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0"/>
  </p:notesMasterIdLst>
  <p:sldIdLst>
    <p:sldId id="256" r:id="rId2"/>
    <p:sldId id="317" r:id="rId3"/>
    <p:sldId id="318" r:id="rId4"/>
    <p:sldId id="319" r:id="rId5"/>
    <p:sldId id="320" r:id="rId6"/>
    <p:sldId id="321" r:id="rId7"/>
    <p:sldId id="322" r:id="rId8"/>
    <p:sldId id="323" r:id="rId9"/>
    <p:sldId id="324" r:id="rId10"/>
    <p:sldId id="325" r:id="rId11"/>
    <p:sldId id="350" r:id="rId12"/>
    <p:sldId id="327" r:id="rId13"/>
    <p:sldId id="328" r:id="rId14"/>
    <p:sldId id="329" r:id="rId15"/>
    <p:sldId id="330" r:id="rId16"/>
    <p:sldId id="331" r:id="rId17"/>
    <p:sldId id="332" r:id="rId18"/>
    <p:sldId id="349" r:id="rId19"/>
    <p:sldId id="273" r:id="rId20"/>
    <p:sldId id="274" r:id="rId21"/>
    <p:sldId id="351"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333" r:id="rId40"/>
    <p:sldId id="334" r:id="rId41"/>
    <p:sldId id="335" r:id="rId42"/>
    <p:sldId id="336" r:id="rId43"/>
    <p:sldId id="337" r:id="rId44"/>
    <p:sldId id="338" r:id="rId45"/>
    <p:sldId id="339" r:id="rId46"/>
    <p:sldId id="340" r:id="rId47"/>
    <p:sldId id="341" r:id="rId48"/>
    <p:sldId id="342" r:id="rId49"/>
    <p:sldId id="343" r:id="rId50"/>
    <p:sldId id="344" r:id="rId51"/>
    <p:sldId id="345" r:id="rId52"/>
    <p:sldId id="346" r:id="rId53"/>
    <p:sldId id="347"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48" r:id="rId69"/>
  </p:sldIdLst>
  <p:sldSz cx="12192000" cy="6858000"/>
  <p:notesSz cx="6858000" cy="9144000"/>
  <p:embeddedFontLst>
    <p:embeddedFont>
      <p:font typeface="Agency FB" panose="020B0503020202020204" pitchFamily="34" charset="0"/>
      <p:regular r:id="rId71"/>
      <p:bold r:id="rId72"/>
    </p:embeddedFont>
    <p:embeddedFont>
      <p:font typeface="Algerian" pitchFamily="82" charset="0"/>
      <p:regular r:id="rId73"/>
    </p:embeddedFont>
    <p:embeddedFont>
      <p:font typeface="Bahnschrift Light Condensed" panose="02000000000000000000" pitchFamily="2" charset="0"/>
      <p:regular r:id="rId74"/>
    </p:embeddedFont>
    <p:embeddedFont>
      <p:font typeface="Calibri" panose="020F0502020204030204" pitchFamily="34" charset="0"/>
      <p:regular r:id="rId75"/>
      <p:bold r:id="rId76"/>
      <p:italic r:id="rId77"/>
      <p:boldItalic r:id="rId78"/>
    </p:embeddedFont>
    <p:embeddedFont>
      <p:font typeface="Caveat" pitchFamily="2" charset="0"/>
      <p:regular r:id="rId79"/>
      <p:bold r:id="rId80"/>
    </p:embeddedFont>
    <p:embeddedFont>
      <p:font typeface="Caveat Brush" pitchFamily="2" charset="0"/>
      <p:regular r:id="rId81"/>
    </p:embeddedFont>
    <p:embeddedFont>
      <p:font typeface="Century Gothic" panose="020B0502020202020204" pitchFamily="34" charset="0"/>
      <p:regular r:id="rId82"/>
      <p:bold r:id="rId83"/>
      <p:italic r:id="rId84"/>
      <p:boldItalic r:id="rId85"/>
    </p:embeddedFont>
    <p:embeddedFont>
      <p:font typeface="Comic Sans MS" panose="030F0702030302020204" pitchFamily="66" charset="0"/>
      <p:regular r:id="rId86"/>
      <p:bold r:id="rId87"/>
      <p:italic r:id="rId88"/>
      <p:boldItalic r:id="rId89"/>
    </p:embeddedFont>
    <p:embeddedFont>
      <p:font typeface="Curlz MT" pitchFamily="82" charset="0"/>
      <p:regular r:id="rId90"/>
    </p:embeddedFont>
    <p:embeddedFont>
      <p:font typeface="Franklin Gothic Demi" panose="02000000000000000000" pitchFamily="2" charset="0"/>
      <p:regular r:id="rId91"/>
      <p:italic r:id="rId92"/>
    </p:embeddedFont>
    <p:embeddedFont>
      <p:font typeface="Franklin Gothic Medium Cond" panose="02000000000000000000" pitchFamily="2" charset="0"/>
      <p:regular r:id="rId93"/>
    </p:embeddedFont>
    <p:embeddedFont>
      <p:font typeface="Garamond" panose="02020404030301010803" pitchFamily="18" charset="0"/>
      <p:regular r:id="rId94"/>
      <p:bold r:id="rId95"/>
      <p:italic r:id="rId96"/>
    </p:embeddedFont>
    <p:embeddedFont>
      <p:font typeface="Impact" panose="020B0806030902050204" pitchFamily="34" charset="0"/>
      <p:regular r:id="rId97"/>
    </p:embeddedFont>
    <p:embeddedFont>
      <p:font typeface="Libre Franklin" panose="02000000000000000000" pitchFamily="2" charset="0"/>
      <p:regular r:id="rId98"/>
      <p:bold r:id="rId99"/>
      <p:italic r:id="rId100"/>
      <p:boldItalic r:id="rId101"/>
    </p:embeddedFont>
    <p:embeddedFont>
      <p:font typeface="Lucida Sans" panose="020B0602030504020204" pitchFamily="34" charset="0"/>
      <p:regular r:id="rId102"/>
      <p:bold r:id="rId103"/>
      <p:italic r:id="rId104"/>
      <p:boldItalic r:id="rId105"/>
    </p:embeddedFont>
    <p:embeddedFont>
      <p:font typeface="Monotype Corsiva" panose="03010101010201010101" pitchFamily="66" charset="0"/>
      <p:italic r:id="rId106"/>
    </p:embeddedFont>
    <p:embeddedFont>
      <p:font typeface="Raleway" pitchFamily="2" charset="0"/>
      <p:regular r:id="rId107"/>
      <p:bold r:id="rId108"/>
      <p:italic r:id="rId109"/>
      <p:boldItalic r:id="rId110"/>
    </p:embeddedFont>
    <p:embeddedFont>
      <p:font typeface="Tahoma" panose="020B0604030504040204" pitchFamily="34" charset="0"/>
      <p:regular r:id="rId111"/>
      <p:bold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5" roundtripDataSignature="AMtx7mhAypVzcG746nyD2Ye23ANROE9wX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884"/>
    <a:srgbClr val="283C55"/>
    <a:srgbClr val="CCE5E5"/>
    <a:srgbClr val="FF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6C4B27-CEDD-4FAC-A97F-A1D19F73B441}">
  <a:tblStyle styleId="{B46C4B27-CEDD-4FAC-A97F-A1D19F73B441}" styleName="Table_0">
    <a:wholeTbl>
      <a:tcTxStyle b="off" i="off">
        <a:font>
          <a:latin typeface="Franklin Gothic Book"/>
          <a:ea typeface="Franklin Gothic Book"/>
          <a:cs typeface="Franklin Gothic Book"/>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DECEA"/>
          </a:solidFill>
        </a:fill>
      </a:tcStyle>
    </a:wholeTbl>
    <a:band1H>
      <a:tcTxStyle/>
      <a:tcStyle>
        <a:tcBdr/>
        <a:fill>
          <a:solidFill>
            <a:srgbClr val="D9D6D1"/>
          </a:solidFill>
        </a:fill>
      </a:tcStyle>
    </a:band1H>
    <a:band2H>
      <a:tcTxStyle/>
      <a:tcStyle>
        <a:tcBdr/>
      </a:tcStyle>
    </a:band2H>
    <a:band1V>
      <a:tcTxStyle/>
      <a:tcStyle>
        <a:tcBdr/>
        <a:fill>
          <a:solidFill>
            <a:srgbClr val="D9D6D1"/>
          </a:solidFill>
        </a:fill>
      </a:tcStyle>
    </a:band1V>
    <a:band2V>
      <a:tcTxStyle/>
      <a:tcStyle>
        <a:tcBdr/>
      </a:tcStyle>
    </a:band2V>
    <a:lastCol>
      <a:tcTxStyle b="on" i="off">
        <a:font>
          <a:latin typeface="Franklin Gothic Book"/>
          <a:ea typeface="Franklin Gothic Book"/>
          <a:cs typeface="Franklin Gothic Book"/>
        </a:font>
        <a:schemeClr val="lt1"/>
      </a:tcTxStyle>
      <a:tcStyle>
        <a:tcBdr/>
        <a:fill>
          <a:solidFill>
            <a:schemeClr val="accent3"/>
          </a:solidFill>
        </a:fill>
      </a:tcStyle>
    </a:lastCol>
    <a:firstCol>
      <a:tcTxStyle b="on" i="off">
        <a:font>
          <a:latin typeface="Franklin Gothic Book"/>
          <a:ea typeface="Franklin Gothic Book"/>
          <a:cs typeface="Franklin Gothic Book"/>
        </a:font>
        <a:schemeClr val="lt1"/>
      </a:tcTxStyle>
      <a:tcStyle>
        <a:tcBdr/>
        <a:fill>
          <a:solidFill>
            <a:schemeClr val="accent3"/>
          </a:solidFill>
        </a:fill>
      </a:tcStyle>
    </a:firstCol>
    <a:lastRow>
      <a:tcTxStyle b="on" i="off">
        <a:font>
          <a:latin typeface="Franklin Gothic Book"/>
          <a:ea typeface="Franklin Gothic Book"/>
          <a:cs typeface="Franklin Gothic Book"/>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Franklin Gothic Book"/>
          <a:ea typeface="Franklin Gothic Book"/>
          <a:cs typeface="Franklin Gothic Book"/>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71" autoAdjust="0"/>
    <p:restoredTop sz="94660"/>
  </p:normalViewPr>
  <p:slideViewPr>
    <p:cSldViewPr snapToGrid="0">
      <p:cViewPr varScale="1">
        <p:scale>
          <a:sx n="73" d="100"/>
          <a:sy n="73" d="100"/>
        </p:scale>
        <p:origin x="954" y="66"/>
      </p:cViewPr>
      <p:guideLst>
        <p:guide orient="horz" pos="2160"/>
        <p:guide pos="3840"/>
      </p:guideLst>
    </p:cSldViewPr>
  </p:slideViewPr>
  <p:notesTextViewPr>
    <p:cViewPr>
      <p:scale>
        <a:sx n="1" d="1"/>
        <a:sy n="1" d="1"/>
      </p:scale>
      <p:origin x="0" y="0"/>
    </p:cViewPr>
  </p:notesTextViewPr>
  <p:sorterViewPr>
    <p:cViewPr>
      <p:scale>
        <a:sx n="100" d="100"/>
        <a:sy n="100" d="100"/>
      </p:scale>
      <p:origin x="0" y="-69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117" Type="http://schemas.openxmlformats.org/officeDocument/2006/relationships/viewProps" Target="viewProps.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font" Target="fonts/font14.fntdata" /><Relationship Id="rId89" Type="http://schemas.openxmlformats.org/officeDocument/2006/relationships/font" Target="fonts/font19.fntdata" /><Relationship Id="rId112" Type="http://schemas.openxmlformats.org/officeDocument/2006/relationships/font" Target="fonts/font42.fntdata" /><Relationship Id="rId16" Type="http://schemas.openxmlformats.org/officeDocument/2006/relationships/slide" Target="slides/slide15.xml" /><Relationship Id="rId107" Type="http://schemas.openxmlformats.org/officeDocument/2006/relationships/font" Target="fonts/font37.fntdata"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font" Target="fonts/font4.fntdata" /><Relationship Id="rId79" Type="http://schemas.openxmlformats.org/officeDocument/2006/relationships/font" Target="fonts/font9.fntdata" /><Relationship Id="rId87" Type="http://schemas.openxmlformats.org/officeDocument/2006/relationships/font" Target="fonts/font17.fntdata" /><Relationship Id="rId102" Type="http://schemas.openxmlformats.org/officeDocument/2006/relationships/font" Target="fonts/font32.fntdata" /><Relationship Id="rId110" Type="http://schemas.openxmlformats.org/officeDocument/2006/relationships/font" Target="fonts/font40.fntdata" /><Relationship Id="rId115" Type="http://customschemas.google.com/relationships/presentationmetadata" Target="metadata"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font" Target="fonts/font12.fntdata" /><Relationship Id="rId90" Type="http://schemas.openxmlformats.org/officeDocument/2006/relationships/font" Target="fonts/font20.fntdata" /><Relationship Id="rId95" Type="http://schemas.openxmlformats.org/officeDocument/2006/relationships/font" Target="fonts/font25.fntdata"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font" Target="fonts/font7.fntdata" /><Relationship Id="rId100" Type="http://schemas.openxmlformats.org/officeDocument/2006/relationships/font" Target="fonts/font30.fntdata" /><Relationship Id="rId105" Type="http://schemas.openxmlformats.org/officeDocument/2006/relationships/font" Target="fonts/font35.fntdata" /><Relationship Id="rId118" Type="http://schemas.openxmlformats.org/officeDocument/2006/relationships/theme" Target="theme/theme1.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font" Target="fonts/font2.fntdata" /><Relationship Id="rId80" Type="http://schemas.openxmlformats.org/officeDocument/2006/relationships/font" Target="fonts/font10.fntdata" /><Relationship Id="rId85" Type="http://schemas.openxmlformats.org/officeDocument/2006/relationships/font" Target="fonts/font15.fntdata" /><Relationship Id="rId93" Type="http://schemas.openxmlformats.org/officeDocument/2006/relationships/font" Target="fonts/font23.fntdata" /><Relationship Id="rId98" Type="http://schemas.openxmlformats.org/officeDocument/2006/relationships/font" Target="fonts/font28.fntdata"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103" Type="http://schemas.openxmlformats.org/officeDocument/2006/relationships/font" Target="fonts/font33.fntdata" /><Relationship Id="rId108" Type="http://schemas.openxmlformats.org/officeDocument/2006/relationships/font" Target="fonts/font38.fntdata" /><Relationship Id="rId116" Type="http://schemas.openxmlformats.org/officeDocument/2006/relationships/presProps" Target="presProps.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notesMaster" Target="notesMasters/notesMaster1.xml" /><Relationship Id="rId75" Type="http://schemas.openxmlformats.org/officeDocument/2006/relationships/font" Target="fonts/font5.fntdata" /><Relationship Id="rId83" Type="http://schemas.openxmlformats.org/officeDocument/2006/relationships/font" Target="fonts/font13.fntdata" /><Relationship Id="rId88" Type="http://schemas.openxmlformats.org/officeDocument/2006/relationships/font" Target="fonts/font18.fntdata" /><Relationship Id="rId91" Type="http://schemas.openxmlformats.org/officeDocument/2006/relationships/font" Target="fonts/font21.fntdata" /><Relationship Id="rId96" Type="http://schemas.openxmlformats.org/officeDocument/2006/relationships/font" Target="fonts/font26.fntdata" /><Relationship Id="rId111" Type="http://schemas.openxmlformats.org/officeDocument/2006/relationships/font" Target="fonts/font41.fntdata"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font" Target="fonts/font36.fntdata" /><Relationship Id="rId119" Type="http://schemas.openxmlformats.org/officeDocument/2006/relationships/tableStyles" Target="tableStyles.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font" Target="fonts/font3.fntdata" /><Relationship Id="rId78" Type="http://schemas.openxmlformats.org/officeDocument/2006/relationships/font" Target="fonts/font8.fntdata" /><Relationship Id="rId81" Type="http://schemas.openxmlformats.org/officeDocument/2006/relationships/font" Target="fonts/font11.fntdata" /><Relationship Id="rId86" Type="http://schemas.openxmlformats.org/officeDocument/2006/relationships/font" Target="fonts/font16.fntdata" /><Relationship Id="rId94" Type="http://schemas.openxmlformats.org/officeDocument/2006/relationships/font" Target="fonts/font24.fntdata" /><Relationship Id="rId99" Type="http://schemas.openxmlformats.org/officeDocument/2006/relationships/font" Target="fonts/font29.fntdata" /><Relationship Id="rId101" Type="http://schemas.openxmlformats.org/officeDocument/2006/relationships/font" Target="fonts/font31.fntdata"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font" Target="fonts/font39.fntdata"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font" Target="fonts/font6.fntdata" /><Relationship Id="rId97" Type="http://schemas.openxmlformats.org/officeDocument/2006/relationships/font" Target="fonts/font27.fntdata" /><Relationship Id="rId104" Type="http://schemas.openxmlformats.org/officeDocument/2006/relationships/font" Target="fonts/font34.fntdata" /><Relationship Id="rId7" Type="http://schemas.openxmlformats.org/officeDocument/2006/relationships/slide" Target="slides/slide6.xml" /><Relationship Id="rId71" Type="http://schemas.openxmlformats.org/officeDocument/2006/relationships/font" Target="fonts/font1.fntdata" /><Relationship Id="rId92" Type="http://schemas.openxmlformats.org/officeDocument/2006/relationships/font" Target="fonts/font22.fntdata" /><Relationship Id="rId2" Type="http://schemas.openxmlformats.org/officeDocument/2006/relationships/slide" Target="slides/slide1.xml" /><Relationship Id="rId29" Type="http://schemas.openxmlformats.org/officeDocument/2006/relationships/slide" Target="slides/slide28.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140210-3A63-40FA-BBE9-9F4FCD3DE663}"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71316DB5-01FB-43E5-B38C-875E34C088A5}">
      <dgm:prSet phldrT="[Text]"/>
      <dgm:spPr/>
      <dgm:t>
        <a:bodyPr/>
        <a:lstStyle/>
        <a:p>
          <a:r>
            <a:rPr lang="en-US" dirty="0"/>
            <a:t>Diagnosis</a:t>
          </a:r>
        </a:p>
      </dgm:t>
    </dgm:pt>
    <dgm:pt modelId="{346108B9-723E-472B-A0FB-F73EB152AAF5}" type="parTrans" cxnId="{4EB163EB-339D-4657-AE03-11DE32AC349C}">
      <dgm:prSet/>
      <dgm:spPr/>
      <dgm:t>
        <a:bodyPr/>
        <a:lstStyle/>
        <a:p>
          <a:endParaRPr lang="en-US"/>
        </a:p>
      </dgm:t>
    </dgm:pt>
    <dgm:pt modelId="{071FC16E-D396-4B02-9465-2B5DCFFF0E04}" type="sibTrans" cxnId="{4EB163EB-339D-4657-AE03-11DE32AC349C}">
      <dgm:prSet/>
      <dgm:spPr/>
      <dgm:t>
        <a:bodyPr/>
        <a:lstStyle/>
        <a:p>
          <a:endParaRPr lang="en-US"/>
        </a:p>
      </dgm:t>
    </dgm:pt>
    <dgm:pt modelId="{A9355CA1-F4CA-44DD-9D83-B3EF4C0E6BEE}">
      <dgm:prSet phldrT="[Text]"/>
      <dgm:spPr/>
      <dgm:t>
        <a:bodyPr/>
        <a:lstStyle/>
        <a:p>
          <a:r>
            <a:rPr lang="en-US" dirty="0"/>
            <a:t>Clinically</a:t>
          </a:r>
        </a:p>
      </dgm:t>
    </dgm:pt>
    <dgm:pt modelId="{431CA871-E681-4BA2-A076-A0D92DD68840}" type="parTrans" cxnId="{D5137980-4428-4D84-8ECE-FD25C0C0667C}">
      <dgm:prSet/>
      <dgm:spPr/>
      <dgm:t>
        <a:bodyPr/>
        <a:lstStyle/>
        <a:p>
          <a:endParaRPr lang="en-US"/>
        </a:p>
      </dgm:t>
    </dgm:pt>
    <dgm:pt modelId="{CF452E2E-E7E0-4385-AF5A-143F4BB2FA54}" type="sibTrans" cxnId="{D5137980-4428-4D84-8ECE-FD25C0C0667C}">
      <dgm:prSet/>
      <dgm:spPr/>
      <dgm:t>
        <a:bodyPr/>
        <a:lstStyle/>
        <a:p>
          <a:endParaRPr lang="en-US"/>
        </a:p>
      </dgm:t>
    </dgm:pt>
    <dgm:pt modelId="{5DA0BA7E-EDF2-4ACE-8A1A-65F87885A5ED}">
      <dgm:prSet phldrT="[Text]"/>
      <dgm:spPr/>
      <dgm:t>
        <a:bodyPr/>
        <a:lstStyle/>
        <a:p>
          <a:r>
            <a:rPr lang="en-US" dirty="0"/>
            <a:t>Direct:</a:t>
          </a:r>
        </a:p>
        <a:p>
          <a:r>
            <a:rPr lang="en-US" dirty="0"/>
            <a:t>X-</a:t>
          </a:r>
          <a:r>
            <a:rPr lang="en-US" dirty="0" err="1"/>
            <a:t>ray,CT,MRI</a:t>
          </a:r>
          <a:endParaRPr lang="en-US" dirty="0"/>
        </a:p>
      </dgm:t>
    </dgm:pt>
    <dgm:pt modelId="{672856FE-95AB-417C-9218-E606FED2B170}" type="parTrans" cxnId="{1451AC28-B29C-4B04-980F-6F964DA4DBF5}">
      <dgm:prSet/>
      <dgm:spPr/>
      <dgm:t>
        <a:bodyPr/>
        <a:lstStyle/>
        <a:p>
          <a:endParaRPr lang="en-US"/>
        </a:p>
      </dgm:t>
    </dgm:pt>
    <dgm:pt modelId="{7EF05FAA-2564-42A7-884F-F892C4CA2530}" type="sibTrans" cxnId="{1451AC28-B29C-4B04-980F-6F964DA4DBF5}">
      <dgm:prSet/>
      <dgm:spPr/>
      <dgm:t>
        <a:bodyPr/>
        <a:lstStyle/>
        <a:p>
          <a:endParaRPr lang="en-US"/>
        </a:p>
      </dgm:t>
    </dgm:pt>
    <dgm:pt modelId="{51CED5E9-82AD-49E6-9DBD-65884DD2D8FC}">
      <dgm:prSet phldrT="[Text]"/>
      <dgm:spPr/>
      <dgm:t>
        <a:bodyPr/>
        <a:lstStyle/>
        <a:p>
          <a:r>
            <a:rPr lang="en-US" dirty="0"/>
            <a:t>Indirect:</a:t>
          </a:r>
        </a:p>
        <a:p>
          <a:r>
            <a:rPr lang="en-US" dirty="0"/>
            <a:t>Routine </a:t>
          </a:r>
          <a:r>
            <a:rPr lang="en-US" dirty="0" err="1"/>
            <a:t>Labs,Intradermal</a:t>
          </a:r>
          <a:r>
            <a:rPr lang="en-US" dirty="0"/>
            <a:t> </a:t>
          </a:r>
          <a:r>
            <a:rPr lang="en-US" dirty="0" err="1"/>
            <a:t>Test,Serological</a:t>
          </a:r>
          <a:r>
            <a:rPr lang="en-US" dirty="0"/>
            <a:t> Test</a:t>
          </a:r>
        </a:p>
      </dgm:t>
    </dgm:pt>
    <dgm:pt modelId="{200F70FA-1EAD-4E4C-A518-502D06898A7C}" type="parTrans" cxnId="{998CECE8-5D89-4740-AD16-66491A713399}">
      <dgm:prSet/>
      <dgm:spPr/>
      <dgm:t>
        <a:bodyPr/>
        <a:lstStyle/>
        <a:p>
          <a:endParaRPr lang="en-US"/>
        </a:p>
      </dgm:t>
    </dgm:pt>
    <dgm:pt modelId="{31CB238B-AECF-44CA-A362-1FE3591C9EFD}" type="sibTrans" cxnId="{998CECE8-5D89-4740-AD16-66491A713399}">
      <dgm:prSet/>
      <dgm:spPr/>
      <dgm:t>
        <a:bodyPr/>
        <a:lstStyle/>
        <a:p>
          <a:endParaRPr lang="en-US"/>
        </a:p>
      </dgm:t>
    </dgm:pt>
    <dgm:pt modelId="{01612209-E0D8-4EEB-886C-7BD240968C07}" type="pres">
      <dgm:prSet presAssocID="{90140210-3A63-40FA-BBE9-9F4FCD3DE663}" presName="Name0" presStyleCnt="0">
        <dgm:presLayoutVars>
          <dgm:chMax val="1"/>
          <dgm:chPref val="1"/>
          <dgm:dir/>
          <dgm:animOne val="branch"/>
          <dgm:animLvl val="lvl"/>
        </dgm:presLayoutVars>
      </dgm:prSet>
      <dgm:spPr/>
    </dgm:pt>
    <dgm:pt modelId="{3D8AD78C-819A-45CE-ACBC-6EBE1FCA78F2}" type="pres">
      <dgm:prSet presAssocID="{71316DB5-01FB-43E5-B38C-875E34C088A5}" presName="singleCycle" presStyleCnt="0"/>
      <dgm:spPr/>
    </dgm:pt>
    <dgm:pt modelId="{816E837A-0AB0-4A6F-83F7-5632D346BABF}" type="pres">
      <dgm:prSet presAssocID="{71316DB5-01FB-43E5-B38C-875E34C088A5}" presName="singleCenter" presStyleLbl="node1" presStyleIdx="0" presStyleCnt="4" custScaleX="170722" custLinFactNeighborX="-24098" custLinFactNeighborY="-18536">
        <dgm:presLayoutVars>
          <dgm:chMax val="7"/>
          <dgm:chPref val="7"/>
        </dgm:presLayoutVars>
      </dgm:prSet>
      <dgm:spPr/>
    </dgm:pt>
    <dgm:pt modelId="{E7FDF377-FD0D-4EAC-A63E-4F3C6D631828}" type="pres">
      <dgm:prSet presAssocID="{431CA871-E681-4BA2-A076-A0D92DD68840}" presName="Name56" presStyleLbl="parChTrans1D2" presStyleIdx="0" presStyleCnt="3"/>
      <dgm:spPr/>
    </dgm:pt>
    <dgm:pt modelId="{119A0A2F-6F11-40A0-B307-0581B6E33668}" type="pres">
      <dgm:prSet presAssocID="{A9355CA1-F4CA-44DD-9D83-B3EF4C0E6BEE}" presName="text0" presStyleLbl="node1" presStyleIdx="1" presStyleCnt="4" custScaleX="175767" custRadScaleRad="118895" custRadScaleInc="-39121">
        <dgm:presLayoutVars>
          <dgm:bulletEnabled val="1"/>
        </dgm:presLayoutVars>
      </dgm:prSet>
      <dgm:spPr/>
    </dgm:pt>
    <dgm:pt modelId="{88251B61-21DF-48AC-B919-3BDE7C06B9C8}" type="pres">
      <dgm:prSet presAssocID="{672856FE-95AB-417C-9218-E606FED2B170}" presName="Name56" presStyleLbl="parChTrans1D2" presStyleIdx="1" presStyleCnt="3"/>
      <dgm:spPr/>
    </dgm:pt>
    <dgm:pt modelId="{786E11BD-5EE9-4732-BCCB-655C14AC55A8}" type="pres">
      <dgm:prSet presAssocID="{5DA0BA7E-EDF2-4ACE-8A1A-65F87885A5ED}" presName="text0" presStyleLbl="node1" presStyleIdx="2" presStyleCnt="4" custScaleX="242047" custRadScaleRad="157776" custRadScaleInc="227942">
        <dgm:presLayoutVars>
          <dgm:bulletEnabled val="1"/>
        </dgm:presLayoutVars>
      </dgm:prSet>
      <dgm:spPr/>
    </dgm:pt>
    <dgm:pt modelId="{5C1260B9-11F8-46B0-ACC6-F361C810F48A}" type="pres">
      <dgm:prSet presAssocID="{200F70FA-1EAD-4E4C-A518-502D06898A7C}" presName="Name56" presStyleLbl="parChTrans1D2" presStyleIdx="2" presStyleCnt="3"/>
      <dgm:spPr/>
    </dgm:pt>
    <dgm:pt modelId="{8800B616-C55C-4968-93C4-3EE9379415FC}" type="pres">
      <dgm:prSet presAssocID="{51CED5E9-82AD-49E6-9DBD-65884DD2D8FC}" presName="text0" presStyleLbl="node1" presStyleIdx="3" presStyleCnt="4" custScaleX="451278" custRadScaleRad="74915" custRadScaleInc="-200250">
        <dgm:presLayoutVars>
          <dgm:bulletEnabled val="1"/>
        </dgm:presLayoutVars>
      </dgm:prSet>
      <dgm:spPr/>
    </dgm:pt>
  </dgm:ptLst>
  <dgm:cxnLst>
    <dgm:cxn modelId="{23F7040F-4DC1-4484-830A-2413775F1778}" type="presOf" srcId="{200F70FA-1EAD-4E4C-A518-502D06898A7C}" destId="{5C1260B9-11F8-46B0-ACC6-F361C810F48A}" srcOrd="0" destOrd="0" presId="urn:microsoft.com/office/officeart/2008/layout/RadialCluster"/>
    <dgm:cxn modelId="{45C39928-627A-4E04-9BEC-FC688FD7C9BE}" type="presOf" srcId="{431CA871-E681-4BA2-A076-A0D92DD68840}" destId="{E7FDF377-FD0D-4EAC-A63E-4F3C6D631828}" srcOrd="0" destOrd="0" presId="urn:microsoft.com/office/officeart/2008/layout/RadialCluster"/>
    <dgm:cxn modelId="{1451AC28-B29C-4B04-980F-6F964DA4DBF5}" srcId="{71316DB5-01FB-43E5-B38C-875E34C088A5}" destId="{5DA0BA7E-EDF2-4ACE-8A1A-65F87885A5ED}" srcOrd="1" destOrd="0" parTransId="{672856FE-95AB-417C-9218-E606FED2B170}" sibTransId="{7EF05FAA-2564-42A7-884F-F892C4CA2530}"/>
    <dgm:cxn modelId="{287ABD29-6AFF-4223-987A-EF710FFB0098}" type="presOf" srcId="{5DA0BA7E-EDF2-4ACE-8A1A-65F87885A5ED}" destId="{786E11BD-5EE9-4732-BCCB-655C14AC55A8}" srcOrd="0" destOrd="0" presId="urn:microsoft.com/office/officeart/2008/layout/RadialCluster"/>
    <dgm:cxn modelId="{4FF39B5B-1693-4CE3-B41D-BFB0FD9FD533}" type="presOf" srcId="{71316DB5-01FB-43E5-B38C-875E34C088A5}" destId="{816E837A-0AB0-4A6F-83F7-5632D346BABF}" srcOrd="0" destOrd="0" presId="urn:microsoft.com/office/officeart/2008/layout/RadialCluster"/>
    <dgm:cxn modelId="{D5137980-4428-4D84-8ECE-FD25C0C0667C}" srcId="{71316DB5-01FB-43E5-B38C-875E34C088A5}" destId="{A9355CA1-F4CA-44DD-9D83-B3EF4C0E6BEE}" srcOrd="0" destOrd="0" parTransId="{431CA871-E681-4BA2-A076-A0D92DD68840}" sibTransId="{CF452E2E-E7E0-4385-AF5A-143F4BB2FA54}"/>
    <dgm:cxn modelId="{561A8095-517E-4192-86D3-9A895CAAA461}" type="presOf" srcId="{672856FE-95AB-417C-9218-E606FED2B170}" destId="{88251B61-21DF-48AC-B919-3BDE7C06B9C8}" srcOrd="0" destOrd="0" presId="urn:microsoft.com/office/officeart/2008/layout/RadialCluster"/>
    <dgm:cxn modelId="{84355DAF-663A-47AB-9230-0B86CE29467B}" type="presOf" srcId="{51CED5E9-82AD-49E6-9DBD-65884DD2D8FC}" destId="{8800B616-C55C-4968-93C4-3EE9379415FC}" srcOrd="0" destOrd="0" presId="urn:microsoft.com/office/officeart/2008/layout/RadialCluster"/>
    <dgm:cxn modelId="{F007A1BD-296A-445C-867E-7668C0D68A54}" type="presOf" srcId="{90140210-3A63-40FA-BBE9-9F4FCD3DE663}" destId="{01612209-E0D8-4EEB-886C-7BD240968C07}" srcOrd="0" destOrd="0" presId="urn:microsoft.com/office/officeart/2008/layout/RadialCluster"/>
    <dgm:cxn modelId="{998CECE8-5D89-4740-AD16-66491A713399}" srcId="{71316DB5-01FB-43E5-B38C-875E34C088A5}" destId="{51CED5E9-82AD-49E6-9DBD-65884DD2D8FC}" srcOrd="2" destOrd="0" parTransId="{200F70FA-1EAD-4E4C-A518-502D06898A7C}" sibTransId="{31CB238B-AECF-44CA-A362-1FE3591C9EFD}"/>
    <dgm:cxn modelId="{4EB163EB-339D-4657-AE03-11DE32AC349C}" srcId="{90140210-3A63-40FA-BBE9-9F4FCD3DE663}" destId="{71316DB5-01FB-43E5-B38C-875E34C088A5}" srcOrd="0" destOrd="0" parTransId="{346108B9-723E-472B-A0FB-F73EB152AAF5}" sibTransId="{071FC16E-D396-4B02-9465-2B5DCFFF0E04}"/>
    <dgm:cxn modelId="{3FC8AFFD-327C-4499-B51A-F16E94656984}" type="presOf" srcId="{A9355CA1-F4CA-44DD-9D83-B3EF4C0E6BEE}" destId="{119A0A2F-6F11-40A0-B307-0581B6E33668}" srcOrd="0" destOrd="0" presId="urn:microsoft.com/office/officeart/2008/layout/RadialCluster"/>
    <dgm:cxn modelId="{6230CDFE-0331-4DFD-8BA4-639B48865E97}" type="presParOf" srcId="{01612209-E0D8-4EEB-886C-7BD240968C07}" destId="{3D8AD78C-819A-45CE-ACBC-6EBE1FCA78F2}" srcOrd="0" destOrd="0" presId="urn:microsoft.com/office/officeart/2008/layout/RadialCluster"/>
    <dgm:cxn modelId="{A088360F-472D-4A85-9FAD-13B708F0AB79}" type="presParOf" srcId="{3D8AD78C-819A-45CE-ACBC-6EBE1FCA78F2}" destId="{816E837A-0AB0-4A6F-83F7-5632D346BABF}" srcOrd="0" destOrd="0" presId="urn:microsoft.com/office/officeart/2008/layout/RadialCluster"/>
    <dgm:cxn modelId="{40887869-9FB5-4C98-BA6B-0EDA248202DE}" type="presParOf" srcId="{3D8AD78C-819A-45CE-ACBC-6EBE1FCA78F2}" destId="{E7FDF377-FD0D-4EAC-A63E-4F3C6D631828}" srcOrd="1" destOrd="0" presId="urn:microsoft.com/office/officeart/2008/layout/RadialCluster"/>
    <dgm:cxn modelId="{ED7F78DE-FFD2-4250-A691-0B3D09689A6E}" type="presParOf" srcId="{3D8AD78C-819A-45CE-ACBC-6EBE1FCA78F2}" destId="{119A0A2F-6F11-40A0-B307-0581B6E33668}" srcOrd="2" destOrd="0" presId="urn:microsoft.com/office/officeart/2008/layout/RadialCluster"/>
    <dgm:cxn modelId="{65D8725F-47DD-49E7-A09E-BCB169E7A830}" type="presParOf" srcId="{3D8AD78C-819A-45CE-ACBC-6EBE1FCA78F2}" destId="{88251B61-21DF-48AC-B919-3BDE7C06B9C8}" srcOrd="3" destOrd="0" presId="urn:microsoft.com/office/officeart/2008/layout/RadialCluster"/>
    <dgm:cxn modelId="{643C3FC8-2E70-45F4-8FE5-2B83319FD237}" type="presParOf" srcId="{3D8AD78C-819A-45CE-ACBC-6EBE1FCA78F2}" destId="{786E11BD-5EE9-4732-BCCB-655C14AC55A8}" srcOrd="4" destOrd="0" presId="urn:microsoft.com/office/officeart/2008/layout/RadialCluster"/>
    <dgm:cxn modelId="{036F6FDE-E8B3-4867-A770-2ABFC17DC336}" type="presParOf" srcId="{3D8AD78C-819A-45CE-ACBC-6EBE1FCA78F2}" destId="{5C1260B9-11F8-46B0-ACC6-F361C810F48A}" srcOrd="5" destOrd="0" presId="urn:microsoft.com/office/officeart/2008/layout/RadialCluster"/>
    <dgm:cxn modelId="{F5EBC25D-A1CE-4BFE-A6F7-0AA34C8E9FB1}" type="presParOf" srcId="{3D8AD78C-819A-45CE-ACBC-6EBE1FCA78F2}" destId="{8800B616-C55C-4968-93C4-3EE9379415FC}"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E837A-0AB0-4A6F-83F7-5632D346BABF}">
      <dsp:nvSpPr>
        <dsp:cNvPr id="0" name=""/>
        <dsp:cNvSpPr/>
      </dsp:nvSpPr>
      <dsp:spPr>
        <a:xfrm>
          <a:off x="2869679" y="1629684"/>
          <a:ext cx="2835580" cy="16609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n-US" sz="3500" kern="1200" dirty="0"/>
            <a:t>Diagnosis</a:t>
          </a:r>
        </a:p>
      </dsp:txBody>
      <dsp:txXfrm>
        <a:off x="2950759" y="1710764"/>
        <a:ext cx="2673420" cy="1498774"/>
      </dsp:txXfrm>
    </dsp:sp>
    <dsp:sp modelId="{E7FDF377-FD0D-4EAC-A63E-4F3C6D631828}">
      <dsp:nvSpPr>
        <dsp:cNvPr id="0" name=""/>
        <dsp:cNvSpPr/>
      </dsp:nvSpPr>
      <dsp:spPr>
        <a:xfrm rot="16240060">
          <a:off x="4074688" y="1404618"/>
          <a:ext cx="450163" cy="0"/>
        </a:xfrm>
        <a:custGeom>
          <a:avLst/>
          <a:gdLst/>
          <a:ahLst/>
          <a:cxnLst/>
          <a:rect l="0" t="0" r="0" b="0"/>
          <a:pathLst>
            <a:path>
              <a:moveTo>
                <a:pt x="0" y="0"/>
              </a:moveTo>
              <a:lnTo>
                <a:pt x="45016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9A0A2F-6F11-40A0-B307-0581B6E33668}">
      <dsp:nvSpPr>
        <dsp:cNvPr id="0" name=""/>
        <dsp:cNvSpPr/>
      </dsp:nvSpPr>
      <dsp:spPr>
        <a:xfrm>
          <a:off x="3330886" y="66725"/>
          <a:ext cx="1955981" cy="11128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en-US" sz="3300" kern="1200" dirty="0"/>
            <a:t>Clinically</a:t>
          </a:r>
        </a:p>
      </dsp:txBody>
      <dsp:txXfrm>
        <a:off x="3385210" y="121049"/>
        <a:ext cx="1847333" cy="1004178"/>
      </dsp:txXfrm>
    </dsp:sp>
    <dsp:sp modelId="{88251B61-21DF-48AC-B919-3BDE7C06B9C8}">
      <dsp:nvSpPr>
        <dsp:cNvPr id="0" name=""/>
        <dsp:cNvSpPr/>
      </dsp:nvSpPr>
      <dsp:spPr>
        <a:xfrm rot="8713188">
          <a:off x="2323819" y="3531113"/>
          <a:ext cx="843203" cy="0"/>
        </a:xfrm>
        <a:custGeom>
          <a:avLst/>
          <a:gdLst/>
          <a:ahLst/>
          <a:cxnLst/>
          <a:rect l="0" t="0" r="0" b="0"/>
          <a:pathLst>
            <a:path>
              <a:moveTo>
                <a:pt x="0" y="0"/>
              </a:moveTo>
              <a:lnTo>
                <a:pt x="84320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6E11BD-5EE9-4732-BCCB-655C14AC55A8}">
      <dsp:nvSpPr>
        <dsp:cNvPr id="0" name=""/>
        <dsp:cNvSpPr/>
      </dsp:nvSpPr>
      <dsp:spPr>
        <a:xfrm>
          <a:off x="251194" y="3771607"/>
          <a:ext cx="2693562" cy="11128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en-US" sz="2700" kern="1200" dirty="0"/>
            <a:t>Direct:</a:t>
          </a:r>
        </a:p>
        <a:p>
          <a:pPr marL="0" lvl="0" indent="0" algn="ctr" defTabSz="1200150">
            <a:lnSpc>
              <a:spcPct val="90000"/>
            </a:lnSpc>
            <a:spcBef>
              <a:spcPct val="0"/>
            </a:spcBef>
            <a:spcAft>
              <a:spcPct val="35000"/>
            </a:spcAft>
            <a:buNone/>
          </a:pPr>
          <a:r>
            <a:rPr lang="en-US" sz="2700" kern="1200" dirty="0"/>
            <a:t>X-</a:t>
          </a:r>
          <a:r>
            <a:rPr lang="en-US" sz="2700" kern="1200" dirty="0" err="1"/>
            <a:t>ray,CT,MRI</a:t>
          </a:r>
          <a:endParaRPr lang="en-US" sz="2700" kern="1200" dirty="0"/>
        </a:p>
      </dsp:txBody>
      <dsp:txXfrm>
        <a:off x="305518" y="3825931"/>
        <a:ext cx="2584914" cy="1004178"/>
      </dsp:txXfrm>
    </dsp:sp>
    <dsp:sp modelId="{5C1260B9-11F8-46B0-ACC6-F361C810F48A}">
      <dsp:nvSpPr>
        <dsp:cNvPr id="0" name=""/>
        <dsp:cNvSpPr/>
      </dsp:nvSpPr>
      <dsp:spPr>
        <a:xfrm rot="1998410">
          <a:off x="5475018" y="3545990"/>
          <a:ext cx="930106" cy="0"/>
        </a:xfrm>
        <a:custGeom>
          <a:avLst/>
          <a:gdLst/>
          <a:ahLst/>
          <a:cxnLst/>
          <a:rect l="0" t="0" r="0" b="0"/>
          <a:pathLst>
            <a:path>
              <a:moveTo>
                <a:pt x="0" y="0"/>
              </a:moveTo>
              <a:lnTo>
                <a:pt x="93010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00B616-C55C-4968-93C4-3EE9379415FC}">
      <dsp:nvSpPr>
        <dsp:cNvPr id="0" name=""/>
        <dsp:cNvSpPr/>
      </dsp:nvSpPr>
      <dsp:spPr>
        <a:xfrm>
          <a:off x="4664603" y="3801362"/>
          <a:ext cx="5021940" cy="11128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t>Indirect:</a:t>
          </a:r>
        </a:p>
        <a:p>
          <a:pPr marL="0" lvl="0" indent="0" algn="ctr" defTabSz="889000">
            <a:lnSpc>
              <a:spcPct val="90000"/>
            </a:lnSpc>
            <a:spcBef>
              <a:spcPct val="0"/>
            </a:spcBef>
            <a:spcAft>
              <a:spcPct val="35000"/>
            </a:spcAft>
            <a:buNone/>
          </a:pPr>
          <a:r>
            <a:rPr lang="en-US" sz="2000" kern="1200" dirty="0"/>
            <a:t>Routine </a:t>
          </a:r>
          <a:r>
            <a:rPr lang="en-US" sz="2000" kern="1200" dirty="0" err="1"/>
            <a:t>Labs,Intradermal</a:t>
          </a:r>
          <a:r>
            <a:rPr lang="en-US" sz="2000" kern="1200" dirty="0"/>
            <a:t> </a:t>
          </a:r>
          <a:r>
            <a:rPr lang="en-US" sz="2000" kern="1200" dirty="0" err="1"/>
            <a:t>Test,Serological</a:t>
          </a:r>
          <a:r>
            <a:rPr lang="en-US" sz="2000" kern="1200" dirty="0"/>
            <a:t> Test</a:t>
          </a:r>
        </a:p>
      </dsp:txBody>
      <dsp:txXfrm>
        <a:off x="4718927" y="3855686"/>
        <a:ext cx="4913292" cy="1004178"/>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17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0"/>
        <p:cNvGrpSpPr/>
        <p:nvPr/>
      </p:nvGrpSpPr>
      <p:grpSpPr>
        <a:xfrm>
          <a:off x="0" y="0"/>
          <a:ext cx="0" cy="0"/>
          <a:chOff x="0" y="0"/>
          <a:chExt cx="0" cy="0"/>
        </a:xfrm>
      </p:grpSpPr>
      <p:sp>
        <p:nvSpPr>
          <p:cNvPr id="4301" name="Google Shape;430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2" name="Google Shape;430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3" name="Google Shape;430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9"/>
        <p:cNvGrpSpPr/>
        <p:nvPr/>
      </p:nvGrpSpPr>
      <p:grpSpPr>
        <a:xfrm>
          <a:off x="0" y="0"/>
          <a:ext cx="0" cy="0"/>
          <a:chOff x="0" y="0"/>
          <a:chExt cx="0" cy="0"/>
        </a:xfrm>
      </p:grpSpPr>
      <p:sp>
        <p:nvSpPr>
          <p:cNvPr id="4420" name="Google Shape;4420;g15a7d3a0ada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1" name="Google Shape;4421;g15a7d3a0ada_1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2" name="Google Shape;4422;g15a7d3a0ada_1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252094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9"/>
        <p:cNvGrpSpPr/>
        <p:nvPr/>
      </p:nvGrpSpPr>
      <p:grpSpPr>
        <a:xfrm>
          <a:off x="0" y="0"/>
          <a:ext cx="0" cy="0"/>
          <a:chOff x="0" y="0"/>
          <a:chExt cx="0" cy="0"/>
        </a:xfrm>
      </p:grpSpPr>
      <p:sp>
        <p:nvSpPr>
          <p:cNvPr id="4430" name="Google Shape;4430;g15a7d3a0ada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1" name="Google Shape;4431;g15a7d3a0ada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2" name="Google Shape;4432;g15a7d3a0ada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1320625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8"/>
        <p:cNvGrpSpPr/>
        <p:nvPr/>
      </p:nvGrpSpPr>
      <p:grpSpPr>
        <a:xfrm>
          <a:off x="0" y="0"/>
          <a:ext cx="0" cy="0"/>
          <a:chOff x="0" y="0"/>
          <a:chExt cx="0" cy="0"/>
        </a:xfrm>
      </p:grpSpPr>
      <p:sp>
        <p:nvSpPr>
          <p:cNvPr id="4439" name="Google Shape;4439;g15987217043_6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0" name="Google Shape;4440;g15987217043_6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1" name="Google Shape;4441;g15987217043_6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2449594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6"/>
        <p:cNvGrpSpPr/>
        <p:nvPr/>
      </p:nvGrpSpPr>
      <p:grpSpPr>
        <a:xfrm>
          <a:off x="0" y="0"/>
          <a:ext cx="0" cy="0"/>
          <a:chOff x="0" y="0"/>
          <a:chExt cx="0" cy="0"/>
        </a:xfrm>
      </p:grpSpPr>
      <p:sp>
        <p:nvSpPr>
          <p:cNvPr id="4447" name="Google Shape;444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8" name="Google Shape;444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964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3"/>
        <p:cNvGrpSpPr/>
        <p:nvPr/>
      </p:nvGrpSpPr>
      <p:grpSpPr>
        <a:xfrm>
          <a:off x="0" y="0"/>
          <a:ext cx="0" cy="0"/>
          <a:chOff x="0" y="0"/>
          <a:chExt cx="0" cy="0"/>
        </a:xfrm>
      </p:grpSpPr>
      <p:sp>
        <p:nvSpPr>
          <p:cNvPr id="4454" name="Google Shape;445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5" name="Google Shape;445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7247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0"/>
        <p:cNvGrpSpPr/>
        <p:nvPr/>
      </p:nvGrpSpPr>
      <p:grpSpPr>
        <a:xfrm>
          <a:off x="0" y="0"/>
          <a:ext cx="0" cy="0"/>
          <a:chOff x="0" y="0"/>
          <a:chExt cx="0" cy="0"/>
        </a:xfrm>
      </p:grpSpPr>
      <p:sp>
        <p:nvSpPr>
          <p:cNvPr id="4461" name="Google Shape;446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2" name="Google Shape;446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3095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2"/>
        <p:cNvGrpSpPr/>
        <p:nvPr/>
      </p:nvGrpSpPr>
      <p:grpSpPr>
        <a:xfrm>
          <a:off x="0" y="0"/>
          <a:ext cx="0" cy="0"/>
          <a:chOff x="0" y="0"/>
          <a:chExt cx="0" cy="0"/>
        </a:xfrm>
      </p:grpSpPr>
      <p:sp>
        <p:nvSpPr>
          <p:cNvPr id="4493" name="Google Shape;449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4" name="Google Shape;44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9"/>
        <p:cNvGrpSpPr/>
        <p:nvPr/>
      </p:nvGrpSpPr>
      <p:grpSpPr>
        <a:xfrm>
          <a:off x="0" y="0"/>
          <a:ext cx="0" cy="0"/>
          <a:chOff x="0" y="0"/>
          <a:chExt cx="0" cy="0"/>
        </a:xfrm>
      </p:grpSpPr>
      <p:sp>
        <p:nvSpPr>
          <p:cNvPr id="4500" name="Google Shape;4500;g15976c98e7c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1" name="Google Shape;4501;g15976c98e7c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2" name="Google Shape;4502;g15976c98e7c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7"/>
        <p:cNvGrpSpPr/>
        <p:nvPr/>
      </p:nvGrpSpPr>
      <p:grpSpPr>
        <a:xfrm>
          <a:off x="0" y="0"/>
          <a:ext cx="0" cy="0"/>
          <a:chOff x="0" y="0"/>
          <a:chExt cx="0" cy="0"/>
        </a:xfrm>
      </p:grpSpPr>
      <p:sp>
        <p:nvSpPr>
          <p:cNvPr id="4508" name="Google Shape;4508;g15c1f555fad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9" name="Google Shape;4509;g15c1f555fad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0" name="Google Shape;4510;g15c1f555fad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4"/>
        <p:cNvGrpSpPr/>
        <p:nvPr/>
      </p:nvGrpSpPr>
      <p:grpSpPr>
        <a:xfrm>
          <a:off x="0" y="0"/>
          <a:ext cx="0" cy="0"/>
          <a:chOff x="0" y="0"/>
          <a:chExt cx="0" cy="0"/>
        </a:xfrm>
      </p:grpSpPr>
      <p:sp>
        <p:nvSpPr>
          <p:cNvPr id="4515" name="Google Shape;451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6" name="Google Shape;451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causative mechanism is an increased intracystic pressure, which leads to compression and necrosis of the wall of adjacent bile ducts, followed by incorporation of small biliary ducts within the pericyst and then rupture of the biliary ducts</a:t>
            </a:r>
            <a:endParaRPr/>
          </a:p>
        </p:txBody>
      </p:sp>
      <p:sp>
        <p:nvSpPr>
          <p:cNvPr id="4517" name="Google Shape;451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en-US">
                <a:solidFill>
                  <a:srgbClr val="000000"/>
                </a:solidFill>
              </a:rPr>
              <a:t>23</a:t>
            </a:fld>
            <a:endParaR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0"/>
        <p:cNvGrpSpPr/>
        <p:nvPr/>
      </p:nvGrpSpPr>
      <p:grpSpPr>
        <a:xfrm>
          <a:off x="0" y="0"/>
          <a:ext cx="0" cy="0"/>
          <a:chOff x="0" y="0"/>
          <a:chExt cx="0" cy="0"/>
        </a:xfrm>
      </p:grpSpPr>
      <p:sp>
        <p:nvSpPr>
          <p:cNvPr id="4311" name="Google Shape;431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2" name="Google Shape;431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475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2"/>
        <p:cNvGrpSpPr/>
        <p:nvPr/>
      </p:nvGrpSpPr>
      <p:grpSpPr>
        <a:xfrm>
          <a:off x="0" y="0"/>
          <a:ext cx="0" cy="0"/>
          <a:chOff x="0" y="0"/>
          <a:chExt cx="0" cy="0"/>
        </a:xfrm>
      </p:grpSpPr>
      <p:sp>
        <p:nvSpPr>
          <p:cNvPr id="4523" name="Google Shape;452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4" name="Google Shape;452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2"/>
        <p:cNvGrpSpPr/>
        <p:nvPr/>
      </p:nvGrpSpPr>
      <p:grpSpPr>
        <a:xfrm>
          <a:off x="0" y="0"/>
          <a:ext cx="0" cy="0"/>
          <a:chOff x="0" y="0"/>
          <a:chExt cx="0" cy="0"/>
        </a:xfrm>
      </p:grpSpPr>
      <p:sp>
        <p:nvSpPr>
          <p:cNvPr id="4533" name="Google Shape;453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4" name="Google Shape;453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9"/>
        <p:cNvGrpSpPr/>
        <p:nvPr/>
      </p:nvGrpSpPr>
      <p:grpSpPr>
        <a:xfrm>
          <a:off x="0" y="0"/>
          <a:ext cx="0" cy="0"/>
          <a:chOff x="0" y="0"/>
          <a:chExt cx="0" cy="0"/>
        </a:xfrm>
      </p:grpSpPr>
      <p:sp>
        <p:nvSpPr>
          <p:cNvPr id="4540" name="Google Shape;4540;g15976c98e7c_4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1" name="Google Shape;4541;g15976c98e7c_4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2" name="Google Shape;4542;g15976c98e7c_4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7"/>
        <p:cNvGrpSpPr/>
        <p:nvPr/>
      </p:nvGrpSpPr>
      <p:grpSpPr>
        <a:xfrm>
          <a:off x="0" y="0"/>
          <a:ext cx="0" cy="0"/>
          <a:chOff x="0" y="0"/>
          <a:chExt cx="0" cy="0"/>
        </a:xfrm>
      </p:grpSpPr>
      <p:sp>
        <p:nvSpPr>
          <p:cNvPr id="4548" name="Google Shape;454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9" name="Google Shape;454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3"/>
        <p:cNvGrpSpPr/>
        <p:nvPr/>
      </p:nvGrpSpPr>
      <p:grpSpPr>
        <a:xfrm>
          <a:off x="0" y="0"/>
          <a:ext cx="0" cy="0"/>
          <a:chOff x="0" y="0"/>
          <a:chExt cx="0" cy="0"/>
        </a:xfrm>
      </p:grpSpPr>
      <p:sp>
        <p:nvSpPr>
          <p:cNvPr id="4554" name="Google Shape;455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5" name="Google Shape;455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0"/>
        <p:cNvGrpSpPr/>
        <p:nvPr/>
      </p:nvGrpSpPr>
      <p:grpSpPr>
        <a:xfrm>
          <a:off x="0" y="0"/>
          <a:ext cx="0" cy="0"/>
          <a:chOff x="0" y="0"/>
          <a:chExt cx="0" cy="0"/>
        </a:xfrm>
      </p:grpSpPr>
      <p:sp>
        <p:nvSpPr>
          <p:cNvPr id="4561" name="Google Shape;456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2" name="Google Shape;456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3" name="Google Shape;456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en-US">
                <a:solidFill>
                  <a:srgbClr val="000000"/>
                </a:solidFill>
              </a:rPr>
              <a:t>29</a:t>
            </a:fld>
            <a:endParaRPr>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0"/>
        <p:cNvGrpSpPr/>
        <p:nvPr/>
      </p:nvGrpSpPr>
      <p:grpSpPr>
        <a:xfrm>
          <a:off x="0" y="0"/>
          <a:ext cx="0" cy="0"/>
          <a:chOff x="0" y="0"/>
          <a:chExt cx="0" cy="0"/>
        </a:xfrm>
      </p:grpSpPr>
      <p:sp>
        <p:nvSpPr>
          <p:cNvPr id="4571" name="Google Shape;457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2" name="Google Shape;457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7"/>
        <p:cNvGrpSpPr/>
        <p:nvPr/>
      </p:nvGrpSpPr>
      <p:grpSpPr>
        <a:xfrm>
          <a:off x="0" y="0"/>
          <a:ext cx="0" cy="0"/>
          <a:chOff x="0" y="0"/>
          <a:chExt cx="0" cy="0"/>
        </a:xfrm>
      </p:grpSpPr>
      <p:sp>
        <p:nvSpPr>
          <p:cNvPr id="4578" name="Google Shape;457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9" name="Google Shape;457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3"/>
        <p:cNvGrpSpPr/>
        <p:nvPr/>
      </p:nvGrpSpPr>
      <p:grpSpPr>
        <a:xfrm>
          <a:off x="0" y="0"/>
          <a:ext cx="0" cy="0"/>
          <a:chOff x="0" y="0"/>
          <a:chExt cx="0" cy="0"/>
        </a:xfrm>
      </p:grpSpPr>
      <p:sp>
        <p:nvSpPr>
          <p:cNvPr id="4584" name="Google Shape;458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5" name="Google Shape;458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2"/>
        <p:cNvGrpSpPr/>
        <p:nvPr/>
      </p:nvGrpSpPr>
      <p:grpSpPr>
        <a:xfrm>
          <a:off x="0" y="0"/>
          <a:ext cx="0" cy="0"/>
          <a:chOff x="0" y="0"/>
          <a:chExt cx="0" cy="0"/>
        </a:xfrm>
      </p:grpSpPr>
      <p:sp>
        <p:nvSpPr>
          <p:cNvPr id="4593" name="Google Shape;459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4" name="Google Shape;459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5" name="Google Shape;459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en-US">
                <a:solidFill>
                  <a:srgbClr val="000000"/>
                </a:solidFill>
              </a:rPr>
              <a:t>33</a:t>
            </a:fld>
            <a:endParaRP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0"/>
        <p:cNvGrpSpPr/>
        <p:nvPr/>
      </p:nvGrpSpPr>
      <p:grpSpPr>
        <a:xfrm>
          <a:off x="0" y="0"/>
          <a:ext cx="0" cy="0"/>
          <a:chOff x="0" y="0"/>
          <a:chExt cx="0" cy="0"/>
        </a:xfrm>
      </p:grpSpPr>
      <p:sp>
        <p:nvSpPr>
          <p:cNvPr id="4321" name="Google Shape;43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2" name="Google Shape;432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3" name="Google Shape;432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620139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0"/>
        <p:cNvGrpSpPr/>
        <p:nvPr/>
      </p:nvGrpSpPr>
      <p:grpSpPr>
        <a:xfrm>
          <a:off x="0" y="0"/>
          <a:ext cx="0" cy="0"/>
          <a:chOff x="0" y="0"/>
          <a:chExt cx="0" cy="0"/>
        </a:xfrm>
      </p:grpSpPr>
      <p:sp>
        <p:nvSpPr>
          <p:cNvPr id="4601" name="Google Shape;460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2" name="Google Shape;460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6"/>
        <p:cNvGrpSpPr/>
        <p:nvPr/>
      </p:nvGrpSpPr>
      <p:grpSpPr>
        <a:xfrm>
          <a:off x="0" y="0"/>
          <a:ext cx="0" cy="0"/>
          <a:chOff x="0" y="0"/>
          <a:chExt cx="0" cy="0"/>
        </a:xfrm>
      </p:grpSpPr>
      <p:sp>
        <p:nvSpPr>
          <p:cNvPr id="4607" name="Google Shape;460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8" name="Google Shape;460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5"/>
        <p:cNvGrpSpPr/>
        <p:nvPr/>
      </p:nvGrpSpPr>
      <p:grpSpPr>
        <a:xfrm>
          <a:off x="0" y="0"/>
          <a:ext cx="0" cy="0"/>
          <a:chOff x="0" y="0"/>
          <a:chExt cx="0" cy="0"/>
        </a:xfrm>
      </p:grpSpPr>
      <p:sp>
        <p:nvSpPr>
          <p:cNvPr id="4616" name="Google Shape;4616;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7" name="Google Shape;461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2"/>
        <p:cNvGrpSpPr/>
        <p:nvPr/>
      </p:nvGrpSpPr>
      <p:grpSpPr>
        <a:xfrm>
          <a:off x="0" y="0"/>
          <a:ext cx="0" cy="0"/>
          <a:chOff x="0" y="0"/>
          <a:chExt cx="0" cy="0"/>
        </a:xfrm>
      </p:grpSpPr>
      <p:sp>
        <p:nvSpPr>
          <p:cNvPr id="4623" name="Google Shape;462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4" name="Google Shape;462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8"/>
        <p:cNvGrpSpPr/>
        <p:nvPr/>
      </p:nvGrpSpPr>
      <p:grpSpPr>
        <a:xfrm>
          <a:off x="0" y="0"/>
          <a:ext cx="0" cy="0"/>
          <a:chOff x="0" y="0"/>
          <a:chExt cx="0" cy="0"/>
        </a:xfrm>
      </p:grpSpPr>
      <p:sp>
        <p:nvSpPr>
          <p:cNvPr id="4629" name="Google Shape;462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0" name="Google Shape;463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8"/>
        <p:cNvGrpSpPr/>
        <p:nvPr/>
      </p:nvGrpSpPr>
      <p:grpSpPr>
        <a:xfrm>
          <a:off x="0" y="0"/>
          <a:ext cx="0" cy="0"/>
          <a:chOff x="0" y="0"/>
          <a:chExt cx="0" cy="0"/>
        </a:xfrm>
      </p:grpSpPr>
      <p:sp>
        <p:nvSpPr>
          <p:cNvPr id="4689" name="Google Shape;468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0" name="Google Shape;469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60535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8"/>
        <p:cNvGrpSpPr/>
        <p:nvPr/>
      </p:nvGrpSpPr>
      <p:grpSpPr>
        <a:xfrm>
          <a:off x="0" y="0"/>
          <a:ext cx="0" cy="0"/>
          <a:chOff x="0" y="0"/>
          <a:chExt cx="0" cy="0"/>
        </a:xfrm>
      </p:grpSpPr>
      <p:sp>
        <p:nvSpPr>
          <p:cNvPr id="4639" name="Google Shape;463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0" name="Google Shape;464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2876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3"/>
        <p:cNvGrpSpPr/>
        <p:nvPr/>
      </p:nvGrpSpPr>
      <p:grpSpPr>
        <a:xfrm>
          <a:off x="0" y="0"/>
          <a:ext cx="0" cy="0"/>
          <a:chOff x="0" y="0"/>
          <a:chExt cx="0" cy="0"/>
        </a:xfrm>
      </p:grpSpPr>
      <p:sp>
        <p:nvSpPr>
          <p:cNvPr id="4704" name="Google Shape;4704;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5" name="Google Shape;470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0"/>
        <p:cNvGrpSpPr/>
        <p:nvPr/>
      </p:nvGrpSpPr>
      <p:grpSpPr>
        <a:xfrm>
          <a:off x="0" y="0"/>
          <a:ext cx="0" cy="0"/>
          <a:chOff x="0" y="0"/>
          <a:chExt cx="0" cy="0"/>
        </a:xfrm>
      </p:grpSpPr>
      <p:sp>
        <p:nvSpPr>
          <p:cNvPr id="4711" name="Google Shape;4711;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2" name="Google Shape;471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8"/>
        <p:cNvGrpSpPr/>
        <p:nvPr/>
      </p:nvGrpSpPr>
      <p:grpSpPr>
        <a:xfrm>
          <a:off x="0" y="0"/>
          <a:ext cx="0" cy="0"/>
          <a:chOff x="0" y="0"/>
          <a:chExt cx="0" cy="0"/>
        </a:xfrm>
      </p:grpSpPr>
      <p:sp>
        <p:nvSpPr>
          <p:cNvPr id="4719" name="Google Shape;4719;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0" name="Google Shape;472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7"/>
        <p:cNvGrpSpPr/>
        <p:nvPr/>
      </p:nvGrpSpPr>
      <p:grpSpPr>
        <a:xfrm>
          <a:off x="0" y="0"/>
          <a:ext cx="0" cy="0"/>
          <a:chOff x="0" y="0"/>
          <a:chExt cx="0" cy="0"/>
        </a:xfrm>
      </p:grpSpPr>
      <p:sp>
        <p:nvSpPr>
          <p:cNvPr id="4338" name="Google Shape;43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9" name="Google Shape;43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*According to A 10-year retrospective study on hydatid disease in Jordan with emphasis on the role of imaging in its diagnosis Al-Radaideh Ali M1*, Hijjawi Nawal S2 , Abdelfattah Ali M2 , Al-Khreisat Mutaz J2 and Bani-Hani Kamal E3 1 Department of Medical Imaging, Faculty of Allied Health Sciences, The Hashemite University, Zarqa, Jordan 2 Department of Medical Laboratory Sciences, Faculty of Allied Health Sciences, The Hashemite University, Zarqa, Jordan 3 Faculty of Medicine, The Hashemite University, Zarqa, Jordan </a:t>
            </a:r>
            <a:r>
              <a:rPr lang="en-US" b="1"/>
              <a:t>https://eis.hu.edu.jo/deanshipfiles/pub10872100942.pdf</a:t>
            </a:r>
            <a:endParaRPr/>
          </a:p>
        </p:txBody>
      </p:sp>
      <p:sp>
        <p:nvSpPr>
          <p:cNvPr id="4340" name="Google Shape;434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5090349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5"/>
        <p:cNvGrpSpPr/>
        <p:nvPr/>
      </p:nvGrpSpPr>
      <p:grpSpPr>
        <a:xfrm>
          <a:off x="0" y="0"/>
          <a:ext cx="0" cy="0"/>
          <a:chOff x="0" y="0"/>
          <a:chExt cx="0" cy="0"/>
        </a:xfrm>
      </p:grpSpPr>
      <p:sp>
        <p:nvSpPr>
          <p:cNvPr id="4726" name="Google Shape;4726;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7" name="Google Shape;472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5"/>
        <p:cNvGrpSpPr/>
        <p:nvPr/>
      </p:nvGrpSpPr>
      <p:grpSpPr>
        <a:xfrm>
          <a:off x="0" y="0"/>
          <a:ext cx="0" cy="0"/>
          <a:chOff x="0" y="0"/>
          <a:chExt cx="0" cy="0"/>
        </a:xfrm>
      </p:grpSpPr>
      <p:sp>
        <p:nvSpPr>
          <p:cNvPr id="4736" name="Google Shape;4736;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7" name="Google Shape;473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2"/>
        <p:cNvGrpSpPr/>
        <p:nvPr/>
      </p:nvGrpSpPr>
      <p:grpSpPr>
        <a:xfrm>
          <a:off x="0" y="0"/>
          <a:ext cx="0" cy="0"/>
          <a:chOff x="0" y="0"/>
          <a:chExt cx="0" cy="0"/>
        </a:xfrm>
      </p:grpSpPr>
      <p:sp>
        <p:nvSpPr>
          <p:cNvPr id="4743" name="Google Shape;4743;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4" name="Google Shape;474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9"/>
        <p:cNvGrpSpPr/>
        <p:nvPr/>
      </p:nvGrpSpPr>
      <p:grpSpPr>
        <a:xfrm>
          <a:off x="0" y="0"/>
          <a:ext cx="0" cy="0"/>
          <a:chOff x="0" y="0"/>
          <a:chExt cx="0" cy="0"/>
        </a:xfrm>
      </p:grpSpPr>
      <p:sp>
        <p:nvSpPr>
          <p:cNvPr id="4750" name="Google Shape;4750;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1" name="Google Shape;475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9"/>
        <p:cNvGrpSpPr/>
        <p:nvPr/>
      </p:nvGrpSpPr>
      <p:grpSpPr>
        <a:xfrm>
          <a:off x="0" y="0"/>
          <a:ext cx="0" cy="0"/>
          <a:chOff x="0" y="0"/>
          <a:chExt cx="0" cy="0"/>
        </a:xfrm>
      </p:grpSpPr>
      <p:sp>
        <p:nvSpPr>
          <p:cNvPr id="4760" name="Google Shape;4760;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1" name="Google Shape;476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6"/>
        <p:cNvGrpSpPr/>
        <p:nvPr/>
      </p:nvGrpSpPr>
      <p:grpSpPr>
        <a:xfrm>
          <a:off x="0" y="0"/>
          <a:ext cx="0" cy="0"/>
          <a:chOff x="0" y="0"/>
          <a:chExt cx="0" cy="0"/>
        </a:xfrm>
      </p:grpSpPr>
      <p:sp>
        <p:nvSpPr>
          <p:cNvPr id="4767" name="Google Shape;4767;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8" name="Google Shape;476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5"/>
        <p:cNvGrpSpPr/>
        <p:nvPr/>
      </p:nvGrpSpPr>
      <p:grpSpPr>
        <a:xfrm>
          <a:off x="0" y="0"/>
          <a:ext cx="0" cy="0"/>
          <a:chOff x="0" y="0"/>
          <a:chExt cx="0" cy="0"/>
        </a:xfrm>
      </p:grpSpPr>
      <p:sp>
        <p:nvSpPr>
          <p:cNvPr id="4776" name="Google Shape;4776;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7" name="Google Shape;477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4"/>
        <p:cNvGrpSpPr/>
        <p:nvPr/>
      </p:nvGrpSpPr>
      <p:grpSpPr>
        <a:xfrm>
          <a:off x="0" y="0"/>
          <a:ext cx="0" cy="0"/>
          <a:chOff x="0" y="0"/>
          <a:chExt cx="0" cy="0"/>
        </a:xfrm>
      </p:grpSpPr>
      <p:sp>
        <p:nvSpPr>
          <p:cNvPr id="4785" name="Google Shape;4785;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6" name="Google Shape;478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2"/>
        <p:cNvGrpSpPr/>
        <p:nvPr/>
      </p:nvGrpSpPr>
      <p:grpSpPr>
        <a:xfrm>
          <a:off x="0" y="0"/>
          <a:ext cx="0" cy="0"/>
          <a:chOff x="0" y="0"/>
          <a:chExt cx="0" cy="0"/>
        </a:xfrm>
      </p:grpSpPr>
      <p:sp>
        <p:nvSpPr>
          <p:cNvPr id="4793" name="Google Shape;4793;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4" name="Google Shape;479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0"/>
        <p:cNvGrpSpPr/>
        <p:nvPr/>
      </p:nvGrpSpPr>
      <p:grpSpPr>
        <a:xfrm>
          <a:off x="0" y="0"/>
          <a:ext cx="0" cy="0"/>
          <a:chOff x="0" y="0"/>
          <a:chExt cx="0" cy="0"/>
        </a:xfrm>
      </p:grpSpPr>
      <p:sp>
        <p:nvSpPr>
          <p:cNvPr id="4801" name="Google Shape;4801;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2" name="Google Shape;4802;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9"/>
        <p:cNvGrpSpPr/>
        <p:nvPr/>
      </p:nvGrpSpPr>
      <p:grpSpPr>
        <a:xfrm>
          <a:off x="0" y="0"/>
          <a:ext cx="0" cy="0"/>
          <a:chOff x="0" y="0"/>
          <a:chExt cx="0" cy="0"/>
        </a:xfrm>
      </p:grpSpPr>
      <p:sp>
        <p:nvSpPr>
          <p:cNvPr id="4330" name="Google Shape;43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1" name="Google Shape;43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2" name="Google Shape;433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1334820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7"/>
        <p:cNvGrpSpPr/>
        <p:nvPr/>
      </p:nvGrpSpPr>
      <p:grpSpPr>
        <a:xfrm>
          <a:off x="0" y="0"/>
          <a:ext cx="0" cy="0"/>
          <a:chOff x="0" y="0"/>
          <a:chExt cx="0" cy="0"/>
        </a:xfrm>
      </p:grpSpPr>
      <p:sp>
        <p:nvSpPr>
          <p:cNvPr id="4808" name="Google Shape;4808;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9" name="Google Shape;480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6"/>
        <p:cNvGrpSpPr/>
        <p:nvPr/>
      </p:nvGrpSpPr>
      <p:grpSpPr>
        <a:xfrm>
          <a:off x="0" y="0"/>
          <a:ext cx="0" cy="0"/>
          <a:chOff x="0" y="0"/>
          <a:chExt cx="0" cy="0"/>
        </a:xfrm>
      </p:grpSpPr>
      <p:sp>
        <p:nvSpPr>
          <p:cNvPr id="4347" name="Google Shape;434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8" name="Google Shape;434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5816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8"/>
        <p:cNvGrpSpPr/>
        <p:nvPr/>
      </p:nvGrpSpPr>
      <p:grpSpPr>
        <a:xfrm>
          <a:off x="0" y="0"/>
          <a:ext cx="0" cy="0"/>
          <a:chOff x="0" y="0"/>
          <a:chExt cx="0" cy="0"/>
        </a:xfrm>
      </p:grpSpPr>
      <p:sp>
        <p:nvSpPr>
          <p:cNvPr id="4359" name="Google Shape;4359;g15a7d3a0ada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0" name="Google Shape;4360;g15a7d3a0ada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1" name="Google Shape;4361;g15a7d3a0ada_1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3460028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6"/>
        <p:cNvGrpSpPr/>
        <p:nvPr/>
      </p:nvGrpSpPr>
      <p:grpSpPr>
        <a:xfrm>
          <a:off x="0" y="0"/>
          <a:ext cx="0" cy="0"/>
          <a:chOff x="0" y="0"/>
          <a:chExt cx="0" cy="0"/>
        </a:xfrm>
      </p:grpSpPr>
      <p:sp>
        <p:nvSpPr>
          <p:cNvPr id="4377" name="Google Shape;4377;g15987217043_1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8" name="Google Shape;4378;g15987217043_1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9" name="Google Shape;4379;g15987217043_1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2352150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3"/>
        <p:cNvGrpSpPr/>
        <p:nvPr/>
      </p:nvGrpSpPr>
      <p:grpSpPr>
        <a:xfrm>
          <a:off x="0" y="0"/>
          <a:ext cx="0" cy="0"/>
          <a:chOff x="0" y="0"/>
          <a:chExt cx="0" cy="0"/>
        </a:xfrm>
      </p:grpSpPr>
      <p:sp>
        <p:nvSpPr>
          <p:cNvPr id="4384" name="Google Shape;438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5" name="Google Shape;438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6" name="Google Shape;438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37103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3.png" /></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3.png" /></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9.png" /></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9.png" /></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2.png" /></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2.png"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3.png" /></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9.png" /></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11.png"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8.png" /></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2.png"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3.png" /></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7.png" /></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2.png" /></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8.png"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pic>
        <p:nvPicPr>
          <p:cNvPr id="14" name="Google Shape;14;g159505ee322_0_3"/>
          <p:cNvPicPr preferRelativeResize="0"/>
          <p:nvPr/>
        </p:nvPicPr>
        <p:blipFill rotWithShape="1">
          <a:blip r:embed="rId2">
            <a:alphaModFix/>
          </a:blip>
          <a:srcRect/>
          <a:stretch/>
        </p:blipFill>
        <p:spPr>
          <a:xfrm>
            <a:off x="0" y="0"/>
            <a:ext cx="12192000" cy="6858001"/>
          </a:xfrm>
          <a:prstGeom prst="rect">
            <a:avLst/>
          </a:prstGeom>
          <a:noFill/>
          <a:ln>
            <a:noFill/>
          </a:ln>
        </p:spPr>
      </p:pic>
      <p:pic>
        <p:nvPicPr>
          <p:cNvPr id="15" name="Google Shape;15;g159505ee322_0_3"/>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6" name="Google Shape;16;g159505ee322_0_3"/>
          <p:cNvSpPr txBox="1">
            <a:spLocks noGrp="1"/>
          </p:cNvSpPr>
          <p:nvPr>
            <p:ph type="title"/>
          </p:nvPr>
        </p:nvSpPr>
        <p:spPr>
          <a:xfrm>
            <a:off x="2166800" y="1537497"/>
            <a:ext cx="7858500" cy="31191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3200"/>
              <a:buNone/>
              <a:defRPr sz="93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17" name="Google Shape;17;g159505ee322_0_3"/>
          <p:cNvSpPr txBox="1">
            <a:spLocks noGrp="1"/>
          </p:cNvSpPr>
          <p:nvPr>
            <p:ph type="body" idx="1"/>
          </p:nvPr>
        </p:nvSpPr>
        <p:spPr>
          <a:xfrm>
            <a:off x="2567800" y="4492967"/>
            <a:ext cx="7056300" cy="1133100"/>
          </a:xfrm>
          <a:prstGeom prst="rect">
            <a:avLst/>
          </a:prstGeom>
          <a:noFill/>
          <a:ln>
            <a:noFill/>
          </a:ln>
        </p:spPr>
        <p:txBody>
          <a:bodyPr spcFirstLastPara="1" wrap="square" lIns="121900" tIns="121900" rIns="121900" bIns="121900" anchor="ctr" anchorCtr="0">
            <a:noAutofit/>
          </a:bodyPr>
          <a:lstStyle>
            <a:lvl1pPr marL="457200" lvl="0" indent="-330200" algn="ctr">
              <a:lnSpc>
                <a:spcPct val="100000"/>
              </a:lnSpc>
              <a:spcBef>
                <a:spcPts val="0"/>
              </a:spcBef>
              <a:spcAft>
                <a:spcPts val="0"/>
              </a:spcAft>
              <a:buSzPts val="1600"/>
              <a:buChar char="●"/>
              <a:defRPr sz="24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18" name="Google Shape;18;g159505ee322_0_3"/>
          <p:cNvSpPr/>
          <p:nvPr/>
        </p:nvSpPr>
        <p:spPr>
          <a:xfrm>
            <a:off x="-326128" y="-215349"/>
            <a:ext cx="2021385" cy="1155668"/>
          </a:xfrm>
          <a:custGeom>
            <a:avLst/>
            <a:gdLst/>
            <a:ahLst/>
            <a:cxnLst/>
            <a:rect l="l" t="t" r="r" b="b"/>
            <a:pathLst>
              <a:path w="16599" h="9794" extrusionOk="0">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 name="Google Shape;19;g159505ee322_0_3"/>
          <p:cNvSpPr/>
          <p:nvPr/>
        </p:nvSpPr>
        <p:spPr>
          <a:xfrm flipH="1">
            <a:off x="10516141" y="-215349"/>
            <a:ext cx="2021385" cy="1155668"/>
          </a:xfrm>
          <a:custGeom>
            <a:avLst/>
            <a:gdLst/>
            <a:ahLst/>
            <a:cxnLst/>
            <a:rect l="l" t="t" r="r" b="b"/>
            <a:pathLst>
              <a:path w="16599" h="9794" extrusionOk="0">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20" name="Google Shape;20;g159505ee322_0_3"/>
          <p:cNvGrpSpPr/>
          <p:nvPr/>
        </p:nvGrpSpPr>
        <p:grpSpPr>
          <a:xfrm>
            <a:off x="-461936" y="1054173"/>
            <a:ext cx="3011242" cy="854091"/>
            <a:chOff x="-2810250" y="3572525"/>
            <a:chExt cx="2106500" cy="597475"/>
          </a:xfrm>
        </p:grpSpPr>
        <p:sp>
          <p:nvSpPr>
            <p:cNvPr id="21" name="Google Shape;21;g159505ee322_0_3"/>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 name="Google Shape;22;g159505ee322_0_3"/>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 name="Google Shape;23;g159505ee322_0_3"/>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 name="Google Shape;24;g159505ee322_0_3"/>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 name="Google Shape;25;g159505ee322_0_3"/>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 name="Google Shape;26;g159505ee322_0_3"/>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 name="Google Shape;27;g159505ee322_0_3"/>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 name="Google Shape;28;g159505ee322_0_3"/>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 name="Google Shape;29;g159505ee322_0_3"/>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 name="Google Shape;30;g159505ee322_0_3"/>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 name="Google Shape;31;g159505ee322_0_3"/>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 name="Google Shape;32;g159505ee322_0_3"/>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 name="Google Shape;33;g159505ee322_0_3"/>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 name="Google Shape;34;g159505ee322_0_3"/>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 name="Google Shape;35;g159505ee322_0_3"/>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 name="Google Shape;36;g159505ee322_0_3"/>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 name="Google Shape;37;g159505ee322_0_3"/>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 name="Google Shape;38;g159505ee322_0_3"/>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 name="Google Shape;39;g159505ee322_0_3"/>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 name="Google Shape;40;g159505ee322_0_3"/>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 name="Google Shape;41;g159505ee322_0_3"/>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 name="Google Shape;42;g159505ee322_0_3"/>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3" name="Google Shape;43;g159505ee322_0_3"/>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4" name="Google Shape;44;g159505ee322_0_3"/>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5" name="Google Shape;45;g159505ee322_0_3"/>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6" name="Google Shape;46;g159505ee322_0_3"/>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 name="Google Shape;47;g159505ee322_0_3"/>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8" name="Google Shape;48;g159505ee322_0_3"/>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9" name="Google Shape;49;g159505ee322_0_3"/>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0" name="Google Shape;50;g159505ee322_0_3"/>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1" name="Google Shape;51;g159505ee322_0_3"/>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2" name="Google Shape;52;g159505ee322_0_3"/>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3" name="Google Shape;53;g159505ee322_0_3"/>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4" name="Google Shape;54;g159505ee322_0_3"/>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5" name="Google Shape;55;g159505ee322_0_3"/>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6" name="Google Shape;56;g159505ee322_0_3"/>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7" name="Google Shape;57;g159505ee322_0_3"/>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 name="Google Shape;58;g159505ee322_0_3"/>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 name="Google Shape;59;g159505ee322_0_3"/>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 name="Google Shape;60;g159505ee322_0_3"/>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 name="Google Shape;61;g159505ee322_0_3"/>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2" name="Google Shape;62;g159505ee322_0_3"/>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3" name="Google Shape;63;g159505ee322_0_3"/>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4" name="Google Shape;64;g159505ee322_0_3"/>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5" name="Google Shape;65;g159505ee322_0_3"/>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6" name="Google Shape;66;g159505ee322_0_3"/>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7" name="Google Shape;67;g159505ee322_0_3"/>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8" name="Google Shape;68;g159505ee322_0_3"/>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9" name="Google Shape;69;g159505ee322_0_3"/>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0" name="Google Shape;70;g159505ee322_0_3"/>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1" name="Google Shape;71;g159505ee322_0_3"/>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2" name="Google Shape;72;g159505ee322_0_3"/>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3" name="Google Shape;73;g159505ee322_0_3"/>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4" name="Google Shape;74;g159505ee322_0_3"/>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5" name="Google Shape;75;g159505ee322_0_3"/>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6" name="Google Shape;76;g159505ee322_0_3"/>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7" name="Google Shape;77;g159505ee322_0_3"/>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8" name="Google Shape;78;g159505ee322_0_3"/>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9" name="Google Shape;79;g159505ee322_0_3"/>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0" name="Google Shape;80;g159505ee322_0_3"/>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1" name="Google Shape;81;g159505ee322_0_3"/>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2" name="Google Shape;82;g159505ee322_0_3"/>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3" name="Google Shape;83;g159505ee322_0_3"/>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4" name="Google Shape;84;g159505ee322_0_3"/>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5" name="Google Shape;85;g159505ee322_0_3"/>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6" name="Google Shape;86;g159505ee322_0_3"/>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7" name="Google Shape;87;g159505ee322_0_3"/>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8" name="Google Shape;88;g159505ee322_0_3"/>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9" name="Google Shape;89;g159505ee322_0_3"/>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0" name="Google Shape;90;g159505ee322_0_3"/>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1" name="Google Shape;91;g159505ee322_0_3"/>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2" name="Google Shape;92;g159505ee322_0_3"/>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3" name="Google Shape;93;g159505ee322_0_3"/>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4" name="Google Shape;94;g159505ee322_0_3"/>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 name="Google Shape;95;g159505ee322_0_3"/>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6" name="Google Shape;96;g159505ee322_0_3"/>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7" name="Google Shape;97;g159505ee322_0_3"/>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8" name="Google Shape;98;g159505ee322_0_3"/>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9" name="Google Shape;99;g159505ee322_0_3"/>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0" name="Google Shape;100;g159505ee322_0_3"/>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1" name="Google Shape;101;g159505ee322_0_3"/>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2" name="Google Shape;102;g159505ee322_0_3"/>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3" name="Google Shape;103;g159505ee322_0_3"/>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4" name="Google Shape;104;g159505ee322_0_3"/>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 name="Google Shape;105;g159505ee322_0_3"/>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6" name="Google Shape;106;g159505ee322_0_3"/>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7" name="Google Shape;107;g159505ee322_0_3"/>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8" name="Google Shape;108;g159505ee322_0_3"/>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9" name="Google Shape;109;g159505ee322_0_3"/>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0" name="Google Shape;110;g159505ee322_0_3"/>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1" name="Google Shape;111;g159505ee322_0_3"/>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2" name="Google Shape;112;g159505ee322_0_3"/>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3" name="Google Shape;113;g159505ee322_0_3"/>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4" name="Google Shape;114;g159505ee322_0_3"/>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5" name="Google Shape;115;g159505ee322_0_3"/>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6" name="Google Shape;116;g159505ee322_0_3"/>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7" name="Google Shape;117;g159505ee322_0_3"/>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8" name="Google Shape;118;g159505ee322_0_3"/>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9" name="Google Shape;119;g159505ee322_0_3"/>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0" name="Google Shape;120;g159505ee322_0_3"/>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1" name="Google Shape;121;g159505ee322_0_3"/>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2" name="Google Shape;122;g159505ee322_0_3"/>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3" name="Google Shape;123;g159505ee322_0_3"/>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4" name="Google Shape;124;g159505ee322_0_3"/>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5" name="Google Shape;125;g159505ee322_0_3"/>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 name="Google Shape;126;g159505ee322_0_3"/>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7" name="Google Shape;127;g159505ee322_0_3"/>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8" name="Google Shape;128;g159505ee322_0_3"/>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9" name="Google Shape;129;g159505ee322_0_3"/>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0" name="Google Shape;130;g159505ee322_0_3"/>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31" name="Google Shape;131;g159505ee322_0_3"/>
          <p:cNvGrpSpPr/>
          <p:nvPr/>
        </p:nvGrpSpPr>
        <p:grpSpPr>
          <a:xfrm>
            <a:off x="10173164" y="5847024"/>
            <a:ext cx="2364483" cy="753218"/>
            <a:chOff x="-4380075" y="3780200"/>
            <a:chExt cx="1637000" cy="521475"/>
          </a:xfrm>
        </p:grpSpPr>
        <p:sp>
          <p:nvSpPr>
            <p:cNvPr id="132" name="Google Shape;132;g159505ee322_0_3"/>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3" name="Google Shape;133;g159505ee322_0_3"/>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4" name="Google Shape;134;g159505ee322_0_3"/>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5" name="Google Shape;135;g159505ee322_0_3"/>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6" name="Google Shape;136;g159505ee322_0_3"/>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7" name="Google Shape;137;g159505ee322_0_3"/>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8" name="Google Shape;138;g159505ee322_0_3"/>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9" name="Google Shape;139;g159505ee322_0_3"/>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0" name="Google Shape;140;g159505ee322_0_3"/>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1" name="Google Shape;141;g159505ee322_0_3"/>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2" name="Google Shape;142;g159505ee322_0_3"/>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3" name="Google Shape;143;g159505ee322_0_3"/>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4" name="Google Shape;144;g159505ee322_0_3"/>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5" name="Google Shape;145;g159505ee322_0_3"/>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6" name="Google Shape;146;g159505ee322_0_3"/>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7" name="Google Shape;147;g159505ee322_0_3"/>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8" name="Google Shape;148;g159505ee322_0_3"/>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9" name="Google Shape;149;g159505ee322_0_3"/>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0" name="Google Shape;150;g159505ee322_0_3"/>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1" name="Google Shape;151;g159505ee322_0_3"/>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2" name="Google Shape;152;g159505ee322_0_3"/>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3" name="Google Shape;153;g159505ee322_0_3"/>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4" name="Google Shape;154;g159505ee322_0_3"/>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5" name="Google Shape;155;g159505ee322_0_3"/>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6" name="Google Shape;156;g159505ee322_0_3"/>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7" name="Google Shape;157;g159505ee322_0_3"/>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8" name="Google Shape;158;g159505ee322_0_3"/>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9" name="Google Shape;159;g159505ee322_0_3"/>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0" name="Google Shape;160;g159505ee322_0_3"/>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1" name="Google Shape;161;g159505ee322_0_3"/>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2" name="Google Shape;162;g159505ee322_0_3"/>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 name="Google Shape;163;g159505ee322_0_3"/>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4" name="Google Shape;164;g159505ee322_0_3"/>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5" name="Google Shape;165;g159505ee322_0_3"/>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6" name="Google Shape;166;g159505ee322_0_3"/>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7" name="Google Shape;167;g159505ee322_0_3"/>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8" name="Google Shape;168;g159505ee322_0_3"/>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9" name="Google Shape;169;g159505ee322_0_3"/>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0" name="Google Shape;170;g159505ee322_0_3"/>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1" name="Google Shape;171;g159505ee322_0_3"/>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2" name="Google Shape;172;g159505ee322_0_3"/>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3" name="Google Shape;173;g159505ee322_0_3"/>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4" name="Google Shape;174;g159505ee322_0_3"/>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5" name="Google Shape;175;g159505ee322_0_3"/>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6" name="Google Shape;176;g159505ee322_0_3"/>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7" name="Google Shape;177;g159505ee322_0_3"/>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8" name="Google Shape;178;g159505ee322_0_3"/>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9" name="Google Shape;179;g159505ee322_0_3"/>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0" name="Google Shape;180;g159505ee322_0_3"/>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1" name="Google Shape;181;g159505ee322_0_3"/>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2" name="Google Shape;182;g159505ee322_0_3"/>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3" name="Google Shape;183;g159505ee322_0_3"/>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4" name="Google Shape;184;g159505ee322_0_3"/>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5" name="Google Shape;185;g159505ee322_0_3"/>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6" name="Google Shape;186;g159505ee322_0_3"/>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7" name="Google Shape;187;g159505ee322_0_3"/>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8" name="Google Shape;188;g159505ee322_0_3"/>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9" name="Google Shape;189;g159505ee322_0_3"/>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0" name="Google Shape;190;g159505ee322_0_3"/>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1" name="Google Shape;191;g159505ee322_0_3"/>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2" name="Google Shape;192;g159505ee322_0_3"/>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3" name="Google Shape;193;g159505ee322_0_3"/>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4" name="Google Shape;194;g159505ee322_0_3"/>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5" name="Google Shape;195;g159505ee322_0_3"/>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6" name="Google Shape;196;g159505ee322_0_3"/>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7" name="Google Shape;197;g159505ee322_0_3"/>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8" name="Google Shape;198;g159505ee322_0_3"/>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9" name="Google Shape;199;g159505ee322_0_3"/>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200" name="Google Shape;200;g159505ee322_0_3"/>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8">
    <p:spTree>
      <p:nvGrpSpPr>
        <p:cNvPr id="1" name="Shape 1948"/>
        <p:cNvGrpSpPr/>
        <p:nvPr/>
      </p:nvGrpSpPr>
      <p:grpSpPr>
        <a:xfrm>
          <a:off x="0" y="0"/>
          <a:ext cx="0" cy="0"/>
          <a:chOff x="0" y="0"/>
          <a:chExt cx="0" cy="0"/>
        </a:xfrm>
      </p:grpSpPr>
      <p:pic>
        <p:nvPicPr>
          <p:cNvPr id="1949" name="Google Shape;1949;g159505ee322_0_1928"/>
          <p:cNvPicPr preferRelativeResize="0"/>
          <p:nvPr/>
        </p:nvPicPr>
        <p:blipFill rotWithShape="1">
          <a:blip r:embed="rId2">
            <a:alphaModFix/>
          </a:blip>
          <a:srcRect/>
          <a:stretch/>
        </p:blipFill>
        <p:spPr>
          <a:xfrm>
            <a:off x="0" y="0"/>
            <a:ext cx="12192000" cy="6858001"/>
          </a:xfrm>
          <a:prstGeom prst="rect">
            <a:avLst/>
          </a:prstGeom>
          <a:noFill/>
          <a:ln>
            <a:noFill/>
          </a:ln>
        </p:spPr>
      </p:pic>
      <p:grpSp>
        <p:nvGrpSpPr>
          <p:cNvPr id="1950" name="Google Shape;1950;g159505ee322_0_1928"/>
          <p:cNvGrpSpPr/>
          <p:nvPr/>
        </p:nvGrpSpPr>
        <p:grpSpPr>
          <a:xfrm>
            <a:off x="10694127" y="5956032"/>
            <a:ext cx="2808596" cy="796613"/>
            <a:chOff x="-2810250" y="3572525"/>
            <a:chExt cx="2106500" cy="597475"/>
          </a:xfrm>
        </p:grpSpPr>
        <p:sp>
          <p:nvSpPr>
            <p:cNvPr id="1951" name="Google Shape;1951;g159505ee322_0_1928"/>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52" name="Google Shape;1952;g159505ee322_0_1928"/>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53" name="Google Shape;1953;g159505ee322_0_1928"/>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54" name="Google Shape;1954;g159505ee322_0_1928"/>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55" name="Google Shape;1955;g159505ee322_0_1928"/>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56" name="Google Shape;1956;g159505ee322_0_1928"/>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57" name="Google Shape;1957;g159505ee322_0_1928"/>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58" name="Google Shape;1958;g159505ee322_0_1928"/>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59" name="Google Shape;1959;g159505ee322_0_1928"/>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60" name="Google Shape;1960;g159505ee322_0_1928"/>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61" name="Google Shape;1961;g159505ee322_0_1928"/>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62" name="Google Shape;1962;g159505ee322_0_1928"/>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63" name="Google Shape;1963;g159505ee322_0_1928"/>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64" name="Google Shape;1964;g159505ee322_0_1928"/>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65" name="Google Shape;1965;g159505ee322_0_1928"/>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66" name="Google Shape;1966;g159505ee322_0_1928"/>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67" name="Google Shape;1967;g159505ee322_0_1928"/>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68" name="Google Shape;1968;g159505ee322_0_1928"/>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69" name="Google Shape;1969;g159505ee322_0_1928"/>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70" name="Google Shape;1970;g159505ee322_0_1928"/>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71" name="Google Shape;1971;g159505ee322_0_1928"/>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72" name="Google Shape;1972;g159505ee322_0_1928"/>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73" name="Google Shape;1973;g159505ee322_0_1928"/>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74" name="Google Shape;1974;g159505ee322_0_1928"/>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75" name="Google Shape;1975;g159505ee322_0_1928"/>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76" name="Google Shape;1976;g159505ee322_0_1928"/>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77" name="Google Shape;1977;g159505ee322_0_1928"/>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78" name="Google Shape;1978;g159505ee322_0_1928"/>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79" name="Google Shape;1979;g159505ee322_0_1928"/>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80" name="Google Shape;1980;g159505ee322_0_1928"/>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81" name="Google Shape;1981;g159505ee322_0_1928"/>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82" name="Google Shape;1982;g159505ee322_0_1928"/>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83" name="Google Shape;1983;g159505ee322_0_1928"/>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84" name="Google Shape;1984;g159505ee322_0_1928"/>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85" name="Google Shape;1985;g159505ee322_0_1928"/>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86" name="Google Shape;1986;g159505ee322_0_1928"/>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87" name="Google Shape;1987;g159505ee322_0_1928"/>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88" name="Google Shape;1988;g159505ee322_0_1928"/>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89" name="Google Shape;1989;g159505ee322_0_1928"/>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90" name="Google Shape;1990;g159505ee322_0_1928"/>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91" name="Google Shape;1991;g159505ee322_0_1928"/>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92" name="Google Shape;1992;g159505ee322_0_1928"/>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93" name="Google Shape;1993;g159505ee322_0_1928"/>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94" name="Google Shape;1994;g159505ee322_0_1928"/>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95" name="Google Shape;1995;g159505ee322_0_1928"/>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96" name="Google Shape;1996;g159505ee322_0_1928"/>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97" name="Google Shape;1997;g159505ee322_0_1928"/>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98" name="Google Shape;1998;g159505ee322_0_1928"/>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99" name="Google Shape;1999;g159505ee322_0_1928"/>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00" name="Google Shape;2000;g159505ee322_0_1928"/>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01" name="Google Shape;2001;g159505ee322_0_1928"/>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02" name="Google Shape;2002;g159505ee322_0_1928"/>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03" name="Google Shape;2003;g159505ee322_0_1928"/>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04" name="Google Shape;2004;g159505ee322_0_1928"/>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05" name="Google Shape;2005;g159505ee322_0_1928"/>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06" name="Google Shape;2006;g159505ee322_0_1928"/>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07" name="Google Shape;2007;g159505ee322_0_1928"/>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08" name="Google Shape;2008;g159505ee322_0_1928"/>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09" name="Google Shape;2009;g159505ee322_0_1928"/>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10" name="Google Shape;2010;g159505ee322_0_1928"/>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11" name="Google Shape;2011;g159505ee322_0_1928"/>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12" name="Google Shape;2012;g159505ee322_0_1928"/>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13" name="Google Shape;2013;g159505ee322_0_1928"/>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14" name="Google Shape;2014;g159505ee322_0_1928"/>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15" name="Google Shape;2015;g159505ee322_0_1928"/>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16" name="Google Shape;2016;g159505ee322_0_1928"/>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17" name="Google Shape;2017;g159505ee322_0_1928"/>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18" name="Google Shape;2018;g159505ee322_0_1928"/>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19" name="Google Shape;2019;g159505ee322_0_1928"/>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20" name="Google Shape;2020;g159505ee322_0_1928"/>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21" name="Google Shape;2021;g159505ee322_0_1928"/>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22" name="Google Shape;2022;g159505ee322_0_1928"/>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23" name="Google Shape;2023;g159505ee322_0_1928"/>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24" name="Google Shape;2024;g159505ee322_0_1928"/>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25" name="Google Shape;2025;g159505ee322_0_1928"/>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26" name="Google Shape;2026;g159505ee322_0_1928"/>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27" name="Google Shape;2027;g159505ee322_0_1928"/>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28" name="Google Shape;2028;g159505ee322_0_1928"/>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29" name="Google Shape;2029;g159505ee322_0_1928"/>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30" name="Google Shape;2030;g159505ee322_0_1928"/>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31" name="Google Shape;2031;g159505ee322_0_1928"/>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32" name="Google Shape;2032;g159505ee322_0_1928"/>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33" name="Google Shape;2033;g159505ee322_0_1928"/>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34" name="Google Shape;2034;g159505ee322_0_1928"/>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35" name="Google Shape;2035;g159505ee322_0_1928"/>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36" name="Google Shape;2036;g159505ee322_0_1928"/>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37" name="Google Shape;2037;g159505ee322_0_1928"/>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38" name="Google Shape;2038;g159505ee322_0_1928"/>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39" name="Google Shape;2039;g159505ee322_0_1928"/>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40" name="Google Shape;2040;g159505ee322_0_1928"/>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41" name="Google Shape;2041;g159505ee322_0_1928"/>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42" name="Google Shape;2042;g159505ee322_0_1928"/>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43" name="Google Shape;2043;g159505ee322_0_1928"/>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44" name="Google Shape;2044;g159505ee322_0_1928"/>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45" name="Google Shape;2045;g159505ee322_0_1928"/>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46" name="Google Shape;2046;g159505ee322_0_1928"/>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47" name="Google Shape;2047;g159505ee322_0_1928"/>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48" name="Google Shape;2048;g159505ee322_0_1928"/>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49" name="Google Shape;2049;g159505ee322_0_1928"/>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50" name="Google Shape;2050;g159505ee322_0_1928"/>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51" name="Google Shape;2051;g159505ee322_0_1928"/>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52" name="Google Shape;2052;g159505ee322_0_1928"/>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53" name="Google Shape;2053;g159505ee322_0_1928"/>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54" name="Google Shape;2054;g159505ee322_0_1928"/>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55" name="Google Shape;2055;g159505ee322_0_1928"/>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56" name="Google Shape;2056;g159505ee322_0_1928"/>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57" name="Google Shape;2057;g159505ee322_0_1928"/>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58" name="Google Shape;2058;g159505ee322_0_1928"/>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59" name="Google Shape;2059;g159505ee322_0_1928"/>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60" name="Google Shape;2060;g159505ee322_0_1928"/>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pic>
        <p:nvPicPr>
          <p:cNvPr id="2061" name="Google Shape;2061;g159505ee322_0_1928"/>
          <p:cNvPicPr preferRelativeResize="0"/>
          <p:nvPr/>
        </p:nvPicPr>
        <p:blipFill rotWithShape="1">
          <a:blip r:embed="rId3">
            <a:alphaModFix amt="82000"/>
          </a:blip>
          <a:srcRect/>
          <a:stretch/>
        </p:blipFill>
        <p:spPr>
          <a:xfrm>
            <a:off x="9494368" y="865425"/>
            <a:ext cx="3493331" cy="620567"/>
          </a:xfrm>
          <a:prstGeom prst="rect">
            <a:avLst/>
          </a:prstGeom>
          <a:noFill/>
          <a:ln>
            <a:noFill/>
          </a:ln>
        </p:spPr>
      </p:pic>
      <p:pic>
        <p:nvPicPr>
          <p:cNvPr id="2062" name="Google Shape;2062;g159505ee322_0_1928"/>
          <p:cNvPicPr preferRelativeResize="0"/>
          <p:nvPr/>
        </p:nvPicPr>
        <p:blipFill rotWithShape="1">
          <a:blip r:embed="rId4">
            <a:alphaModFix amt="82000"/>
          </a:blip>
          <a:srcRect/>
          <a:stretch/>
        </p:blipFill>
        <p:spPr>
          <a:xfrm>
            <a:off x="-1391565" y="6044192"/>
            <a:ext cx="3493331" cy="620567"/>
          </a:xfrm>
          <a:prstGeom prst="rect">
            <a:avLst/>
          </a:prstGeom>
          <a:noFill/>
          <a:ln>
            <a:noFill/>
          </a:ln>
        </p:spPr>
      </p:pic>
      <p:grpSp>
        <p:nvGrpSpPr>
          <p:cNvPr id="2063" name="Google Shape;2063;g159505ee322_0_1928"/>
          <p:cNvGrpSpPr/>
          <p:nvPr/>
        </p:nvGrpSpPr>
        <p:grpSpPr>
          <a:xfrm>
            <a:off x="-706806" y="717598"/>
            <a:ext cx="2808596" cy="796613"/>
            <a:chOff x="-2810250" y="3572525"/>
            <a:chExt cx="2106500" cy="597475"/>
          </a:xfrm>
        </p:grpSpPr>
        <p:sp>
          <p:nvSpPr>
            <p:cNvPr id="2064" name="Google Shape;2064;g159505ee322_0_1928"/>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65" name="Google Shape;2065;g159505ee322_0_1928"/>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66" name="Google Shape;2066;g159505ee322_0_1928"/>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67" name="Google Shape;2067;g159505ee322_0_1928"/>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68" name="Google Shape;2068;g159505ee322_0_1928"/>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69" name="Google Shape;2069;g159505ee322_0_1928"/>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70" name="Google Shape;2070;g159505ee322_0_1928"/>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71" name="Google Shape;2071;g159505ee322_0_1928"/>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72" name="Google Shape;2072;g159505ee322_0_1928"/>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73" name="Google Shape;2073;g159505ee322_0_1928"/>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74" name="Google Shape;2074;g159505ee322_0_1928"/>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75" name="Google Shape;2075;g159505ee322_0_1928"/>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76" name="Google Shape;2076;g159505ee322_0_1928"/>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77" name="Google Shape;2077;g159505ee322_0_1928"/>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78" name="Google Shape;2078;g159505ee322_0_1928"/>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79" name="Google Shape;2079;g159505ee322_0_1928"/>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80" name="Google Shape;2080;g159505ee322_0_1928"/>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81" name="Google Shape;2081;g159505ee322_0_1928"/>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82" name="Google Shape;2082;g159505ee322_0_1928"/>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83" name="Google Shape;2083;g159505ee322_0_1928"/>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84" name="Google Shape;2084;g159505ee322_0_1928"/>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85" name="Google Shape;2085;g159505ee322_0_1928"/>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86" name="Google Shape;2086;g159505ee322_0_1928"/>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87" name="Google Shape;2087;g159505ee322_0_1928"/>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88" name="Google Shape;2088;g159505ee322_0_1928"/>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89" name="Google Shape;2089;g159505ee322_0_1928"/>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90" name="Google Shape;2090;g159505ee322_0_1928"/>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91" name="Google Shape;2091;g159505ee322_0_1928"/>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92" name="Google Shape;2092;g159505ee322_0_1928"/>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93" name="Google Shape;2093;g159505ee322_0_1928"/>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94" name="Google Shape;2094;g159505ee322_0_1928"/>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95" name="Google Shape;2095;g159505ee322_0_1928"/>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96" name="Google Shape;2096;g159505ee322_0_1928"/>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97" name="Google Shape;2097;g159505ee322_0_1928"/>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98" name="Google Shape;2098;g159505ee322_0_1928"/>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99" name="Google Shape;2099;g159505ee322_0_1928"/>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00" name="Google Shape;2100;g159505ee322_0_1928"/>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01" name="Google Shape;2101;g159505ee322_0_1928"/>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02" name="Google Shape;2102;g159505ee322_0_1928"/>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03" name="Google Shape;2103;g159505ee322_0_1928"/>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04" name="Google Shape;2104;g159505ee322_0_1928"/>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05" name="Google Shape;2105;g159505ee322_0_1928"/>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06" name="Google Shape;2106;g159505ee322_0_1928"/>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07" name="Google Shape;2107;g159505ee322_0_1928"/>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08" name="Google Shape;2108;g159505ee322_0_1928"/>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09" name="Google Shape;2109;g159505ee322_0_1928"/>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0" name="Google Shape;2110;g159505ee322_0_1928"/>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1" name="Google Shape;2111;g159505ee322_0_1928"/>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2" name="Google Shape;2112;g159505ee322_0_1928"/>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3" name="Google Shape;2113;g159505ee322_0_1928"/>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4" name="Google Shape;2114;g159505ee322_0_1928"/>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5" name="Google Shape;2115;g159505ee322_0_1928"/>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6" name="Google Shape;2116;g159505ee322_0_1928"/>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7" name="Google Shape;2117;g159505ee322_0_1928"/>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8" name="Google Shape;2118;g159505ee322_0_1928"/>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9" name="Google Shape;2119;g159505ee322_0_1928"/>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20" name="Google Shape;2120;g159505ee322_0_1928"/>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21" name="Google Shape;2121;g159505ee322_0_1928"/>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22" name="Google Shape;2122;g159505ee322_0_1928"/>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23" name="Google Shape;2123;g159505ee322_0_1928"/>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24" name="Google Shape;2124;g159505ee322_0_1928"/>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25" name="Google Shape;2125;g159505ee322_0_1928"/>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26" name="Google Shape;2126;g159505ee322_0_1928"/>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27" name="Google Shape;2127;g159505ee322_0_1928"/>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28" name="Google Shape;2128;g159505ee322_0_1928"/>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29" name="Google Shape;2129;g159505ee322_0_1928"/>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30" name="Google Shape;2130;g159505ee322_0_1928"/>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31" name="Google Shape;2131;g159505ee322_0_1928"/>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32" name="Google Shape;2132;g159505ee322_0_1928"/>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33" name="Google Shape;2133;g159505ee322_0_1928"/>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34" name="Google Shape;2134;g159505ee322_0_1928"/>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35" name="Google Shape;2135;g159505ee322_0_1928"/>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36" name="Google Shape;2136;g159505ee322_0_1928"/>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37" name="Google Shape;2137;g159505ee322_0_1928"/>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38" name="Google Shape;2138;g159505ee322_0_1928"/>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39" name="Google Shape;2139;g159505ee322_0_1928"/>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40" name="Google Shape;2140;g159505ee322_0_1928"/>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41" name="Google Shape;2141;g159505ee322_0_1928"/>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42" name="Google Shape;2142;g159505ee322_0_1928"/>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43" name="Google Shape;2143;g159505ee322_0_1928"/>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44" name="Google Shape;2144;g159505ee322_0_1928"/>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45" name="Google Shape;2145;g159505ee322_0_1928"/>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46" name="Google Shape;2146;g159505ee322_0_1928"/>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47" name="Google Shape;2147;g159505ee322_0_1928"/>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48" name="Google Shape;2148;g159505ee322_0_1928"/>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49" name="Google Shape;2149;g159505ee322_0_1928"/>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50" name="Google Shape;2150;g159505ee322_0_1928"/>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51" name="Google Shape;2151;g159505ee322_0_1928"/>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52" name="Google Shape;2152;g159505ee322_0_1928"/>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53" name="Google Shape;2153;g159505ee322_0_1928"/>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54" name="Google Shape;2154;g159505ee322_0_1928"/>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55" name="Google Shape;2155;g159505ee322_0_1928"/>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56" name="Google Shape;2156;g159505ee322_0_1928"/>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57" name="Google Shape;2157;g159505ee322_0_1928"/>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58" name="Google Shape;2158;g159505ee322_0_1928"/>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59" name="Google Shape;2159;g159505ee322_0_1928"/>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60" name="Google Shape;2160;g159505ee322_0_1928"/>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61" name="Google Shape;2161;g159505ee322_0_1928"/>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62" name="Google Shape;2162;g159505ee322_0_1928"/>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63" name="Google Shape;2163;g159505ee322_0_1928"/>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64" name="Google Shape;2164;g159505ee322_0_1928"/>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65" name="Google Shape;2165;g159505ee322_0_1928"/>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66" name="Google Shape;2166;g159505ee322_0_1928"/>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67" name="Google Shape;2167;g159505ee322_0_1928"/>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68" name="Google Shape;2168;g159505ee322_0_1928"/>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69" name="Google Shape;2169;g159505ee322_0_1928"/>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70" name="Google Shape;2170;g159505ee322_0_1928"/>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71" name="Google Shape;2171;g159505ee322_0_1928"/>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72" name="Google Shape;2172;g159505ee322_0_1928"/>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73" name="Google Shape;2173;g159505ee322_0_1928"/>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4">
                <a:alpha val="3294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2174" name="Google Shape;2174;g159505ee322_0_1928"/>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75"/>
        <p:cNvGrpSpPr/>
        <p:nvPr/>
      </p:nvGrpSpPr>
      <p:grpSpPr>
        <a:xfrm>
          <a:off x="0" y="0"/>
          <a:ext cx="0" cy="0"/>
          <a:chOff x="0" y="0"/>
          <a:chExt cx="0" cy="0"/>
        </a:xfrm>
      </p:grpSpPr>
      <p:pic>
        <p:nvPicPr>
          <p:cNvPr id="2176" name="Google Shape;2176;g159505ee322_0_2154"/>
          <p:cNvPicPr preferRelativeResize="0"/>
          <p:nvPr/>
        </p:nvPicPr>
        <p:blipFill rotWithShape="1">
          <a:blip r:embed="rId2">
            <a:alphaModFix/>
          </a:blip>
          <a:srcRect/>
          <a:stretch/>
        </p:blipFill>
        <p:spPr>
          <a:xfrm>
            <a:off x="0" y="0"/>
            <a:ext cx="12192000" cy="6858001"/>
          </a:xfrm>
          <a:prstGeom prst="rect">
            <a:avLst/>
          </a:prstGeom>
          <a:noFill/>
          <a:ln>
            <a:noFill/>
          </a:ln>
        </p:spPr>
      </p:pic>
      <p:pic>
        <p:nvPicPr>
          <p:cNvPr id="2177" name="Google Shape;2177;g159505ee322_0_2154"/>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2178" name="Google Shape;2178;g159505ee322_0_2154"/>
          <p:cNvSpPr txBox="1">
            <a:spLocks noGrp="1"/>
          </p:cNvSpPr>
          <p:nvPr>
            <p:ph type="title"/>
          </p:nvPr>
        </p:nvSpPr>
        <p:spPr>
          <a:xfrm>
            <a:off x="2607000" y="2028561"/>
            <a:ext cx="6978000" cy="16872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3200"/>
              <a:buNone/>
              <a:defRPr sz="93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179" name="Google Shape;2179;g159505ee322_0_2154"/>
          <p:cNvSpPr txBox="1">
            <a:spLocks noGrp="1"/>
          </p:cNvSpPr>
          <p:nvPr>
            <p:ph type="body" idx="1"/>
          </p:nvPr>
        </p:nvSpPr>
        <p:spPr>
          <a:xfrm>
            <a:off x="2574752" y="4016787"/>
            <a:ext cx="7056300" cy="1133100"/>
          </a:xfrm>
          <a:prstGeom prst="rect">
            <a:avLst/>
          </a:prstGeom>
          <a:noFill/>
          <a:ln>
            <a:noFill/>
          </a:ln>
        </p:spPr>
        <p:txBody>
          <a:bodyPr spcFirstLastPara="1" wrap="square" lIns="121900" tIns="121900" rIns="121900" bIns="121900" anchor="ctr" anchorCtr="0">
            <a:noAutofit/>
          </a:bodyPr>
          <a:lstStyle>
            <a:lvl1pPr marL="457200" lvl="0" indent="-330200" algn="ctr">
              <a:lnSpc>
                <a:spcPct val="100000"/>
              </a:lnSpc>
              <a:spcBef>
                <a:spcPts val="0"/>
              </a:spcBef>
              <a:spcAft>
                <a:spcPts val="0"/>
              </a:spcAft>
              <a:buSzPts val="1600"/>
              <a:buChar char="●"/>
              <a:defRPr sz="24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2180" name="Google Shape;2180;g159505ee322_0_2154"/>
          <p:cNvSpPr/>
          <p:nvPr/>
        </p:nvSpPr>
        <p:spPr>
          <a:xfrm>
            <a:off x="-375661" y="-215349"/>
            <a:ext cx="2021385" cy="1155668"/>
          </a:xfrm>
          <a:custGeom>
            <a:avLst/>
            <a:gdLst/>
            <a:ahLst/>
            <a:cxnLst/>
            <a:rect l="l" t="t" r="r" b="b"/>
            <a:pathLst>
              <a:path w="16599" h="9794" extrusionOk="0">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81" name="Google Shape;2181;g159505ee322_0_2154"/>
          <p:cNvSpPr/>
          <p:nvPr/>
        </p:nvSpPr>
        <p:spPr>
          <a:xfrm flipH="1">
            <a:off x="10565674" y="-215349"/>
            <a:ext cx="2021385" cy="1155668"/>
          </a:xfrm>
          <a:custGeom>
            <a:avLst/>
            <a:gdLst/>
            <a:ahLst/>
            <a:cxnLst/>
            <a:rect l="l" t="t" r="r" b="b"/>
            <a:pathLst>
              <a:path w="16599" h="9794" extrusionOk="0">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2182" name="Google Shape;2182;g159505ee322_0_2154"/>
          <p:cNvGrpSpPr/>
          <p:nvPr/>
        </p:nvGrpSpPr>
        <p:grpSpPr>
          <a:xfrm>
            <a:off x="-1048340" y="1121114"/>
            <a:ext cx="2808596" cy="796613"/>
            <a:chOff x="-2810250" y="3572525"/>
            <a:chExt cx="2106500" cy="597475"/>
          </a:xfrm>
        </p:grpSpPr>
        <p:sp>
          <p:nvSpPr>
            <p:cNvPr id="2183" name="Google Shape;2183;g159505ee322_0_2154"/>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84" name="Google Shape;2184;g159505ee322_0_2154"/>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85" name="Google Shape;2185;g159505ee322_0_2154"/>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86" name="Google Shape;2186;g159505ee322_0_2154"/>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87" name="Google Shape;2187;g159505ee322_0_2154"/>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88" name="Google Shape;2188;g159505ee322_0_2154"/>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89" name="Google Shape;2189;g159505ee322_0_2154"/>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90" name="Google Shape;2190;g159505ee322_0_2154"/>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91" name="Google Shape;2191;g159505ee322_0_2154"/>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92" name="Google Shape;2192;g159505ee322_0_2154"/>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93" name="Google Shape;2193;g159505ee322_0_2154"/>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94" name="Google Shape;2194;g159505ee322_0_2154"/>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95" name="Google Shape;2195;g159505ee322_0_2154"/>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96" name="Google Shape;2196;g159505ee322_0_2154"/>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97" name="Google Shape;2197;g159505ee322_0_2154"/>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98" name="Google Shape;2198;g159505ee322_0_2154"/>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99" name="Google Shape;2199;g159505ee322_0_2154"/>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00" name="Google Shape;2200;g159505ee322_0_2154"/>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01" name="Google Shape;2201;g159505ee322_0_2154"/>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02" name="Google Shape;2202;g159505ee322_0_2154"/>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03" name="Google Shape;2203;g159505ee322_0_2154"/>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04" name="Google Shape;2204;g159505ee322_0_2154"/>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05" name="Google Shape;2205;g159505ee322_0_2154"/>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06" name="Google Shape;2206;g159505ee322_0_2154"/>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07" name="Google Shape;2207;g159505ee322_0_2154"/>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08" name="Google Shape;2208;g159505ee322_0_2154"/>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09" name="Google Shape;2209;g159505ee322_0_2154"/>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10" name="Google Shape;2210;g159505ee322_0_2154"/>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11" name="Google Shape;2211;g159505ee322_0_2154"/>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12" name="Google Shape;2212;g159505ee322_0_2154"/>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13" name="Google Shape;2213;g159505ee322_0_2154"/>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14" name="Google Shape;2214;g159505ee322_0_2154"/>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15" name="Google Shape;2215;g159505ee322_0_2154"/>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16" name="Google Shape;2216;g159505ee322_0_2154"/>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17" name="Google Shape;2217;g159505ee322_0_2154"/>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18" name="Google Shape;2218;g159505ee322_0_2154"/>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19" name="Google Shape;2219;g159505ee322_0_2154"/>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0" name="Google Shape;2220;g159505ee322_0_2154"/>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1" name="Google Shape;2221;g159505ee322_0_2154"/>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2" name="Google Shape;2222;g159505ee322_0_2154"/>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3" name="Google Shape;2223;g159505ee322_0_2154"/>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4" name="Google Shape;2224;g159505ee322_0_2154"/>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5" name="Google Shape;2225;g159505ee322_0_2154"/>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6" name="Google Shape;2226;g159505ee322_0_2154"/>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7" name="Google Shape;2227;g159505ee322_0_2154"/>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8" name="Google Shape;2228;g159505ee322_0_2154"/>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9" name="Google Shape;2229;g159505ee322_0_2154"/>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30" name="Google Shape;2230;g159505ee322_0_2154"/>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31" name="Google Shape;2231;g159505ee322_0_2154"/>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32" name="Google Shape;2232;g159505ee322_0_2154"/>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33" name="Google Shape;2233;g159505ee322_0_2154"/>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34" name="Google Shape;2234;g159505ee322_0_2154"/>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35" name="Google Shape;2235;g159505ee322_0_2154"/>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36" name="Google Shape;2236;g159505ee322_0_2154"/>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37" name="Google Shape;2237;g159505ee322_0_2154"/>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38" name="Google Shape;2238;g159505ee322_0_2154"/>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39" name="Google Shape;2239;g159505ee322_0_2154"/>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40" name="Google Shape;2240;g159505ee322_0_2154"/>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41" name="Google Shape;2241;g159505ee322_0_2154"/>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42" name="Google Shape;2242;g159505ee322_0_2154"/>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43" name="Google Shape;2243;g159505ee322_0_2154"/>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44" name="Google Shape;2244;g159505ee322_0_2154"/>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45" name="Google Shape;2245;g159505ee322_0_2154"/>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46" name="Google Shape;2246;g159505ee322_0_2154"/>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47" name="Google Shape;2247;g159505ee322_0_2154"/>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48" name="Google Shape;2248;g159505ee322_0_2154"/>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49" name="Google Shape;2249;g159505ee322_0_2154"/>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50" name="Google Shape;2250;g159505ee322_0_2154"/>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51" name="Google Shape;2251;g159505ee322_0_2154"/>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52" name="Google Shape;2252;g159505ee322_0_2154"/>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53" name="Google Shape;2253;g159505ee322_0_2154"/>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54" name="Google Shape;2254;g159505ee322_0_2154"/>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55" name="Google Shape;2255;g159505ee322_0_2154"/>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56" name="Google Shape;2256;g159505ee322_0_2154"/>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57" name="Google Shape;2257;g159505ee322_0_2154"/>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58" name="Google Shape;2258;g159505ee322_0_2154"/>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59" name="Google Shape;2259;g159505ee322_0_2154"/>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60" name="Google Shape;2260;g159505ee322_0_2154"/>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61" name="Google Shape;2261;g159505ee322_0_2154"/>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62" name="Google Shape;2262;g159505ee322_0_2154"/>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63" name="Google Shape;2263;g159505ee322_0_2154"/>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64" name="Google Shape;2264;g159505ee322_0_2154"/>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65" name="Google Shape;2265;g159505ee322_0_2154"/>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66" name="Google Shape;2266;g159505ee322_0_2154"/>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67" name="Google Shape;2267;g159505ee322_0_2154"/>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68" name="Google Shape;2268;g159505ee322_0_2154"/>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69" name="Google Shape;2269;g159505ee322_0_2154"/>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70" name="Google Shape;2270;g159505ee322_0_2154"/>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71" name="Google Shape;2271;g159505ee322_0_2154"/>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72" name="Google Shape;2272;g159505ee322_0_2154"/>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73" name="Google Shape;2273;g159505ee322_0_2154"/>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74" name="Google Shape;2274;g159505ee322_0_2154"/>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75" name="Google Shape;2275;g159505ee322_0_2154"/>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76" name="Google Shape;2276;g159505ee322_0_2154"/>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77" name="Google Shape;2277;g159505ee322_0_2154"/>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78" name="Google Shape;2278;g159505ee322_0_2154"/>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79" name="Google Shape;2279;g159505ee322_0_2154"/>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80" name="Google Shape;2280;g159505ee322_0_2154"/>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81" name="Google Shape;2281;g159505ee322_0_2154"/>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82" name="Google Shape;2282;g159505ee322_0_2154"/>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83" name="Google Shape;2283;g159505ee322_0_2154"/>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84" name="Google Shape;2284;g159505ee322_0_2154"/>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85" name="Google Shape;2285;g159505ee322_0_2154"/>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86" name="Google Shape;2286;g159505ee322_0_2154"/>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87" name="Google Shape;2287;g159505ee322_0_2154"/>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88" name="Google Shape;2288;g159505ee322_0_2154"/>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89" name="Google Shape;2289;g159505ee322_0_2154"/>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90" name="Google Shape;2290;g159505ee322_0_2154"/>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91" name="Google Shape;2291;g159505ee322_0_2154"/>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92" name="Google Shape;2292;g159505ee322_0_2154"/>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2293" name="Google Shape;2293;g159505ee322_0_2154"/>
          <p:cNvGrpSpPr/>
          <p:nvPr/>
        </p:nvGrpSpPr>
        <p:grpSpPr>
          <a:xfrm>
            <a:off x="10850546" y="5984207"/>
            <a:ext cx="2182612" cy="695283"/>
            <a:chOff x="-4380075" y="3780200"/>
            <a:chExt cx="1637000" cy="521475"/>
          </a:xfrm>
        </p:grpSpPr>
        <p:sp>
          <p:nvSpPr>
            <p:cNvPr id="2294" name="Google Shape;2294;g159505ee322_0_2154"/>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95" name="Google Shape;2295;g159505ee322_0_2154"/>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96" name="Google Shape;2296;g159505ee322_0_2154"/>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97" name="Google Shape;2297;g159505ee322_0_2154"/>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98" name="Google Shape;2298;g159505ee322_0_2154"/>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99" name="Google Shape;2299;g159505ee322_0_2154"/>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00" name="Google Shape;2300;g159505ee322_0_2154"/>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01" name="Google Shape;2301;g159505ee322_0_2154"/>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02" name="Google Shape;2302;g159505ee322_0_2154"/>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03" name="Google Shape;2303;g159505ee322_0_2154"/>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04" name="Google Shape;2304;g159505ee322_0_2154"/>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05" name="Google Shape;2305;g159505ee322_0_2154"/>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06" name="Google Shape;2306;g159505ee322_0_2154"/>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07" name="Google Shape;2307;g159505ee322_0_2154"/>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08" name="Google Shape;2308;g159505ee322_0_2154"/>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09" name="Google Shape;2309;g159505ee322_0_2154"/>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10" name="Google Shape;2310;g159505ee322_0_2154"/>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11" name="Google Shape;2311;g159505ee322_0_2154"/>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12" name="Google Shape;2312;g159505ee322_0_2154"/>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13" name="Google Shape;2313;g159505ee322_0_2154"/>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14" name="Google Shape;2314;g159505ee322_0_2154"/>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15" name="Google Shape;2315;g159505ee322_0_2154"/>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16" name="Google Shape;2316;g159505ee322_0_2154"/>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17" name="Google Shape;2317;g159505ee322_0_2154"/>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18" name="Google Shape;2318;g159505ee322_0_2154"/>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19" name="Google Shape;2319;g159505ee322_0_2154"/>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20" name="Google Shape;2320;g159505ee322_0_2154"/>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21" name="Google Shape;2321;g159505ee322_0_2154"/>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22" name="Google Shape;2322;g159505ee322_0_2154"/>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23" name="Google Shape;2323;g159505ee322_0_2154"/>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24" name="Google Shape;2324;g159505ee322_0_2154"/>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25" name="Google Shape;2325;g159505ee322_0_2154"/>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26" name="Google Shape;2326;g159505ee322_0_2154"/>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27" name="Google Shape;2327;g159505ee322_0_2154"/>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28" name="Google Shape;2328;g159505ee322_0_2154"/>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29" name="Google Shape;2329;g159505ee322_0_2154"/>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30" name="Google Shape;2330;g159505ee322_0_2154"/>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31" name="Google Shape;2331;g159505ee322_0_2154"/>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32" name="Google Shape;2332;g159505ee322_0_2154"/>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33" name="Google Shape;2333;g159505ee322_0_2154"/>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34" name="Google Shape;2334;g159505ee322_0_2154"/>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35" name="Google Shape;2335;g159505ee322_0_2154"/>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36" name="Google Shape;2336;g159505ee322_0_2154"/>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37" name="Google Shape;2337;g159505ee322_0_2154"/>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38" name="Google Shape;2338;g159505ee322_0_2154"/>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39" name="Google Shape;2339;g159505ee322_0_2154"/>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40" name="Google Shape;2340;g159505ee322_0_2154"/>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41" name="Google Shape;2341;g159505ee322_0_2154"/>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42" name="Google Shape;2342;g159505ee322_0_2154"/>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43" name="Google Shape;2343;g159505ee322_0_2154"/>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44" name="Google Shape;2344;g159505ee322_0_2154"/>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45" name="Google Shape;2345;g159505ee322_0_2154"/>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46" name="Google Shape;2346;g159505ee322_0_2154"/>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47" name="Google Shape;2347;g159505ee322_0_2154"/>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48" name="Google Shape;2348;g159505ee322_0_2154"/>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49" name="Google Shape;2349;g159505ee322_0_2154"/>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50" name="Google Shape;2350;g159505ee322_0_2154"/>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51" name="Google Shape;2351;g159505ee322_0_2154"/>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52" name="Google Shape;2352;g159505ee322_0_2154"/>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53" name="Google Shape;2353;g159505ee322_0_2154"/>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54" name="Google Shape;2354;g159505ee322_0_2154"/>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55" name="Google Shape;2355;g159505ee322_0_2154"/>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56" name="Google Shape;2356;g159505ee322_0_2154"/>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57" name="Google Shape;2357;g159505ee322_0_2154"/>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58" name="Google Shape;2358;g159505ee322_0_2154"/>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59" name="Google Shape;2359;g159505ee322_0_2154"/>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60" name="Google Shape;2360;g159505ee322_0_2154"/>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61" name="Google Shape;2361;g159505ee322_0_2154"/>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2362" name="Google Shape;2362;g159505ee322_0_2154"/>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48"/>
        <p:cNvGrpSpPr/>
        <p:nvPr/>
      </p:nvGrpSpPr>
      <p:grpSpPr>
        <a:xfrm>
          <a:off x="0" y="0"/>
          <a:ext cx="0" cy="0"/>
          <a:chOff x="0" y="0"/>
          <a:chExt cx="0" cy="0"/>
        </a:xfrm>
      </p:grpSpPr>
      <p:pic>
        <p:nvPicPr>
          <p:cNvPr id="2549" name="Google Shape;2549;g159505ee322_0_2525"/>
          <p:cNvPicPr preferRelativeResize="0"/>
          <p:nvPr/>
        </p:nvPicPr>
        <p:blipFill rotWithShape="1">
          <a:blip r:embed="rId2">
            <a:alphaModFix/>
          </a:blip>
          <a:srcRect/>
          <a:stretch/>
        </p:blipFill>
        <p:spPr>
          <a:xfrm>
            <a:off x="0" y="0"/>
            <a:ext cx="12192000" cy="6858001"/>
          </a:xfrm>
          <a:prstGeom prst="rect">
            <a:avLst/>
          </a:prstGeom>
          <a:noFill/>
          <a:ln>
            <a:noFill/>
          </a:ln>
        </p:spPr>
      </p:pic>
      <p:grpSp>
        <p:nvGrpSpPr>
          <p:cNvPr id="2550" name="Google Shape;2550;g159505ee322_0_2525"/>
          <p:cNvGrpSpPr/>
          <p:nvPr/>
        </p:nvGrpSpPr>
        <p:grpSpPr>
          <a:xfrm>
            <a:off x="10694127" y="5956032"/>
            <a:ext cx="2808596" cy="796613"/>
            <a:chOff x="-2810250" y="3572525"/>
            <a:chExt cx="2106500" cy="597475"/>
          </a:xfrm>
        </p:grpSpPr>
        <p:sp>
          <p:nvSpPr>
            <p:cNvPr id="2551" name="Google Shape;2551;g159505ee322_0_2525"/>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52" name="Google Shape;2552;g159505ee322_0_2525"/>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53" name="Google Shape;2553;g159505ee322_0_2525"/>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54" name="Google Shape;2554;g159505ee322_0_2525"/>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55" name="Google Shape;2555;g159505ee322_0_2525"/>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56" name="Google Shape;2556;g159505ee322_0_2525"/>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57" name="Google Shape;2557;g159505ee322_0_2525"/>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58" name="Google Shape;2558;g159505ee322_0_2525"/>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59" name="Google Shape;2559;g159505ee322_0_2525"/>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60" name="Google Shape;2560;g159505ee322_0_2525"/>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61" name="Google Shape;2561;g159505ee322_0_2525"/>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62" name="Google Shape;2562;g159505ee322_0_2525"/>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63" name="Google Shape;2563;g159505ee322_0_2525"/>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64" name="Google Shape;2564;g159505ee322_0_2525"/>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65" name="Google Shape;2565;g159505ee322_0_2525"/>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66" name="Google Shape;2566;g159505ee322_0_2525"/>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67" name="Google Shape;2567;g159505ee322_0_2525"/>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68" name="Google Shape;2568;g159505ee322_0_2525"/>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69" name="Google Shape;2569;g159505ee322_0_2525"/>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70" name="Google Shape;2570;g159505ee322_0_2525"/>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71" name="Google Shape;2571;g159505ee322_0_2525"/>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72" name="Google Shape;2572;g159505ee322_0_2525"/>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73" name="Google Shape;2573;g159505ee322_0_2525"/>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74" name="Google Shape;2574;g159505ee322_0_2525"/>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75" name="Google Shape;2575;g159505ee322_0_2525"/>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76" name="Google Shape;2576;g159505ee322_0_2525"/>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77" name="Google Shape;2577;g159505ee322_0_2525"/>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78" name="Google Shape;2578;g159505ee322_0_2525"/>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79" name="Google Shape;2579;g159505ee322_0_2525"/>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80" name="Google Shape;2580;g159505ee322_0_2525"/>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81" name="Google Shape;2581;g159505ee322_0_2525"/>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82" name="Google Shape;2582;g159505ee322_0_2525"/>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83" name="Google Shape;2583;g159505ee322_0_2525"/>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84" name="Google Shape;2584;g159505ee322_0_2525"/>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85" name="Google Shape;2585;g159505ee322_0_2525"/>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86" name="Google Shape;2586;g159505ee322_0_2525"/>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87" name="Google Shape;2587;g159505ee322_0_2525"/>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88" name="Google Shape;2588;g159505ee322_0_2525"/>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89" name="Google Shape;2589;g159505ee322_0_2525"/>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90" name="Google Shape;2590;g159505ee322_0_2525"/>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91" name="Google Shape;2591;g159505ee322_0_2525"/>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92" name="Google Shape;2592;g159505ee322_0_2525"/>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93" name="Google Shape;2593;g159505ee322_0_2525"/>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94" name="Google Shape;2594;g159505ee322_0_2525"/>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95" name="Google Shape;2595;g159505ee322_0_2525"/>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96" name="Google Shape;2596;g159505ee322_0_2525"/>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97" name="Google Shape;2597;g159505ee322_0_2525"/>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98" name="Google Shape;2598;g159505ee322_0_2525"/>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99" name="Google Shape;2599;g159505ee322_0_2525"/>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00" name="Google Shape;2600;g159505ee322_0_2525"/>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01" name="Google Shape;2601;g159505ee322_0_2525"/>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02" name="Google Shape;2602;g159505ee322_0_2525"/>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03" name="Google Shape;2603;g159505ee322_0_2525"/>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04" name="Google Shape;2604;g159505ee322_0_2525"/>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05" name="Google Shape;2605;g159505ee322_0_2525"/>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06" name="Google Shape;2606;g159505ee322_0_2525"/>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07" name="Google Shape;2607;g159505ee322_0_2525"/>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08" name="Google Shape;2608;g159505ee322_0_2525"/>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09" name="Google Shape;2609;g159505ee322_0_2525"/>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10" name="Google Shape;2610;g159505ee322_0_2525"/>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11" name="Google Shape;2611;g159505ee322_0_2525"/>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12" name="Google Shape;2612;g159505ee322_0_2525"/>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13" name="Google Shape;2613;g159505ee322_0_2525"/>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14" name="Google Shape;2614;g159505ee322_0_2525"/>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15" name="Google Shape;2615;g159505ee322_0_2525"/>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16" name="Google Shape;2616;g159505ee322_0_2525"/>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17" name="Google Shape;2617;g159505ee322_0_2525"/>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18" name="Google Shape;2618;g159505ee322_0_2525"/>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19" name="Google Shape;2619;g159505ee322_0_2525"/>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20" name="Google Shape;2620;g159505ee322_0_2525"/>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21" name="Google Shape;2621;g159505ee322_0_2525"/>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22" name="Google Shape;2622;g159505ee322_0_2525"/>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23" name="Google Shape;2623;g159505ee322_0_2525"/>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24" name="Google Shape;2624;g159505ee322_0_2525"/>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25" name="Google Shape;2625;g159505ee322_0_2525"/>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26" name="Google Shape;2626;g159505ee322_0_2525"/>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27" name="Google Shape;2627;g159505ee322_0_2525"/>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28" name="Google Shape;2628;g159505ee322_0_2525"/>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29" name="Google Shape;2629;g159505ee322_0_2525"/>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30" name="Google Shape;2630;g159505ee322_0_2525"/>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31" name="Google Shape;2631;g159505ee322_0_2525"/>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32" name="Google Shape;2632;g159505ee322_0_2525"/>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33" name="Google Shape;2633;g159505ee322_0_2525"/>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34" name="Google Shape;2634;g159505ee322_0_2525"/>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35" name="Google Shape;2635;g159505ee322_0_2525"/>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36" name="Google Shape;2636;g159505ee322_0_2525"/>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37" name="Google Shape;2637;g159505ee322_0_2525"/>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38" name="Google Shape;2638;g159505ee322_0_2525"/>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39" name="Google Shape;2639;g159505ee322_0_2525"/>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40" name="Google Shape;2640;g159505ee322_0_2525"/>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41" name="Google Shape;2641;g159505ee322_0_2525"/>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42" name="Google Shape;2642;g159505ee322_0_2525"/>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43" name="Google Shape;2643;g159505ee322_0_2525"/>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44" name="Google Shape;2644;g159505ee322_0_2525"/>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45" name="Google Shape;2645;g159505ee322_0_2525"/>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46" name="Google Shape;2646;g159505ee322_0_2525"/>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47" name="Google Shape;2647;g159505ee322_0_2525"/>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48" name="Google Shape;2648;g159505ee322_0_2525"/>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49" name="Google Shape;2649;g159505ee322_0_2525"/>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50" name="Google Shape;2650;g159505ee322_0_2525"/>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51" name="Google Shape;2651;g159505ee322_0_2525"/>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52" name="Google Shape;2652;g159505ee322_0_2525"/>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53" name="Google Shape;2653;g159505ee322_0_2525"/>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54" name="Google Shape;2654;g159505ee322_0_2525"/>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55" name="Google Shape;2655;g159505ee322_0_2525"/>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56" name="Google Shape;2656;g159505ee322_0_2525"/>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57" name="Google Shape;2657;g159505ee322_0_2525"/>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58" name="Google Shape;2658;g159505ee322_0_2525"/>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59" name="Google Shape;2659;g159505ee322_0_2525"/>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60" name="Google Shape;2660;g159505ee322_0_2525"/>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pic>
        <p:nvPicPr>
          <p:cNvPr id="2661" name="Google Shape;2661;g159505ee322_0_2525"/>
          <p:cNvPicPr preferRelativeResize="0"/>
          <p:nvPr/>
        </p:nvPicPr>
        <p:blipFill rotWithShape="1">
          <a:blip r:embed="rId3">
            <a:alphaModFix amt="65000"/>
          </a:blip>
          <a:srcRect/>
          <a:stretch/>
        </p:blipFill>
        <p:spPr>
          <a:xfrm>
            <a:off x="9494368" y="865425"/>
            <a:ext cx="3493331" cy="620567"/>
          </a:xfrm>
          <a:prstGeom prst="rect">
            <a:avLst/>
          </a:prstGeom>
          <a:noFill/>
          <a:ln>
            <a:noFill/>
          </a:ln>
        </p:spPr>
      </p:pic>
      <p:pic>
        <p:nvPicPr>
          <p:cNvPr id="2662" name="Google Shape;2662;g159505ee322_0_2525"/>
          <p:cNvPicPr preferRelativeResize="0"/>
          <p:nvPr/>
        </p:nvPicPr>
        <p:blipFill rotWithShape="1">
          <a:blip r:embed="rId4">
            <a:alphaModFix amt="65000"/>
          </a:blip>
          <a:srcRect/>
          <a:stretch/>
        </p:blipFill>
        <p:spPr>
          <a:xfrm>
            <a:off x="-1391565" y="6044192"/>
            <a:ext cx="3493331" cy="620567"/>
          </a:xfrm>
          <a:prstGeom prst="rect">
            <a:avLst/>
          </a:prstGeom>
          <a:noFill/>
          <a:ln>
            <a:noFill/>
          </a:ln>
        </p:spPr>
      </p:pic>
      <p:grpSp>
        <p:nvGrpSpPr>
          <p:cNvPr id="2663" name="Google Shape;2663;g159505ee322_0_2525"/>
          <p:cNvGrpSpPr/>
          <p:nvPr/>
        </p:nvGrpSpPr>
        <p:grpSpPr>
          <a:xfrm>
            <a:off x="-706806" y="717598"/>
            <a:ext cx="2808596" cy="796613"/>
            <a:chOff x="-2810250" y="3572525"/>
            <a:chExt cx="2106500" cy="597475"/>
          </a:xfrm>
        </p:grpSpPr>
        <p:sp>
          <p:nvSpPr>
            <p:cNvPr id="2664" name="Google Shape;2664;g159505ee322_0_2525"/>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65" name="Google Shape;2665;g159505ee322_0_2525"/>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66" name="Google Shape;2666;g159505ee322_0_2525"/>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67" name="Google Shape;2667;g159505ee322_0_2525"/>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68" name="Google Shape;2668;g159505ee322_0_2525"/>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69" name="Google Shape;2669;g159505ee322_0_2525"/>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70" name="Google Shape;2670;g159505ee322_0_2525"/>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71" name="Google Shape;2671;g159505ee322_0_2525"/>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72" name="Google Shape;2672;g159505ee322_0_2525"/>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73" name="Google Shape;2673;g159505ee322_0_2525"/>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74" name="Google Shape;2674;g159505ee322_0_2525"/>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75" name="Google Shape;2675;g159505ee322_0_2525"/>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76" name="Google Shape;2676;g159505ee322_0_2525"/>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77" name="Google Shape;2677;g159505ee322_0_2525"/>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78" name="Google Shape;2678;g159505ee322_0_2525"/>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79" name="Google Shape;2679;g159505ee322_0_2525"/>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80" name="Google Shape;2680;g159505ee322_0_2525"/>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81" name="Google Shape;2681;g159505ee322_0_2525"/>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82" name="Google Shape;2682;g159505ee322_0_2525"/>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83" name="Google Shape;2683;g159505ee322_0_2525"/>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84" name="Google Shape;2684;g159505ee322_0_2525"/>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85" name="Google Shape;2685;g159505ee322_0_2525"/>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86" name="Google Shape;2686;g159505ee322_0_2525"/>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87" name="Google Shape;2687;g159505ee322_0_2525"/>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88" name="Google Shape;2688;g159505ee322_0_2525"/>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89" name="Google Shape;2689;g159505ee322_0_2525"/>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90" name="Google Shape;2690;g159505ee322_0_2525"/>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91" name="Google Shape;2691;g159505ee322_0_2525"/>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92" name="Google Shape;2692;g159505ee322_0_2525"/>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93" name="Google Shape;2693;g159505ee322_0_2525"/>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94" name="Google Shape;2694;g159505ee322_0_2525"/>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95" name="Google Shape;2695;g159505ee322_0_2525"/>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96" name="Google Shape;2696;g159505ee322_0_2525"/>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97" name="Google Shape;2697;g159505ee322_0_2525"/>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98" name="Google Shape;2698;g159505ee322_0_2525"/>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99" name="Google Shape;2699;g159505ee322_0_2525"/>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00" name="Google Shape;2700;g159505ee322_0_2525"/>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01" name="Google Shape;2701;g159505ee322_0_2525"/>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02" name="Google Shape;2702;g159505ee322_0_2525"/>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03" name="Google Shape;2703;g159505ee322_0_2525"/>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04" name="Google Shape;2704;g159505ee322_0_2525"/>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05" name="Google Shape;2705;g159505ee322_0_2525"/>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06" name="Google Shape;2706;g159505ee322_0_2525"/>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07" name="Google Shape;2707;g159505ee322_0_2525"/>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08" name="Google Shape;2708;g159505ee322_0_2525"/>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09" name="Google Shape;2709;g159505ee322_0_2525"/>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10" name="Google Shape;2710;g159505ee322_0_2525"/>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11" name="Google Shape;2711;g159505ee322_0_2525"/>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12" name="Google Shape;2712;g159505ee322_0_2525"/>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13" name="Google Shape;2713;g159505ee322_0_2525"/>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14" name="Google Shape;2714;g159505ee322_0_2525"/>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15" name="Google Shape;2715;g159505ee322_0_2525"/>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16" name="Google Shape;2716;g159505ee322_0_2525"/>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17" name="Google Shape;2717;g159505ee322_0_2525"/>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18" name="Google Shape;2718;g159505ee322_0_2525"/>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19" name="Google Shape;2719;g159505ee322_0_2525"/>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20" name="Google Shape;2720;g159505ee322_0_2525"/>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21" name="Google Shape;2721;g159505ee322_0_2525"/>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22" name="Google Shape;2722;g159505ee322_0_2525"/>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23" name="Google Shape;2723;g159505ee322_0_2525"/>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24" name="Google Shape;2724;g159505ee322_0_2525"/>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25" name="Google Shape;2725;g159505ee322_0_2525"/>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26" name="Google Shape;2726;g159505ee322_0_2525"/>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27" name="Google Shape;2727;g159505ee322_0_2525"/>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28" name="Google Shape;2728;g159505ee322_0_2525"/>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29" name="Google Shape;2729;g159505ee322_0_2525"/>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30" name="Google Shape;2730;g159505ee322_0_2525"/>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31" name="Google Shape;2731;g159505ee322_0_2525"/>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32" name="Google Shape;2732;g159505ee322_0_2525"/>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33" name="Google Shape;2733;g159505ee322_0_2525"/>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34" name="Google Shape;2734;g159505ee322_0_2525"/>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35" name="Google Shape;2735;g159505ee322_0_2525"/>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36" name="Google Shape;2736;g159505ee322_0_2525"/>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37" name="Google Shape;2737;g159505ee322_0_2525"/>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38" name="Google Shape;2738;g159505ee322_0_2525"/>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39" name="Google Shape;2739;g159505ee322_0_2525"/>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40" name="Google Shape;2740;g159505ee322_0_2525"/>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41" name="Google Shape;2741;g159505ee322_0_2525"/>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42" name="Google Shape;2742;g159505ee322_0_2525"/>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43" name="Google Shape;2743;g159505ee322_0_2525"/>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44" name="Google Shape;2744;g159505ee322_0_2525"/>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45" name="Google Shape;2745;g159505ee322_0_2525"/>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46" name="Google Shape;2746;g159505ee322_0_2525"/>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47" name="Google Shape;2747;g159505ee322_0_2525"/>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48" name="Google Shape;2748;g159505ee322_0_2525"/>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49" name="Google Shape;2749;g159505ee322_0_2525"/>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50" name="Google Shape;2750;g159505ee322_0_2525"/>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51" name="Google Shape;2751;g159505ee322_0_2525"/>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52" name="Google Shape;2752;g159505ee322_0_2525"/>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53" name="Google Shape;2753;g159505ee322_0_2525"/>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54" name="Google Shape;2754;g159505ee322_0_2525"/>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55" name="Google Shape;2755;g159505ee322_0_2525"/>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56" name="Google Shape;2756;g159505ee322_0_2525"/>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57" name="Google Shape;2757;g159505ee322_0_2525"/>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58" name="Google Shape;2758;g159505ee322_0_2525"/>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59" name="Google Shape;2759;g159505ee322_0_2525"/>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60" name="Google Shape;2760;g159505ee322_0_2525"/>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61" name="Google Shape;2761;g159505ee322_0_2525"/>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62" name="Google Shape;2762;g159505ee322_0_2525"/>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63" name="Google Shape;2763;g159505ee322_0_2525"/>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64" name="Google Shape;2764;g159505ee322_0_2525"/>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65" name="Google Shape;2765;g159505ee322_0_2525"/>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66" name="Google Shape;2766;g159505ee322_0_2525"/>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67" name="Google Shape;2767;g159505ee322_0_2525"/>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68" name="Google Shape;2768;g159505ee322_0_2525"/>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69" name="Google Shape;2769;g159505ee322_0_2525"/>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70" name="Google Shape;2770;g159505ee322_0_2525"/>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71" name="Google Shape;2771;g159505ee322_0_2525"/>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72" name="Google Shape;2772;g159505ee322_0_2525"/>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73" name="Google Shape;2773;g159505ee322_0_2525"/>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2774" name="Google Shape;2774;g159505ee322_0_2525"/>
          <p:cNvSpPr txBox="1">
            <a:spLocks noGrp="1"/>
          </p:cNvSpPr>
          <p:nvPr>
            <p:ph type="title"/>
          </p:nvPr>
        </p:nvSpPr>
        <p:spPr>
          <a:xfrm>
            <a:off x="955400" y="874100"/>
            <a:ext cx="10281300" cy="7635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2775" name="Google Shape;2775;g159505ee322_0_2525"/>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776"/>
        <p:cNvGrpSpPr/>
        <p:nvPr/>
      </p:nvGrpSpPr>
      <p:grpSpPr>
        <a:xfrm>
          <a:off x="0" y="0"/>
          <a:ext cx="0" cy="0"/>
          <a:chOff x="0" y="0"/>
          <a:chExt cx="0" cy="0"/>
        </a:xfrm>
      </p:grpSpPr>
      <p:pic>
        <p:nvPicPr>
          <p:cNvPr id="2777" name="Google Shape;2777;g159505ee322_0_2752"/>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2778" name="Google Shape;2778;g159505ee322_0_2752"/>
          <p:cNvSpPr txBox="1">
            <a:spLocks noGrp="1"/>
          </p:cNvSpPr>
          <p:nvPr>
            <p:ph type="subTitle" idx="1"/>
          </p:nvPr>
        </p:nvSpPr>
        <p:spPr>
          <a:xfrm>
            <a:off x="1732348" y="2303849"/>
            <a:ext cx="8715600" cy="1667700"/>
          </a:xfrm>
          <a:prstGeom prst="rect">
            <a:avLst/>
          </a:prstGeom>
          <a:noFill/>
          <a:ln>
            <a:noFill/>
          </a:ln>
        </p:spPr>
        <p:txBody>
          <a:bodyPr spcFirstLastPara="1" wrap="square" lIns="121900" tIns="121900" rIns="121900" bIns="121900" anchor="ctr" anchorCtr="0">
            <a:noAutofit/>
          </a:bodyPr>
          <a:lstStyle>
            <a:lvl1pPr lvl="0" algn="r">
              <a:lnSpc>
                <a:spcPct val="100000"/>
              </a:lnSpc>
              <a:spcBef>
                <a:spcPts val="0"/>
              </a:spcBef>
              <a:spcAft>
                <a:spcPts val="0"/>
              </a:spcAft>
              <a:buSzPts val="3700"/>
              <a:buNone/>
              <a:defRPr sz="35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779" name="Google Shape;2779;g159505ee322_0_2752"/>
          <p:cNvSpPr txBox="1">
            <a:spLocks noGrp="1"/>
          </p:cNvSpPr>
          <p:nvPr>
            <p:ph type="ctrTitle"/>
          </p:nvPr>
        </p:nvSpPr>
        <p:spPr>
          <a:xfrm>
            <a:off x="6681233" y="4143116"/>
            <a:ext cx="3766800" cy="615600"/>
          </a:xfrm>
          <a:prstGeom prst="rect">
            <a:avLst/>
          </a:prstGeom>
          <a:noFill/>
          <a:ln>
            <a:noFill/>
          </a:ln>
        </p:spPr>
        <p:txBody>
          <a:bodyPr spcFirstLastPara="1" wrap="square" lIns="121900" tIns="121900" rIns="121900" bIns="121900" anchor="ctr" anchorCtr="0">
            <a:noAutofit/>
          </a:bodyPr>
          <a:lstStyle>
            <a:lvl1pPr lvl="0" algn="r">
              <a:lnSpc>
                <a:spcPct val="100000"/>
              </a:lnSpc>
              <a:spcBef>
                <a:spcPts val="0"/>
              </a:spcBef>
              <a:spcAft>
                <a:spcPts val="0"/>
              </a:spcAft>
              <a:buSzPts val="6900"/>
              <a:buNone/>
              <a:defRPr sz="27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grpSp>
        <p:nvGrpSpPr>
          <p:cNvPr id="2780" name="Google Shape;2780;g159505ee322_0_2752"/>
          <p:cNvGrpSpPr/>
          <p:nvPr/>
        </p:nvGrpSpPr>
        <p:grpSpPr>
          <a:xfrm>
            <a:off x="94" y="6137881"/>
            <a:ext cx="2808596" cy="796613"/>
            <a:chOff x="-2810250" y="3572525"/>
            <a:chExt cx="2106500" cy="597475"/>
          </a:xfrm>
        </p:grpSpPr>
        <p:sp>
          <p:nvSpPr>
            <p:cNvPr id="2781" name="Google Shape;2781;g159505ee322_0_2752"/>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82" name="Google Shape;2782;g159505ee322_0_2752"/>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83" name="Google Shape;2783;g159505ee322_0_2752"/>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84" name="Google Shape;2784;g159505ee322_0_2752"/>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85" name="Google Shape;2785;g159505ee322_0_2752"/>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86" name="Google Shape;2786;g159505ee322_0_2752"/>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87" name="Google Shape;2787;g159505ee322_0_2752"/>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88" name="Google Shape;2788;g159505ee322_0_2752"/>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89" name="Google Shape;2789;g159505ee322_0_2752"/>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90" name="Google Shape;2790;g159505ee322_0_2752"/>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91" name="Google Shape;2791;g159505ee322_0_2752"/>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92" name="Google Shape;2792;g159505ee322_0_2752"/>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93" name="Google Shape;2793;g159505ee322_0_2752"/>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94" name="Google Shape;2794;g159505ee322_0_2752"/>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95" name="Google Shape;2795;g159505ee322_0_2752"/>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96" name="Google Shape;2796;g159505ee322_0_2752"/>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97" name="Google Shape;2797;g159505ee322_0_2752"/>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98" name="Google Shape;2798;g159505ee322_0_2752"/>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99" name="Google Shape;2799;g159505ee322_0_2752"/>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00" name="Google Shape;2800;g159505ee322_0_2752"/>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01" name="Google Shape;2801;g159505ee322_0_2752"/>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02" name="Google Shape;2802;g159505ee322_0_2752"/>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03" name="Google Shape;2803;g159505ee322_0_2752"/>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04" name="Google Shape;2804;g159505ee322_0_2752"/>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05" name="Google Shape;2805;g159505ee322_0_2752"/>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06" name="Google Shape;2806;g159505ee322_0_2752"/>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07" name="Google Shape;2807;g159505ee322_0_2752"/>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08" name="Google Shape;2808;g159505ee322_0_2752"/>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09" name="Google Shape;2809;g159505ee322_0_2752"/>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10" name="Google Shape;2810;g159505ee322_0_2752"/>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11" name="Google Shape;2811;g159505ee322_0_2752"/>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12" name="Google Shape;2812;g159505ee322_0_2752"/>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13" name="Google Shape;2813;g159505ee322_0_2752"/>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14" name="Google Shape;2814;g159505ee322_0_2752"/>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15" name="Google Shape;2815;g159505ee322_0_2752"/>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16" name="Google Shape;2816;g159505ee322_0_2752"/>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17" name="Google Shape;2817;g159505ee322_0_2752"/>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18" name="Google Shape;2818;g159505ee322_0_2752"/>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19" name="Google Shape;2819;g159505ee322_0_2752"/>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20" name="Google Shape;2820;g159505ee322_0_2752"/>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21" name="Google Shape;2821;g159505ee322_0_2752"/>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22" name="Google Shape;2822;g159505ee322_0_2752"/>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23" name="Google Shape;2823;g159505ee322_0_2752"/>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24" name="Google Shape;2824;g159505ee322_0_2752"/>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25" name="Google Shape;2825;g159505ee322_0_2752"/>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26" name="Google Shape;2826;g159505ee322_0_2752"/>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27" name="Google Shape;2827;g159505ee322_0_2752"/>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28" name="Google Shape;2828;g159505ee322_0_2752"/>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29" name="Google Shape;2829;g159505ee322_0_2752"/>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30" name="Google Shape;2830;g159505ee322_0_2752"/>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31" name="Google Shape;2831;g159505ee322_0_2752"/>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32" name="Google Shape;2832;g159505ee322_0_2752"/>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33" name="Google Shape;2833;g159505ee322_0_2752"/>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34" name="Google Shape;2834;g159505ee322_0_2752"/>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35" name="Google Shape;2835;g159505ee322_0_2752"/>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36" name="Google Shape;2836;g159505ee322_0_2752"/>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37" name="Google Shape;2837;g159505ee322_0_2752"/>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38" name="Google Shape;2838;g159505ee322_0_2752"/>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39" name="Google Shape;2839;g159505ee322_0_2752"/>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40" name="Google Shape;2840;g159505ee322_0_2752"/>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41" name="Google Shape;2841;g159505ee322_0_2752"/>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42" name="Google Shape;2842;g159505ee322_0_2752"/>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43" name="Google Shape;2843;g159505ee322_0_2752"/>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44" name="Google Shape;2844;g159505ee322_0_2752"/>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45" name="Google Shape;2845;g159505ee322_0_2752"/>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46" name="Google Shape;2846;g159505ee322_0_2752"/>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47" name="Google Shape;2847;g159505ee322_0_2752"/>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48" name="Google Shape;2848;g159505ee322_0_2752"/>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49" name="Google Shape;2849;g159505ee322_0_2752"/>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50" name="Google Shape;2850;g159505ee322_0_2752"/>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51" name="Google Shape;2851;g159505ee322_0_2752"/>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52" name="Google Shape;2852;g159505ee322_0_2752"/>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53" name="Google Shape;2853;g159505ee322_0_2752"/>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54" name="Google Shape;2854;g159505ee322_0_2752"/>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55" name="Google Shape;2855;g159505ee322_0_2752"/>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56" name="Google Shape;2856;g159505ee322_0_2752"/>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57" name="Google Shape;2857;g159505ee322_0_2752"/>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58" name="Google Shape;2858;g159505ee322_0_2752"/>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59" name="Google Shape;2859;g159505ee322_0_2752"/>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60" name="Google Shape;2860;g159505ee322_0_2752"/>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61" name="Google Shape;2861;g159505ee322_0_2752"/>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62" name="Google Shape;2862;g159505ee322_0_2752"/>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63" name="Google Shape;2863;g159505ee322_0_2752"/>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64" name="Google Shape;2864;g159505ee322_0_2752"/>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65" name="Google Shape;2865;g159505ee322_0_2752"/>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66" name="Google Shape;2866;g159505ee322_0_2752"/>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67" name="Google Shape;2867;g159505ee322_0_2752"/>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68" name="Google Shape;2868;g159505ee322_0_2752"/>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69" name="Google Shape;2869;g159505ee322_0_2752"/>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70" name="Google Shape;2870;g159505ee322_0_2752"/>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71" name="Google Shape;2871;g159505ee322_0_2752"/>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72" name="Google Shape;2872;g159505ee322_0_2752"/>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73" name="Google Shape;2873;g159505ee322_0_2752"/>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74" name="Google Shape;2874;g159505ee322_0_2752"/>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75" name="Google Shape;2875;g159505ee322_0_2752"/>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76" name="Google Shape;2876;g159505ee322_0_2752"/>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77" name="Google Shape;2877;g159505ee322_0_2752"/>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78" name="Google Shape;2878;g159505ee322_0_2752"/>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79" name="Google Shape;2879;g159505ee322_0_2752"/>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80" name="Google Shape;2880;g159505ee322_0_2752"/>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81" name="Google Shape;2881;g159505ee322_0_2752"/>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82" name="Google Shape;2882;g159505ee322_0_2752"/>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83" name="Google Shape;2883;g159505ee322_0_2752"/>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84" name="Google Shape;2884;g159505ee322_0_2752"/>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85" name="Google Shape;2885;g159505ee322_0_2752"/>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86" name="Google Shape;2886;g159505ee322_0_2752"/>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87" name="Google Shape;2887;g159505ee322_0_2752"/>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88" name="Google Shape;2888;g159505ee322_0_2752"/>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89" name="Google Shape;2889;g159505ee322_0_2752"/>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90" name="Google Shape;2890;g159505ee322_0_2752"/>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2891" name="Google Shape;2891;g159505ee322_0_2752"/>
          <p:cNvGrpSpPr/>
          <p:nvPr/>
        </p:nvGrpSpPr>
        <p:grpSpPr>
          <a:xfrm flipH="1">
            <a:off x="10261577" y="734014"/>
            <a:ext cx="2808596" cy="796613"/>
            <a:chOff x="-2810250" y="3572525"/>
            <a:chExt cx="2106500" cy="597475"/>
          </a:xfrm>
        </p:grpSpPr>
        <p:sp>
          <p:nvSpPr>
            <p:cNvPr id="2892" name="Google Shape;2892;g159505ee322_0_2752"/>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93" name="Google Shape;2893;g159505ee322_0_2752"/>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94" name="Google Shape;2894;g159505ee322_0_2752"/>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95" name="Google Shape;2895;g159505ee322_0_2752"/>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96" name="Google Shape;2896;g159505ee322_0_2752"/>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97" name="Google Shape;2897;g159505ee322_0_2752"/>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98" name="Google Shape;2898;g159505ee322_0_2752"/>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99" name="Google Shape;2899;g159505ee322_0_2752"/>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00" name="Google Shape;2900;g159505ee322_0_2752"/>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01" name="Google Shape;2901;g159505ee322_0_2752"/>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02" name="Google Shape;2902;g159505ee322_0_2752"/>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03" name="Google Shape;2903;g159505ee322_0_2752"/>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04" name="Google Shape;2904;g159505ee322_0_2752"/>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05" name="Google Shape;2905;g159505ee322_0_2752"/>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06" name="Google Shape;2906;g159505ee322_0_2752"/>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07" name="Google Shape;2907;g159505ee322_0_2752"/>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08" name="Google Shape;2908;g159505ee322_0_2752"/>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09" name="Google Shape;2909;g159505ee322_0_2752"/>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10" name="Google Shape;2910;g159505ee322_0_2752"/>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11" name="Google Shape;2911;g159505ee322_0_2752"/>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12" name="Google Shape;2912;g159505ee322_0_2752"/>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13" name="Google Shape;2913;g159505ee322_0_2752"/>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14" name="Google Shape;2914;g159505ee322_0_2752"/>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15" name="Google Shape;2915;g159505ee322_0_2752"/>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16" name="Google Shape;2916;g159505ee322_0_2752"/>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17" name="Google Shape;2917;g159505ee322_0_2752"/>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18" name="Google Shape;2918;g159505ee322_0_2752"/>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19" name="Google Shape;2919;g159505ee322_0_2752"/>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20" name="Google Shape;2920;g159505ee322_0_2752"/>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21" name="Google Shape;2921;g159505ee322_0_2752"/>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22" name="Google Shape;2922;g159505ee322_0_2752"/>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23" name="Google Shape;2923;g159505ee322_0_2752"/>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24" name="Google Shape;2924;g159505ee322_0_2752"/>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25" name="Google Shape;2925;g159505ee322_0_2752"/>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26" name="Google Shape;2926;g159505ee322_0_2752"/>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27" name="Google Shape;2927;g159505ee322_0_2752"/>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28" name="Google Shape;2928;g159505ee322_0_2752"/>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29" name="Google Shape;2929;g159505ee322_0_2752"/>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30" name="Google Shape;2930;g159505ee322_0_2752"/>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31" name="Google Shape;2931;g159505ee322_0_2752"/>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32" name="Google Shape;2932;g159505ee322_0_2752"/>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33" name="Google Shape;2933;g159505ee322_0_2752"/>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34" name="Google Shape;2934;g159505ee322_0_2752"/>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35" name="Google Shape;2935;g159505ee322_0_2752"/>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36" name="Google Shape;2936;g159505ee322_0_2752"/>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37" name="Google Shape;2937;g159505ee322_0_2752"/>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38" name="Google Shape;2938;g159505ee322_0_2752"/>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39" name="Google Shape;2939;g159505ee322_0_2752"/>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40" name="Google Shape;2940;g159505ee322_0_2752"/>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41" name="Google Shape;2941;g159505ee322_0_2752"/>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42" name="Google Shape;2942;g159505ee322_0_2752"/>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43" name="Google Shape;2943;g159505ee322_0_2752"/>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44" name="Google Shape;2944;g159505ee322_0_2752"/>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45" name="Google Shape;2945;g159505ee322_0_2752"/>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46" name="Google Shape;2946;g159505ee322_0_2752"/>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47" name="Google Shape;2947;g159505ee322_0_2752"/>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48" name="Google Shape;2948;g159505ee322_0_2752"/>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49" name="Google Shape;2949;g159505ee322_0_2752"/>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50" name="Google Shape;2950;g159505ee322_0_2752"/>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51" name="Google Shape;2951;g159505ee322_0_2752"/>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52" name="Google Shape;2952;g159505ee322_0_2752"/>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53" name="Google Shape;2953;g159505ee322_0_2752"/>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54" name="Google Shape;2954;g159505ee322_0_2752"/>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55" name="Google Shape;2955;g159505ee322_0_2752"/>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56" name="Google Shape;2956;g159505ee322_0_2752"/>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57" name="Google Shape;2957;g159505ee322_0_2752"/>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58" name="Google Shape;2958;g159505ee322_0_2752"/>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59" name="Google Shape;2959;g159505ee322_0_2752"/>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60" name="Google Shape;2960;g159505ee322_0_2752"/>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61" name="Google Shape;2961;g159505ee322_0_2752"/>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62" name="Google Shape;2962;g159505ee322_0_2752"/>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63" name="Google Shape;2963;g159505ee322_0_2752"/>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64" name="Google Shape;2964;g159505ee322_0_2752"/>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65" name="Google Shape;2965;g159505ee322_0_2752"/>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66" name="Google Shape;2966;g159505ee322_0_2752"/>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67" name="Google Shape;2967;g159505ee322_0_2752"/>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68" name="Google Shape;2968;g159505ee322_0_2752"/>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69" name="Google Shape;2969;g159505ee322_0_2752"/>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70" name="Google Shape;2970;g159505ee322_0_2752"/>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71" name="Google Shape;2971;g159505ee322_0_2752"/>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72" name="Google Shape;2972;g159505ee322_0_2752"/>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73" name="Google Shape;2973;g159505ee322_0_2752"/>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74" name="Google Shape;2974;g159505ee322_0_2752"/>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75" name="Google Shape;2975;g159505ee322_0_2752"/>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76" name="Google Shape;2976;g159505ee322_0_2752"/>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77" name="Google Shape;2977;g159505ee322_0_2752"/>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78" name="Google Shape;2978;g159505ee322_0_2752"/>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79" name="Google Shape;2979;g159505ee322_0_2752"/>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80" name="Google Shape;2980;g159505ee322_0_2752"/>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81" name="Google Shape;2981;g159505ee322_0_2752"/>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82" name="Google Shape;2982;g159505ee322_0_2752"/>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83" name="Google Shape;2983;g159505ee322_0_2752"/>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84" name="Google Shape;2984;g159505ee322_0_2752"/>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85" name="Google Shape;2985;g159505ee322_0_2752"/>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86" name="Google Shape;2986;g159505ee322_0_2752"/>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87" name="Google Shape;2987;g159505ee322_0_2752"/>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88" name="Google Shape;2988;g159505ee322_0_2752"/>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89" name="Google Shape;2989;g159505ee322_0_2752"/>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90" name="Google Shape;2990;g159505ee322_0_2752"/>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91" name="Google Shape;2991;g159505ee322_0_2752"/>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92" name="Google Shape;2992;g159505ee322_0_2752"/>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93" name="Google Shape;2993;g159505ee322_0_2752"/>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94" name="Google Shape;2994;g159505ee322_0_2752"/>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95" name="Google Shape;2995;g159505ee322_0_2752"/>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96" name="Google Shape;2996;g159505ee322_0_2752"/>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97" name="Google Shape;2997;g159505ee322_0_2752"/>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98" name="Google Shape;2998;g159505ee322_0_2752"/>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99" name="Google Shape;2999;g159505ee322_0_2752"/>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00" name="Google Shape;3000;g159505ee322_0_2752"/>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01" name="Google Shape;3001;g159505ee322_0_2752"/>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pic>
        <p:nvPicPr>
          <p:cNvPr id="3002" name="Google Shape;3002;g159505ee322_0_2752"/>
          <p:cNvPicPr preferRelativeResize="0"/>
          <p:nvPr/>
        </p:nvPicPr>
        <p:blipFill rotWithShape="1">
          <a:blip r:embed="rId3">
            <a:alphaModFix amt="85000"/>
          </a:blip>
          <a:srcRect/>
          <a:stretch/>
        </p:blipFill>
        <p:spPr>
          <a:xfrm rot="-2976215">
            <a:off x="9178495" y="5085120"/>
            <a:ext cx="3685200" cy="2416123"/>
          </a:xfrm>
          <a:prstGeom prst="rect">
            <a:avLst/>
          </a:prstGeom>
          <a:noFill/>
          <a:ln>
            <a:noFill/>
          </a:ln>
        </p:spPr>
      </p:pic>
      <p:pic>
        <p:nvPicPr>
          <p:cNvPr id="3003" name="Google Shape;3003;g159505ee322_0_2752"/>
          <p:cNvPicPr preferRelativeResize="0"/>
          <p:nvPr/>
        </p:nvPicPr>
        <p:blipFill rotWithShape="1">
          <a:blip r:embed="rId4">
            <a:alphaModFix amt="66000"/>
          </a:blip>
          <a:srcRect/>
          <a:stretch/>
        </p:blipFill>
        <p:spPr>
          <a:xfrm rot="3667399">
            <a:off x="-215424" y="-1933705"/>
            <a:ext cx="2616717" cy="4958543"/>
          </a:xfrm>
          <a:prstGeom prst="rect">
            <a:avLst/>
          </a:prstGeom>
          <a:noFill/>
          <a:ln>
            <a:noFill/>
          </a:ln>
        </p:spPr>
      </p:pic>
      <p:sp>
        <p:nvSpPr>
          <p:cNvPr id="3004" name="Google Shape;3004;g159505ee322_0_2752"/>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93"/>
        <p:cNvGrpSpPr/>
        <p:nvPr/>
      </p:nvGrpSpPr>
      <p:grpSpPr>
        <a:xfrm>
          <a:off x="0" y="0"/>
          <a:ext cx="0" cy="0"/>
          <a:chOff x="0" y="0"/>
          <a:chExt cx="0" cy="0"/>
        </a:xfrm>
      </p:grpSpPr>
      <p:pic>
        <p:nvPicPr>
          <p:cNvPr id="3194" name="Google Shape;3194;g159505ee322_0_316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195" name="Google Shape;3195;g159505ee322_0_3167"/>
          <p:cNvSpPr txBox="1">
            <a:spLocks noGrp="1"/>
          </p:cNvSpPr>
          <p:nvPr>
            <p:ph type="title"/>
          </p:nvPr>
        </p:nvSpPr>
        <p:spPr>
          <a:xfrm>
            <a:off x="1209400" y="2021895"/>
            <a:ext cx="9773100" cy="22395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6400"/>
              <a:buNone/>
              <a:defRPr sz="93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grpSp>
        <p:nvGrpSpPr>
          <p:cNvPr id="3196" name="Google Shape;3196;g159505ee322_0_3167"/>
          <p:cNvGrpSpPr/>
          <p:nvPr/>
        </p:nvGrpSpPr>
        <p:grpSpPr>
          <a:xfrm>
            <a:off x="9383411" y="5547148"/>
            <a:ext cx="2808596" cy="796613"/>
            <a:chOff x="-2810250" y="3572525"/>
            <a:chExt cx="2106500" cy="597475"/>
          </a:xfrm>
        </p:grpSpPr>
        <p:sp>
          <p:nvSpPr>
            <p:cNvPr id="3197" name="Google Shape;3197;g159505ee322_0_3167"/>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98" name="Google Shape;3198;g159505ee322_0_3167"/>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99" name="Google Shape;3199;g159505ee322_0_3167"/>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00" name="Google Shape;3200;g159505ee322_0_3167"/>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01" name="Google Shape;3201;g159505ee322_0_3167"/>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02" name="Google Shape;3202;g159505ee322_0_3167"/>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03" name="Google Shape;3203;g159505ee322_0_3167"/>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04" name="Google Shape;3204;g159505ee322_0_3167"/>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05" name="Google Shape;3205;g159505ee322_0_3167"/>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06" name="Google Shape;3206;g159505ee322_0_3167"/>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07" name="Google Shape;3207;g159505ee322_0_3167"/>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08" name="Google Shape;3208;g159505ee322_0_3167"/>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09" name="Google Shape;3209;g159505ee322_0_3167"/>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10" name="Google Shape;3210;g159505ee322_0_3167"/>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11" name="Google Shape;3211;g159505ee322_0_3167"/>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12" name="Google Shape;3212;g159505ee322_0_3167"/>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13" name="Google Shape;3213;g159505ee322_0_3167"/>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14" name="Google Shape;3214;g159505ee322_0_3167"/>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15" name="Google Shape;3215;g159505ee322_0_3167"/>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16" name="Google Shape;3216;g159505ee322_0_3167"/>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17" name="Google Shape;3217;g159505ee322_0_3167"/>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18" name="Google Shape;3218;g159505ee322_0_3167"/>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19" name="Google Shape;3219;g159505ee322_0_3167"/>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20" name="Google Shape;3220;g159505ee322_0_3167"/>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21" name="Google Shape;3221;g159505ee322_0_3167"/>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22" name="Google Shape;3222;g159505ee322_0_3167"/>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23" name="Google Shape;3223;g159505ee322_0_3167"/>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24" name="Google Shape;3224;g159505ee322_0_3167"/>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25" name="Google Shape;3225;g159505ee322_0_3167"/>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26" name="Google Shape;3226;g159505ee322_0_3167"/>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27" name="Google Shape;3227;g159505ee322_0_3167"/>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28" name="Google Shape;3228;g159505ee322_0_3167"/>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29" name="Google Shape;3229;g159505ee322_0_3167"/>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30" name="Google Shape;3230;g159505ee322_0_3167"/>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31" name="Google Shape;3231;g159505ee322_0_3167"/>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32" name="Google Shape;3232;g159505ee322_0_3167"/>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33" name="Google Shape;3233;g159505ee322_0_3167"/>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34" name="Google Shape;3234;g159505ee322_0_3167"/>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35" name="Google Shape;3235;g159505ee322_0_3167"/>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36" name="Google Shape;3236;g159505ee322_0_3167"/>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37" name="Google Shape;3237;g159505ee322_0_3167"/>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38" name="Google Shape;3238;g159505ee322_0_3167"/>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39" name="Google Shape;3239;g159505ee322_0_3167"/>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40" name="Google Shape;3240;g159505ee322_0_3167"/>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41" name="Google Shape;3241;g159505ee322_0_3167"/>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42" name="Google Shape;3242;g159505ee322_0_3167"/>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43" name="Google Shape;3243;g159505ee322_0_3167"/>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44" name="Google Shape;3244;g159505ee322_0_3167"/>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45" name="Google Shape;3245;g159505ee322_0_3167"/>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46" name="Google Shape;3246;g159505ee322_0_3167"/>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47" name="Google Shape;3247;g159505ee322_0_3167"/>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48" name="Google Shape;3248;g159505ee322_0_3167"/>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49" name="Google Shape;3249;g159505ee322_0_3167"/>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50" name="Google Shape;3250;g159505ee322_0_3167"/>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51" name="Google Shape;3251;g159505ee322_0_3167"/>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52" name="Google Shape;3252;g159505ee322_0_3167"/>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53" name="Google Shape;3253;g159505ee322_0_3167"/>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54" name="Google Shape;3254;g159505ee322_0_3167"/>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55" name="Google Shape;3255;g159505ee322_0_3167"/>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56" name="Google Shape;3256;g159505ee322_0_3167"/>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57" name="Google Shape;3257;g159505ee322_0_3167"/>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58" name="Google Shape;3258;g159505ee322_0_3167"/>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59" name="Google Shape;3259;g159505ee322_0_3167"/>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60" name="Google Shape;3260;g159505ee322_0_3167"/>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61" name="Google Shape;3261;g159505ee322_0_3167"/>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62" name="Google Shape;3262;g159505ee322_0_3167"/>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63" name="Google Shape;3263;g159505ee322_0_3167"/>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64" name="Google Shape;3264;g159505ee322_0_3167"/>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65" name="Google Shape;3265;g159505ee322_0_3167"/>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66" name="Google Shape;3266;g159505ee322_0_3167"/>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67" name="Google Shape;3267;g159505ee322_0_3167"/>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68" name="Google Shape;3268;g159505ee322_0_3167"/>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69" name="Google Shape;3269;g159505ee322_0_3167"/>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70" name="Google Shape;3270;g159505ee322_0_3167"/>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71" name="Google Shape;3271;g159505ee322_0_3167"/>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72" name="Google Shape;3272;g159505ee322_0_3167"/>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73" name="Google Shape;3273;g159505ee322_0_3167"/>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74" name="Google Shape;3274;g159505ee322_0_3167"/>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75" name="Google Shape;3275;g159505ee322_0_3167"/>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76" name="Google Shape;3276;g159505ee322_0_3167"/>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77" name="Google Shape;3277;g159505ee322_0_3167"/>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78" name="Google Shape;3278;g159505ee322_0_3167"/>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79" name="Google Shape;3279;g159505ee322_0_3167"/>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80" name="Google Shape;3280;g159505ee322_0_3167"/>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81" name="Google Shape;3281;g159505ee322_0_3167"/>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82" name="Google Shape;3282;g159505ee322_0_3167"/>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83" name="Google Shape;3283;g159505ee322_0_3167"/>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84" name="Google Shape;3284;g159505ee322_0_3167"/>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85" name="Google Shape;3285;g159505ee322_0_3167"/>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86" name="Google Shape;3286;g159505ee322_0_3167"/>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87" name="Google Shape;3287;g159505ee322_0_3167"/>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88" name="Google Shape;3288;g159505ee322_0_3167"/>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89" name="Google Shape;3289;g159505ee322_0_3167"/>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90" name="Google Shape;3290;g159505ee322_0_3167"/>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91" name="Google Shape;3291;g159505ee322_0_3167"/>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92" name="Google Shape;3292;g159505ee322_0_3167"/>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93" name="Google Shape;3293;g159505ee322_0_3167"/>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94" name="Google Shape;3294;g159505ee322_0_3167"/>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95" name="Google Shape;3295;g159505ee322_0_3167"/>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96" name="Google Shape;3296;g159505ee322_0_3167"/>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97" name="Google Shape;3297;g159505ee322_0_3167"/>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98" name="Google Shape;3298;g159505ee322_0_3167"/>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99" name="Google Shape;3299;g159505ee322_0_3167"/>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00" name="Google Shape;3300;g159505ee322_0_3167"/>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01" name="Google Shape;3301;g159505ee322_0_3167"/>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02" name="Google Shape;3302;g159505ee322_0_3167"/>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03" name="Google Shape;3303;g159505ee322_0_3167"/>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04" name="Google Shape;3304;g159505ee322_0_3167"/>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05" name="Google Shape;3305;g159505ee322_0_3167"/>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06" name="Google Shape;3306;g159505ee322_0_3167"/>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3307" name="Google Shape;3307;g159505ee322_0_3167"/>
          <p:cNvGrpSpPr/>
          <p:nvPr/>
        </p:nvGrpSpPr>
        <p:grpSpPr>
          <a:xfrm flipH="1">
            <a:off x="-39" y="1009393"/>
            <a:ext cx="2808596" cy="796613"/>
            <a:chOff x="-2810250" y="3572525"/>
            <a:chExt cx="2106500" cy="597475"/>
          </a:xfrm>
        </p:grpSpPr>
        <p:sp>
          <p:nvSpPr>
            <p:cNvPr id="3308" name="Google Shape;3308;g159505ee322_0_3167"/>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09" name="Google Shape;3309;g159505ee322_0_3167"/>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10" name="Google Shape;3310;g159505ee322_0_3167"/>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11" name="Google Shape;3311;g159505ee322_0_3167"/>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12" name="Google Shape;3312;g159505ee322_0_3167"/>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13" name="Google Shape;3313;g159505ee322_0_3167"/>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14" name="Google Shape;3314;g159505ee322_0_3167"/>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15" name="Google Shape;3315;g159505ee322_0_3167"/>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16" name="Google Shape;3316;g159505ee322_0_3167"/>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17" name="Google Shape;3317;g159505ee322_0_3167"/>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18" name="Google Shape;3318;g159505ee322_0_3167"/>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19" name="Google Shape;3319;g159505ee322_0_3167"/>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20" name="Google Shape;3320;g159505ee322_0_3167"/>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21" name="Google Shape;3321;g159505ee322_0_3167"/>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22" name="Google Shape;3322;g159505ee322_0_3167"/>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23" name="Google Shape;3323;g159505ee322_0_3167"/>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24" name="Google Shape;3324;g159505ee322_0_3167"/>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25" name="Google Shape;3325;g159505ee322_0_3167"/>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26" name="Google Shape;3326;g159505ee322_0_3167"/>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27" name="Google Shape;3327;g159505ee322_0_3167"/>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28" name="Google Shape;3328;g159505ee322_0_3167"/>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29" name="Google Shape;3329;g159505ee322_0_3167"/>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30" name="Google Shape;3330;g159505ee322_0_3167"/>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31" name="Google Shape;3331;g159505ee322_0_3167"/>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32" name="Google Shape;3332;g159505ee322_0_3167"/>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33" name="Google Shape;3333;g159505ee322_0_3167"/>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34" name="Google Shape;3334;g159505ee322_0_3167"/>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35" name="Google Shape;3335;g159505ee322_0_3167"/>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36" name="Google Shape;3336;g159505ee322_0_3167"/>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37" name="Google Shape;3337;g159505ee322_0_3167"/>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38" name="Google Shape;3338;g159505ee322_0_3167"/>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39" name="Google Shape;3339;g159505ee322_0_3167"/>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40" name="Google Shape;3340;g159505ee322_0_3167"/>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41" name="Google Shape;3341;g159505ee322_0_3167"/>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42" name="Google Shape;3342;g159505ee322_0_3167"/>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43" name="Google Shape;3343;g159505ee322_0_3167"/>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44" name="Google Shape;3344;g159505ee322_0_3167"/>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45" name="Google Shape;3345;g159505ee322_0_3167"/>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46" name="Google Shape;3346;g159505ee322_0_3167"/>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47" name="Google Shape;3347;g159505ee322_0_3167"/>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48" name="Google Shape;3348;g159505ee322_0_3167"/>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49" name="Google Shape;3349;g159505ee322_0_3167"/>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50" name="Google Shape;3350;g159505ee322_0_3167"/>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51" name="Google Shape;3351;g159505ee322_0_3167"/>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52" name="Google Shape;3352;g159505ee322_0_3167"/>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53" name="Google Shape;3353;g159505ee322_0_3167"/>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54" name="Google Shape;3354;g159505ee322_0_3167"/>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55" name="Google Shape;3355;g159505ee322_0_3167"/>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56" name="Google Shape;3356;g159505ee322_0_3167"/>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57" name="Google Shape;3357;g159505ee322_0_3167"/>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58" name="Google Shape;3358;g159505ee322_0_3167"/>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59" name="Google Shape;3359;g159505ee322_0_3167"/>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60" name="Google Shape;3360;g159505ee322_0_3167"/>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61" name="Google Shape;3361;g159505ee322_0_3167"/>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62" name="Google Shape;3362;g159505ee322_0_3167"/>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63" name="Google Shape;3363;g159505ee322_0_3167"/>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64" name="Google Shape;3364;g159505ee322_0_3167"/>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65" name="Google Shape;3365;g159505ee322_0_3167"/>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66" name="Google Shape;3366;g159505ee322_0_3167"/>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67" name="Google Shape;3367;g159505ee322_0_3167"/>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68" name="Google Shape;3368;g159505ee322_0_3167"/>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69" name="Google Shape;3369;g159505ee322_0_3167"/>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70" name="Google Shape;3370;g159505ee322_0_3167"/>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71" name="Google Shape;3371;g159505ee322_0_3167"/>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72" name="Google Shape;3372;g159505ee322_0_3167"/>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73" name="Google Shape;3373;g159505ee322_0_3167"/>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74" name="Google Shape;3374;g159505ee322_0_3167"/>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75" name="Google Shape;3375;g159505ee322_0_3167"/>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76" name="Google Shape;3376;g159505ee322_0_3167"/>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77" name="Google Shape;3377;g159505ee322_0_3167"/>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78" name="Google Shape;3378;g159505ee322_0_3167"/>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79" name="Google Shape;3379;g159505ee322_0_3167"/>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80" name="Google Shape;3380;g159505ee322_0_3167"/>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81" name="Google Shape;3381;g159505ee322_0_3167"/>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82" name="Google Shape;3382;g159505ee322_0_3167"/>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83" name="Google Shape;3383;g159505ee322_0_3167"/>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84" name="Google Shape;3384;g159505ee322_0_3167"/>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85" name="Google Shape;3385;g159505ee322_0_3167"/>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86" name="Google Shape;3386;g159505ee322_0_3167"/>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87" name="Google Shape;3387;g159505ee322_0_3167"/>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88" name="Google Shape;3388;g159505ee322_0_3167"/>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89" name="Google Shape;3389;g159505ee322_0_3167"/>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90" name="Google Shape;3390;g159505ee322_0_3167"/>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91" name="Google Shape;3391;g159505ee322_0_3167"/>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92" name="Google Shape;3392;g159505ee322_0_3167"/>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93" name="Google Shape;3393;g159505ee322_0_3167"/>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94" name="Google Shape;3394;g159505ee322_0_3167"/>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95" name="Google Shape;3395;g159505ee322_0_3167"/>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96" name="Google Shape;3396;g159505ee322_0_3167"/>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97" name="Google Shape;3397;g159505ee322_0_3167"/>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98" name="Google Shape;3398;g159505ee322_0_3167"/>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99" name="Google Shape;3399;g159505ee322_0_3167"/>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00" name="Google Shape;3400;g159505ee322_0_3167"/>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01" name="Google Shape;3401;g159505ee322_0_3167"/>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02" name="Google Shape;3402;g159505ee322_0_3167"/>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03" name="Google Shape;3403;g159505ee322_0_3167"/>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04" name="Google Shape;3404;g159505ee322_0_3167"/>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05" name="Google Shape;3405;g159505ee322_0_3167"/>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06" name="Google Shape;3406;g159505ee322_0_3167"/>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07" name="Google Shape;3407;g159505ee322_0_3167"/>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08" name="Google Shape;3408;g159505ee322_0_3167"/>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09" name="Google Shape;3409;g159505ee322_0_3167"/>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10" name="Google Shape;3410;g159505ee322_0_3167"/>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11" name="Google Shape;3411;g159505ee322_0_3167"/>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12" name="Google Shape;3412;g159505ee322_0_3167"/>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13" name="Google Shape;3413;g159505ee322_0_3167"/>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14" name="Google Shape;3414;g159505ee322_0_3167"/>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15" name="Google Shape;3415;g159505ee322_0_3167"/>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16" name="Google Shape;3416;g159505ee322_0_3167"/>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17" name="Google Shape;3417;g159505ee322_0_3167"/>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3418" name="Google Shape;3418;g159505ee322_0_3167"/>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419"/>
        <p:cNvGrpSpPr/>
        <p:nvPr/>
      </p:nvGrpSpPr>
      <p:grpSpPr>
        <a:xfrm>
          <a:off x="0" y="0"/>
          <a:ext cx="0" cy="0"/>
          <a:chOff x="0" y="0"/>
          <a:chExt cx="0" cy="0"/>
        </a:xfrm>
      </p:grpSpPr>
      <p:pic>
        <p:nvPicPr>
          <p:cNvPr id="3420" name="Google Shape;3420;g159505ee322_0_3392"/>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421" name="Google Shape;3421;g159505ee322_0_3392"/>
          <p:cNvSpPr txBox="1">
            <a:spLocks noGrp="1"/>
          </p:cNvSpPr>
          <p:nvPr>
            <p:ph type="subTitle" idx="1"/>
          </p:nvPr>
        </p:nvSpPr>
        <p:spPr>
          <a:xfrm>
            <a:off x="1199141" y="3238867"/>
            <a:ext cx="4628700" cy="21255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422" name="Google Shape;3422;g159505ee322_0_3392"/>
          <p:cNvSpPr txBox="1">
            <a:spLocks noGrp="1"/>
          </p:cNvSpPr>
          <p:nvPr>
            <p:ph type="title"/>
          </p:nvPr>
        </p:nvSpPr>
        <p:spPr>
          <a:xfrm>
            <a:off x="1145941" y="2342667"/>
            <a:ext cx="4735200" cy="1324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grpSp>
        <p:nvGrpSpPr>
          <p:cNvPr id="3423" name="Google Shape;3423;g159505ee322_0_3392"/>
          <p:cNvGrpSpPr/>
          <p:nvPr/>
        </p:nvGrpSpPr>
        <p:grpSpPr>
          <a:xfrm>
            <a:off x="94" y="6137881"/>
            <a:ext cx="2808596" cy="796613"/>
            <a:chOff x="-2810250" y="3572525"/>
            <a:chExt cx="2106500" cy="597475"/>
          </a:xfrm>
        </p:grpSpPr>
        <p:sp>
          <p:nvSpPr>
            <p:cNvPr id="3424" name="Google Shape;3424;g159505ee322_0_3392"/>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25" name="Google Shape;3425;g159505ee322_0_3392"/>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26" name="Google Shape;3426;g159505ee322_0_3392"/>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27" name="Google Shape;3427;g159505ee322_0_3392"/>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28" name="Google Shape;3428;g159505ee322_0_3392"/>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29" name="Google Shape;3429;g159505ee322_0_3392"/>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30" name="Google Shape;3430;g159505ee322_0_3392"/>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31" name="Google Shape;3431;g159505ee322_0_3392"/>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32" name="Google Shape;3432;g159505ee322_0_3392"/>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33" name="Google Shape;3433;g159505ee322_0_3392"/>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34" name="Google Shape;3434;g159505ee322_0_3392"/>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35" name="Google Shape;3435;g159505ee322_0_3392"/>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36" name="Google Shape;3436;g159505ee322_0_3392"/>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37" name="Google Shape;3437;g159505ee322_0_3392"/>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38" name="Google Shape;3438;g159505ee322_0_3392"/>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39" name="Google Shape;3439;g159505ee322_0_3392"/>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40" name="Google Shape;3440;g159505ee322_0_3392"/>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41" name="Google Shape;3441;g159505ee322_0_3392"/>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42" name="Google Shape;3442;g159505ee322_0_3392"/>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43" name="Google Shape;3443;g159505ee322_0_3392"/>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44" name="Google Shape;3444;g159505ee322_0_3392"/>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45" name="Google Shape;3445;g159505ee322_0_3392"/>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46" name="Google Shape;3446;g159505ee322_0_3392"/>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47" name="Google Shape;3447;g159505ee322_0_3392"/>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48" name="Google Shape;3448;g159505ee322_0_3392"/>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49" name="Google Shape;3449;g159505ee322_0_3392"/>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50" name="Google Shape;3450;g159505ee322_0_3392"/>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51" name="Google Shape;3451;g159505ee322_0_3392"/>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52" name="Google Shape;3452;g159505ee322_0_3392"/>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53" name="Google Shape;3453;g159505ee322_0_3392"/>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54" name="Google Shape;3454;g159505ee322_0_3392"/>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55" name="Google Shape;3455;g159505ee322_0_3392"/>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56" name="Google Shape;3456;g159505ee322_0_3392"/>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57" name="Google Shape;3457;g159505ee322_0_3392"/>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58" name="Google Shape;3458;g159505ee322_0_3392"/>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59" name="Google Shape;3459;g159505ee322_0_3392"/>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60" name="Google Shape;3460;g159505ee322_0_3392"/>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61" name="Google Shape;3461;g159505ee322_0_3392"/>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62" name="Google Shape;3462;g159505ee322_0_3392"/>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63" name="Google Shape;3463;g159505ee322_0_3392"/>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64" name="Google Shape;3464;g159505ee322_0_3392"/>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65" name="Google Shape;3465;g159505ee322_0_3392"/>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66" name="Google Shape;3466;g159505ee322_0_3392"/>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67" name="Google Shape;3467;g159505ee322_0_3392"/>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68" name="Google Shape;3468;g159505ee322_0_3392"/>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69" name="Google Shape;3469;g159505ee322_0_3392"/>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70" name="Google Shape;3470;g159505ee322_0_3392"/>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71" name="Google Shape;3471;g159505ee322_0_3392"/>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72" name="Google Shape;3472;g159505ee322_0_3392"/>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73" name="Google Shape;3473;g159505ee322_0_3392"/>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74" name="Google Shape;3474;g159505ee322_0_3392"/>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75" name="Google Shape;3475;g159505ee322_0_3392"/>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76" name="Google Shape;3476;g159505ee322_0_3392"/>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77" name="Google Shape;3477;g159505ee322_0_3392"/>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78" name="Google Shape;3478;g159505ee322_0_3392"/>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79" name="Google Shape;3479;g159505ee322_0_3392"/>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80" name="Google Shape;3480;g159505ee322_0_3392"/>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81" name="Google Shape;3481;g159505ee322_0_3392"/>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82" name="Google Shape;3482;g159505ee322_0_3392"/>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83" name="Google Shape;3483;g159505ee322_0_3392"/>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84" name="Google Shape;3484;g159505ee322_0_3392"/>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85" name="Google Shape;3485;g159505ee322_0_3392"/>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86" name="Google Shape;3486;g159505ee322_0_3392"/>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87" name="Google Shape;3487;g159505ee322_0_3392"/>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88" name="Google Shape;3488;g159505ee322_0_3392"/>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89" name="Google Shape;3489;g159505ee322_0_3392"/>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90" name="Google Shape;3490;g159505ee322_0_3392"/>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91" name="Google Shape;3491;g159505ee322_0_3392"/>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92" name="Google Shape;3492;g159505ee322_0_3392"/>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93" name="Google Shape;3493;g159505ee322_0_3392"/>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94" name="Google Shape;3494;g159505ee322_0_3392"/>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95" name="Google Shape;3495;g159505ee322_0_3392"/>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96" name="Google Shape;3496;g159505ee322_0_3392"/>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97" name="Google Shape;3497;g159505ee322_0_3392"/>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98" name="Google Shape;3498;g159505ee322_0_3392"/>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99" name="Google Shape;3499;g159505ee322_0_3392"/>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00" name="Google Shape;3500;g159505ee322_0_3392"/>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01" name="Google Shape;3501;g159505ee322_0_3392"/>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02" name="Google Shape;3502;g159505ee322_0_3392"/>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03" name="Google Shape;3503;g159505ee322_0_3392"/>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04" name="Google Shape;3504;g159505ee322_0_3392"/>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05" name="Google Shape;3505;g159505ee322_0_3392"/>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06" name="Google Shape;3506;g159505ee322_0_3392"/>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07" name="Google Shape;3507;g159505ee322_0_3392"/>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08" name="Google Shape;3508;g159505ee322_0_3392"/>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09" name="Google Shape;3509;g159505ee322_0_3392"/>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10" name="Google Shape;3510;g159505ee322_0_3392"/>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11" name="Google Shape;3511;g159505ee322_0_3392"/>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12" name="Google Shape;3512;g159505ee322_0_3392"/>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13" name="Google Shape;3513;g159505ee322_0_3392"/>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14" name="Google Shape;3514;g159505ee322_0_3392"/>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15" name="Google Shape;3515;g159505ee322_0_3392"/>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16" name="Google Shape;3516;g159505ee322_0_3392"/>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17" name="Google Shape;3517;g159505ee322_0_3392"/>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18" name="Google Shape;3518;g159505ee322_0_3392"/>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19" name="Google Shape;3519;g159505ee322_0_3392"/>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20" name="Google Shape;3520;g159505ee322_0_3392"/>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21" name="Google Shape;3521;g159505ee322_0_3392"/>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22" name="Google Shape;3522;g159505ee322_0_3392"/>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23" name="Google Shape;3523;g159505ee322_0_3392"/>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24" name="Google Shape;3524;g159505ee322_0_3392"/>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25" name="Google Shape;3525;g159505ee322_0_3392"/>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26" name="Google Shape;3526;g159505ee322_0_3392"/>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27" name="Google Shape;3527;g159505ee322_0_3392"/>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28" name="Google Shape;3528;g159505ee322_0_3392"/>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29" name="Google Shape;3529;g159505ee322_0_3392"/>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30" name="Google Shape;3530;g159505ee322_0_3392"/>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31" name="Google Shape;3531;g159505ee322_0_3392"/>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32" name="Google Shape;3532;g159505ee322_0_3392"/>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33" name="Google Shape;3533;g159505ee322_0_3392"/>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3534" name="Google Shape;3534;g159505ee322_0_3392"/>
          <p:cNvGrpSpPr/>
          <p:nvPr/>
        </p:nvGrpSpPr>
        <p:grpSpPr>
          <a:xfrm flipH="1">
            <a:off x="10261577" y="734014"/>
            <a:ext cx="2808596" cy="796613"/>
            <a:chOff x="-2810250" y="3572525"/>
            <a:chExt cx="2106500" cy="597475"/>
          </a:xfrm>
        </p:grpSpPr>
        <p:sp>
          <p:nvSpPr>
            <p:cNvPr id="3535" name="Google Shape;3535;g159505ee322_0_3392"/>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36" name="Google Shape;3536;g159505ee322_0_3392"/>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37" name="Google Shape;3537;g159505ee322_0_3392"/>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38" name="Google Shape;3538;g159505ee322_0_3392"/>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39" name="Google Shape;3539;g159505ee322_0_3392"/>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40" name="Google Shape;3540;g159505ee322_0_3392"/>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41" name="Google Shape;3541;g159505ee322_0_3392"/>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42" name="Google Shape;3542;g159505ee322_0_3392"/>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43" name="Google Shape;3543;g159505ee322_0_3392"/>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44" name="Google Shape;3544;g159505ee322_0_3392"/>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45" name="Google Shape;3545;g159505ee322_0_3392"/>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46" name="Google Shape;3546;g159505ee322_0_3392"/>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47" name="Google Shape;3547;g159505ee322_0_3392"/>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48" name="Google Shape;3548;g159505ee322_0_3392"/>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49" name="Google Shape;3549;g159505ee322_0_3392"/>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50" name="Google Shape;3550;g159505ee322_0_3392"/>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51" name="Google Shape;3551;g159505ee322_0_3392"/>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52" name="Google Shape;3552;g159505ee322_0_3392"/>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53" name="Google Shape;3553;g159505ee322_0_3392"/>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54" name="Google Shape;3554;g159505ee322_0_3392"/>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55" name="Google Shape;3555;g159505ee322_0_3392"/>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56" name="Google Shape;3556;g159505ee322_0_3392"/>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57" name="Google Shape;3557;g159505ee322_0_3392"/>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58" name="Google Shape;3558;g159505ee322_0_3392"/>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59" name="Google Shape;3559;g159505ee322_0_3392"/>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60" name="Google Shape;3560;g159505ee322_0_3392"/>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61" name="Google Shape;3561;g159505ee322_0_3392"/>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62" name="Google Shape;3562;g159505ee322_0_3392"/>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63" name="Google Shape;3563;g159505ee322_0_3392"/>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64" name="Google Shape;3564;g159505ee322_0_3392"/>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65" name="Google Shape;3565;g159505ee322_0_3392"/>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66" name="Google Shape;3566;g159505ee322_0_3392"/>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67" name="Google Shape;3567;g159505ee322_0_3392"/>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68" name="Google Shape;3568;g159505ee322_0_3392"/>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69" name="Google Shape;3569;g159505ee322_0_3392"/>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70" name="Google Shape;3570;g159505ee322_0_3392"/>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71" name="Google Shape;3571;g159505ee322_0_3392"/>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72" name="Google Shape;3572;g159505ee322_0_3392"/>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73" name="Google Shape;3573;g159505ee322_0_3392"/>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74" name="Google Shape;3574;g159505ee322_0_3392"/>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75" name="Google Shape;3575;g159505ee322_0_3392"/>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76" name="Google Shape;3576;g159505ee322_0_3392"/>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77" name="Google Shape;3577;g159505ee322_0_3392"/>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78" name="Google Shape;3578;g159505ee322_0_3392"/>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79" name="Google Shape;3579;g159505ee322_0_3392"/>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80" name="Google Shape;3580;g159505ee322_0_3392"/>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81" name="Google Shape;3581;g159505ee322_0_3392"/>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82" name="Google Shape;3582;g159505ee322_0_3392"/>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83" name="Google Shape;3583;g159505ee322_0_3392"/>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84" name="Google Shape;3584;g159505ee322_0_3392"/>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85" name="Google Shape;3585;g159505ee322_0_3392"/>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86" name="Google Shape;3586;g159505ee322_0_3392"/>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87" name="Google Shape;3587;g159505ee322_0_3392"/>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88" name="Google Shape;3588;g159505ee322_0_3392"/>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89" name="Google Shape;3589;g159505ee322_0_3392"/>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90" name="Google Shape;3590;g159505ee322_0_3392"/>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91" name="Google Shape;3591;g159505ee322_0_3392"/>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92" name="Google Shape;3592;g159505ee322_0_3392"/>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93" name="Google Shape;3593;g159505ee322_0_3392"/>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94" name="Google Shape;3594;g159505ee322_0_3392"/>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95" name="Google Shape;3595;g159505ee322_0_3392"/>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96" name="Google Shape;3596;g159505ee322_0_3392"/>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97" name="Google Shape;3597;g159505ee322_0_3392"/>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98" name="Google Shape;3598;g159505ee322_0_3392"/>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99" name="Google Shape;3599;g159505ee322_0_3392"/>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00" name="Google Shape;3600;g159505ee322_0_3392"/>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01" name="Google Shape;3601;g159505ee322_0_3392"/>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02" name="Google Shape;3602;g159505ee322_0_3392"/>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03" name="Google Shape;3603;g159505ee322_0_3392"/>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04" name="Google Shape;3604;g159505ee322_0_3392"/>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05" name="Google Shape;3605;g159505ee322_0_3392"/>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06" name="Google Shape;3606;g159505ee322_0_3392"/>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07" name="Google Shape;3607;g159505ee322_0_3392"/>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08" name="Google Shape;3608;g159505ee322_0_3392"/>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09" name="Google Shape;3609;g159505ee322_0_3392"/>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10" name="Google Shape;3610;g159505ee322_0_3392"/>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11" name="Google Shape;3611;g159505ee322_0_3392"/>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12" name="Google Shape;3612;g159505ee322_0_3392"/>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13" name="Google Shape;3613;g159505ee322_0_3392"/>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14" name="Google Shape;3614;g159505ee322_0_3392"/>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15" name="Google Shape;3615;g159505ee322_0_3392"/>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16" name="Google Shape;3616;g159505ee322_0_3392"/>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17" name="Google Shape;3617;g159505ee322_0_3392"/>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18" name="Google Shape;3618;g159505ee322_0_3392"/>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19" name="Google Shape;3619;g159505ee322_0_3392"/>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20" name="Google Shape;3620;g159505ee322_0_3392"/>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21" name="Google Shape;3621;g159505ee322_0_3392"/>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22" name="Google Shape;3622;g159505ee322_0_3392"/>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23" name="Google Shape;3623;g159505ee322_0_3392"/>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24" name="Google Shape;3624;g159505ee322_0_3392"/>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25" name="Google Shape;3625;g159505ee322_0_3392"/>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26" name="Google Shape;3626;g159505ee322_0_3392"/>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27" name="Google Shape;3627;g159505ee322_0_3392"/>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28" name="Google Shape;3628;g159505ee322_0_3392"/>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29" name="Google Shape;3629;g159505ee322_0_3392"/>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30" name="Google Shape;3630;g159505ee322_0_3392"/>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31" name="Google Shape;3631;g159505ee322_0_3392"/>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32" name="Google Shape;3632;g159505ee322_0_3392"/>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33" name="Google Shape;3633;g159505ee322_0_3392"/>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34" name="Google Shape;3634;g159505ee322_0_3392"/>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35" name="Google Shape;3635;g159505ee322_0_3392"/>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36" name="Google Shape;3636;g159505ee322_0_3392"/>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37" name="Google Shape;3637;g159505ee322_0_3392"/>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38" name="Google Shape;3638;g159505ee322_0_3392"/>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39" name="Google Shape;3639;g159505ee322_0_3392"/>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40" name="Google Shape;3640;g159505ee322_0_3392"/>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41" name="Google Shape;3641;g159505ee322_0_3392"/>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42" name="Google Shape;3642;g159505ee322_0_3392"/>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43" name="Google Shape;3643;g159505ee322_0_3392"/>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44" name="Google Shape;3644;g159505ee322_0_3392"/>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pic>
        <p:nvPicPr>
          <p:cNvPr id="3645" name="Google Shape;3645;g159505ee322_0_3392"/>
          <p:cNvPicPr preferRelativeResize="0"/>
          <p:nvPr/>
        </p:nvPicPr>
        <p:blipFill rotWithShape="1">
          <a:blip r:embed="rId3">
            <a:alphaModFix amt="85000"/>
          </a:blip>
          <a:srcRect/>
          <a:stretch/>
        </p:blipFill>
        <p:spPr>
          <a:xfrm rot="-2976215">
            <a:off x="-1376439" y="-601614"/>
            <a:ext cx="3685200" cy="2416123"/>
          </a:xfrm>
          <a:prstGeom prst="rect">
            <a:avLst/>
          </a:prstGeom>
          <a:noFill/>
          <a:ln>
            <a:noFill/>
          </a:ln>
        </p:spPr>
      </p:pic>
      <p:pic>
        <p:nvPicPr>
          <p:cNvPr id="3646" name="Google Shape;3646;g159505ee322_0_3392"/>
          <p:cNvPicPr preferRelativeResize="0"/>
          <p:nvPr/>
        </p:nvPicPr>
        <p:blipFill rotWithShape="1">
          <a:blip r:embed="rId4">
            <a:alphaModFix amt="66000"/>
          </a:blip>
          <a:srcRect/>
          <a:stretch/>
        </p:blipFill>
        <p:spPr>
          <a:xfrm rot="3667399">
            <a:off x="10921109" y="4057045"/>
            <a:ext cx="2616717" cy="4958543"/>
          </a:xfrm>
          <a:prstGeom prst="rect">
            <a:avLst/>
          </a:prstGeom>
          <a:noFill/>
          <a:ln>
            <a:noFill/>
          </a:ln>
        </p:spPr>
      </p:pic>
      <p:sp>
        <p:nvSpPr>
          <p:cNvPr id="3647" name="Google Shape;3647;g159505ee322_0_3392"/>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648"/>
        <p:cNvGrpSpPr/>
        <p:nvPr/>
      </p:nvGrpSpPr>
      <p:grpSpPr>
        <a:xfrm>
          <a:off x="0" y="0"/>
          <a:ext cx="0" cy="0"/>
          <a:chOff x="0" y="0"/>
          <a:chExt cx="0" cy="0"/>
        </a:xfrm>
      </p:grpSpPr>
      <p:pic>
        <p:nvPicPr>
          <p:cNvPr id="3649" name="Google Shape;3649;g159505ee322_0_3620"/>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650" name="Google Shape;3650;g159505ee322_0_3620"/>
          <p:cNvSpPr txBox="1">
            <a:spLocks noGrp="1"/>
          </p:cNvSpPr>
          <p:nvPr>
            <p:ph type="subTitle" idx="1"/>
          </p:nvPr>
        </p:nvSpPr>
        <p:spPr>
          <a:xfrm>
            <a:off x="5692501" y="3238565"/>
            <a:ext cx="4527600" cy="21255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51" name="Google Shape;3651;g159505ee322_0_3620"/>
          <p:cNvSpPr txBox="1">
            <a:spLocks noGrp="1"/>
          </p:cNvSpPr>
          <p:nvPr>
            <p:ph type="title"/>
          </p:nvPr>
        </p:nvSpPr>
        <p:spPr>
          <a:xfrm>
            <a:off x="5541701" y="2326361"/>
            <a:ext cx="4829100" cy="1324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000"/>
              <a:buNone/>
              <a:defRPr sz="4700"/>
            </a:lvl1pPr>
            <a:lvl2pPr lvl="1" algn="r">
              <a:lnSpc>
                <a:spcPct val="100000"/>
              </a:lnSpc>
              <a:spcBef>
                <a:spcPts val="0"/>
              </a:spcBef>
              <a:spcAft>
                <a:spcPts val="0"/>
              </a:spcAft>
              <a:buSzPts val="4000"/>
              <a:buNone/>
              <a:defRPr/>
            </a:lvl2pPr>
            <a:lvl3pPr lvl="2" algn="r">
              <a:lnSpc>
                <a:spcPct val="100000"/>
              </a:lnSpc>
              <a:spcBef>
                <a:spcPts val="0"/>
              </a:spcBef>
              <a:spcAft>
                <a:spcPts val="0"/>
              </a:spcAft>
              <a:buSzPts val="4000"/>
              <a:buNone/>
              <a:defRPr/>
            </a:lvl3pPr>
            <a:lvl4pPr lvl="3" algn="r">
              <a:lnSpc>
                <a:spcPct val="100000"/>
              </a:lnSpc>
              <a:spcBef>
                <a:spcPts val="0"/>
              </a:spcBef>
              <a:spcAft>
                <a:spcPts val="0"/>
              </a:spcAft>
              <a:buSzPts val="4000"/>
              <a:buNone/>
              <a:defRPr/>
            </a:lvl4pPr>
            <a:lvl5pPr lvl="4" algn="r">
              <a:lnSpc>
                <a:spcPct val="100000"/>
              </a:lnSpc>
              <a:spcBef>
                <a:spcPts val="0"/>
              </a:spcBef>
              <a:spcAft>
                <a:spcPts val="0"/>
              </a:spcAft>
              <a:buSzPts val="4000"/>
              <a:buNone/>
              <a:defRPr/>
            </a:lvl5pPr>
            <a:lvl6pPr lvl="5" algn="r">
              <a:lnSpc>
                <a:spcPct val="100000"/>
              </a:lnSpc>
              <a:spcBef>
                <a:spcPts val="0"/>
              </a:spcBef>
              <a:spcAft>
                <a:spcPts val="0"/>
              </a:spcAft>
              <a:buSzPts val="4000"/>
              <a:buNone/>
              <a:defRPr/>
            </a:lvl6pPr>
            <a:lvl7pPr lvl="6" algn="r">
              <a:lnSpc>
                <a:spcPct val="100000"/>
              </a:lnSpc>
              <a:spcBef>
                <a:spcPts val="0"/>
              </a:spcBef>
              <a:spcAft>
                <a:spcPts val="0"/>
              </a:spcAft>
              <a:buSzPts val="4000"/>
              <a:buNone/>
              <a:defRPr/>
            </a:lvl7pPr>
            <a:lvl8pPr lvl="7" algn="r">
              <a:lnSpc>
                <a:spcPct val="100000"/>
              </a:lnSpc>
              <a:spcBef>
                <a:spcPts val="0"/>
              </a:spcBef>
              <a:spcAft>
                <a:spcPts val="0"/>
              </a:spcAft>
              <a:buSzPts val="4000"/>
              <a:buNone/>
              <a:defRPr/>
            </a:lvl8pPr>
            <a:lvl9pPr lvl="8" algn="r">
              <a:lnSpc>
                <a:spcPct val="100000"/>
              </a:lnSpc>
              <a:spcBef>
                <a:spcPts val="0"/>
              </a:spcBef>
              <a:spcAft>
                <a:spcPts val="0"/>
              </a:spcAft>
              <a:buSzPts val="4000"/>
              <a:buNone/>
              <a:defRPr/>
            </a:lvl9pPr>
          </a:lstStyle>
          <a:p>
            <a:endParaRPr/>
          </a:p>
        </p:txBody>
      </p:sp>
      <p:grpSp>
        <p:nvGrpSpPr>
          <p:cNvPr id="3652" name="Google Shape;3652;g159505ee322_0_3620"/>
          <p:cNvGrpSpPr/>
          <p:nvPr/>
        </p:nvGrpSpPr>
        <p:grpSpPr>
          <a:xfrm>
            <a:off x="9383411" y="5547148"/>
            <a:ext cx="2808596" cy="796613"/>
            <a:chOff x="-2810250" y="3572525"/>
            <a:chExt cx="2106500" cy="597475"/>
          </a:xfrm>
        </p:grpSpPr>
        <p:sp>
          <p:nvSpPr>
            <p:cNvPr id="3653" name="Google Shape;3653;g159505ee322_0_3620"/>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54" name="Google Shape;3654;g159505ee322_0_3620"/>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55" name="Google Shape;3655;g159505ee322_0_3620"/>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56" name="Google Shape;3656;g159505ee322_0_3620"/>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57" name="Google Shape;3657;g159505ee322_0_3620"/>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58" name="Google Shape;3658;g159505ee322_0_3620"/>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59" name="Google Shape;3659;g159505ee322_0_3620"/>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60" name="Google Shape;3660;g159505ee322_0_3620"/>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61" name="Google Shape;3661;g159505ee322_0_3620"/>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62" name="Google Shape;3662;g159505ee322_0_3620"/>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63" name="Google Shape;3663;g159505ee322_0_3620"/>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64" name="Google Shape;3664;g159505ee322_0_3620"/>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65" name="Google Shape;3665;g159505ee322_0_3620"/>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66" name="Google Shape;3666;g159505ee322_0_3620"/>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67" name="Google Shape;3667;g159505ee322_0_3620"/>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68" name="Google Shape;3668;g159505ee322_0_3620"/>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69" name="Google Shape;3669;g159505ee322_0_3620"/>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70" name="Google Shape;3670;g159505ee322_0_3620"/>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71" name="Google Shape;3671;g159505ee322_0_3620"/>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72" name="Google Shape;3672;g159505ee322_0_3620"/>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73" name="Google Shape;3673;g159505ee322_0_3620"/>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74" name="Google Shape;3674;g159505ee322_0_3620"/>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75" name="Google Shape;3675;g159505ee322_0_3620"/>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76" name="Google Shape;3676;g159505ee322_0_3620"/>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77" name="Google Shape;3677;g159505ee322_0_3620"/>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78" name="Google Shape;3678;g159505ee322_0_3620"/>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79" name="Google Shape;3679;g159505ee322_0_3620"/>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80" name="Google Shape;3680;g159505ee322_0_3620"/>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81" name="Google Shape;3681;g159505ee322_0_3620"/>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82" name="Google Shape;3682;g159505ee322_0_3620"/>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83" name="Google Shape;3683;g159505ee322_0_3620"/>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84" name="Google Shape;3684;g159505ee322_0_3620"/>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85" name="Google Shape;3685;g159505ee322_0_3620"/>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86" name="Google Shape;3686;g159505ee322_0_3620"/>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87" name="Google Shape;3687;g159505ee322_0_3620"/>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88" name="Google Shape;3688;g159505ee322_0_3620"/>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89" name="Google Shape;3689;g159505ee322_0_3620"/>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90" name="Google Shape;3690;g159505ee322_0_3620"/>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91" name="Google Shape;3691;g159505ee322_0_3620"/>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92" name="Google Shape;3692;g159505ee322_0_3620"/>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93" name="Google Shape;3693;g159505ee322_0_3620"/>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94" name="Google Shape;3694;g159505ee322_0_3620"/>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95" name="Google Shape;3695;g159505ee322_0_3620"/>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96" name="Google Shape;3696;g159505ee322_0_3620"/>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97" name="Google Shape;3697;g159505ee322_0_3620"/>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98" name="Google Shape;3698;g159505ee322_0_3620"/>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99" name="Google Shape;3699;g159505ee322_0_3620"/>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00" name="Google Shape;3700;g159505ee322_0_3620"/>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01" name="Google Shape;3701;g159505ee322_0_3620"/>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02" name="Google Shape;3702;g159505ee322_0_3620"/>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03" name="Google Shape;3703;g159505ee322_0_3620"/>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04" name="Google Shape;3704;g159505ee322_0_3620"/>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05" name="Google Shape;3705;g159505ee322_0_3620"/>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06" name="Google Shape;3706;g159505ee322_0_3620"/>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07" name="Google Shape;3707;g159505ee322_0_3620"/>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08" name="Google Shape;3708;g159505ee322_0_3620"/>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09" name="Google Shape;3709;g159505ee322_0_3620"/>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10" name="Google Shape;3710;g159505ee322_0_3620"/>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11" name="Google Shape;3711;g159505ee322_0_3620"/>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12" name="Google Shape;3712;g159505ee322_0_3620"/>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13" name="Google Shape;3713;g159505ee322_0_3620"/>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14" name="Google Shape;3714;g159505ee322_0_3620"/>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15" name="Google Shape;3715;g159505ee322_0_3620"/>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16" name="Google Shape;3716;g159505ee322_0_3620"/>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17" name="Google Shape;3717;g159505ee322_0_3620"/>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18" name="Google Shape;3718;g159505ee322_0_3620"/>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19" name="Google Shape;3719;g159505ee322_0_3620"/>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20" name="Google Shape;3720;g159505ee322_0_3620"/>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21" name="Google Shape;3721;g159505ee322_0_3620"/>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22" name="Google Shape;3722;g159505ee322_0_3620"/>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23" name="Google Shape;3723;g159505ee322_0_3620"/>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24" name="Google Shape;3724;g159505ee322_0_3620"/>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25" name="Google Shape;3725;g159505ee322_0_3620"/>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26" name="Google Shape;3726;g159505ee322_0_3620"/>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27" name="Google Shape;3727;g159505ee322_0_3620"/>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28" name="Google Shape;3728;g159505ee322_0_3620"/>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29" name="Google Shape;3729;g159505ee322_0_3620"/>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30" name="Google Shape;3730;g159505ee322_0_3620"/>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31" name="Google Shape;3731;g159505ee322_0_3620"/>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32" name="Google Shape;3732;g159505ee322_0_3620"/>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33" name="Google Shape;3733;g159505ee322_0_3620"/>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34" name="Google Shape;3734;g159505ee322_0_3620"/>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35" name="Google Shape;3735;g159505ee322_0_3620"/>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36" name="Google Shape;3736;g159505ee322_0_3620"/>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37" name="Google Shape;3737;g159505ee322_0_3620"/>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38" name="Google Shape;3738;g159505ee322_0_3620"/>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39" name="Google Shape;3739;g159505ee322_0_3620"/>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40" name="Google Shape;3740;g159505ee322_0_3620"/>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41" name="Google Shape;3741;g159505ee322_0_3620"/>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42" name="Google Shape;3742;g159505ee322_0_3620"/>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43" name="Google Shape;3743;g159505ee322_0_3620"/>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44" name="Google Shape;3744;g159505ee322_0_3620"/>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45" name="Google Shape;3745;g159505ee322_0_3620"/>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46" name="Google Shape;3746;g159505ee322_0_3620"/>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47" name="Google Shape;3747;g159505ee322_0_3620"/>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48" name="Google Shape;3748;g159505ee322_0_3620"/>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49" name="Google Shape;3749;g159505ee322_0_3620"/>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50" name="Google Shape;3750;g159505ee322_0_3620"/>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51" name="Google Shape;3751;g159505ee322_0_3620"/>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52" name="Google Shape;3752;g159505ee322_0_3620"/>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53" name="Google Shape;3753;g159505ee322_0_3620"/>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54" name="Google Shape;3754;g159505ee322_0_3620"/>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55" name="Google Shape;3755;g159505ee322_0_3620"/>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56" name="Google Shape;3756;g159505ee322_0_3620"/>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57" name="Google Shape;3757;g159505ee322_0_3620"/>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58" name="Google Shape;3758;g159505ee322_0_3620"/>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59" name="Google Shape;3759;g159505ee322_0_3620"/>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60" name="Google Shape;3760;g159505ee322_0_3620"/>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61" name="Google Shape;3761;g159505ee322_0_3620"/>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62" name="Google Shape;3762;g159505ee322_0_3620"/>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rgbClr val="FFD400">
                <a:alpha val="1725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3763" name="Google Shape;3763;g159505ee322_0_3620"/>
          <p:cNvGrpSpPr/>
          <p:nvPr/>
        </p:nvGrpSpPr>
        <p:grpSpPr>
          <a:xfrm flipH="1">
            <a:off x="-412906" y="453276"/>
            <a:ext cx="2808596" cy="796613"/>
            <a:chOff x="-2810250" y="3572525"/>
            <a:chExt cx="2106500" cy="597475"/>
          </a:xfrm>
        </p:grpSpPr>
        <p:sp>
          <p:nvSpPr>
            <p:cNvPr id="3764" name="Google Shape;3764;g159505ee322_0_3620"/>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65" name="Google Shape;3765;g159505ee322_0_3620"/>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66" name="Google Shape;3766;g159505ee322_0_3620"/>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67" name="Google Shape;3767;g159505ee322_0_3620"/>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68" name="Google Shape;3768;g159505ee322_0_3620"/>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69" name="Google Shape;3769;g159505ee322_0_3620"/>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70" name="Google Shape;3770;g159505ee322_0_3620"/>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71" name="Google Shape;3771;g159505ee322_0_3620"/>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72" name="Google Shape;3772;g159505ee322_0_3620"/>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73" name="Google Shape;3773;g159505ee322_0_3620"/>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74" name="Google Shape;3774;g159505ee322_0_3620"/>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75" name="Google Shape;3775;g159505ee322_0_3620"/>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76" name="Google Shape;3776;g159505ee322_0_3620"/>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77" name="Google Shape;3777;g159505ee322_0_3620"/>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78" name="Google Shape;3778;g159505ee322_0_3620"/>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79" name="Google Shape;3779;g159505ee322_0_3620"/>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80" name="Google Shape;3780;g159505ee322_0_3620"/>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81" name="Google Shape;3781;g159505ee322_0_3620"/>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82" name="Google Shape;3782;g159505ee322_0_3620"/>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83" name="Google Shape;3783;g159505ee322_0_3620"/>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84" name="Google Shape;3784;g159505ee322_0_3620"/>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85" name="Google Shape;3785;g159505ee322_0_3620"/>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86" name="Google Shape;3786;g159505ee322_0_3620"/>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87" name="Google Shape;3787;g159505ee322_0_3620"/>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88" name="Google Shape;3788;g159505ee322_0_3620"/>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89" name="Google Shape;3789;g159505ee322_0_3620"/>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90" name="Google Shape;3790;g159505ee322_0_3620"/>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91" name="Google Shape;3791;g159505ee322_0_3620"/>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92" name="Google Shape;3792;g159505ee322_0_3620"/>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93" name="Google Shape;3793;g159505ee322_0_3620"/>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94" name="Google Shape;3794;g159505ee322_0_3620"/>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95" name="Google Shape;3795;g159505ee322_0_3620"/>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96" name="Google Shape;3796;g159505ee322_0_3620"/>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97" name="Google Shape;3797;g159505ee322_0_3620"/>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98" name="Google Shape;3798;g159505ee322_0_3620"/>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99" name="Google Shape;3799;g159505ee322_0_3620"/>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00" name="Google Shape;3800;g159505ee322_0_3620"/>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01" name="Google Shape;3801;g159505ee322_0_3620"/>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02" name="Google Shape;3802;g159505ee322_0_3620"/>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03" name="Google Shape;3803;g159505ee322_0_3620"/>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04" name="Google Shape;3804;g159505ee322_0_3620"/>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05" name="Google Shape;3805;g159505ee322_0_3620"/>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06" name="Google Shape;3806;g159505ee322_0_3620"/>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07" name="Google Shape;3807;g159505ee322_0_3620"/>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08" name="Google Shape;3808;g159505ee322_0_3620"/>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09" name="Google Shape;3809;g159505ee322_0_3620"/>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10" name="Google Shape;3810;g159505ee322_0_3620"/>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11" name="Google Shape;3811;g159505ee322_0_3620"/>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12" name="Google Shape;3812;g159505ee322_0_3620"/>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13" name="Google Shape;3813;g159505ee322_0_3620"/>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14" name="Google Shape;3814;g159505ee322_0_3620"/>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15" name="Google Shape;3815;g159505ee322_0_3620"/>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16" name="Google Shape;3816;g159505ee322_0_3620"/>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17" name="Google Shape;3817;g159505ee322_0_3620"/>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18" name="Google Shape;3818;g159505ee322_0_3620"/>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19" name="Google Shape;3819;g159505ee322_0_3620"/>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20" name="Google Shape;3820;g159505ee322_0_3620"/>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21" name="Google Shape;3821;g159505ee322_0_3620"/>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22" name="Google Shape;3822;g159505ee322_0_3620"/>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23" name="Google Shape;3823;g159505ee322_0_3620"/>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24" name="Google Shape;3824;g159505ee322_0_3620"/>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25" name="Google Shape;3825;g159505ee322_0_3620"/>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26" name="Google Shape;3826;g159505ee322_0_3620"/>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27" name="Google Shape;3827;g159505ee322_0_3620"/>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28" name="Google Shape;3828;g159505ee322_0_3620"/>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29" name="Google Shape;3829;g159505ee322_0_3620"/>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30" name="Google Shape;3830;g159505ee322_0_3620"/>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31" name="Google Shape;3831;g159505ee322_0_3620"/>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32" name="Google Shape;3832;g159505ee322_0_3620"/>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33" name="Google Shape;3833;g159505ee322_0_3620"/>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34" name="Google Shape;3834;g159505ee322_0_3620"/>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35" name="Google Shape;3835;g159505ee322_0_3620"/>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36" name="Google Shape;3836;g159505ee322_0_3620"/>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37" name="Google Shape;3837;g159505ee322_0_3620"/>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38" name="Google Shape;3838;g159505ee322_0_3620"/>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39" name="Google Shape;3839;g159505ee322_0_3620"/>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40" name="Google Shape;3840;g159505ee322_0_3620"/>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41" name="Google Shape;3841;g159505ee322_0_3620"/>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42" name="Google Shape;3842;g159505ee322_0_3620"/>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43" name="Google Shape;3843;g159505ee322_0_3620"/>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44" name="Google Shape;3844;g159505ee322_0_3620"/>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45" name="Google Shape;3845;g159505ee322_0_3620"/>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46" name="Google Shape;3846;g159505ee322_0_3620"/>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47" name="Google Shape;3847;g159505ee322_0_3620"/>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48" name="Google Shape;3848;g159505ee322_0_3620"/>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49" name="Google Shape;3849;g159505ee322_0_3620"/>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50" name="Google Shape;3850;g159505ee322_0_3620"/>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51" name="Google Shape;3851;g159505ee322_0_3620"/>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52" name="Google Shape;3852;g159505ee322_0_3620"/>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53" name="Google Shape;3853;g159505ee322_0_3620"/>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54" name="Google Shape;3854;g159505ee322_0_3620"/>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55" name="Google Shape;3855;g159505ee322_0_3620"/>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56" name="Google Shape;3856;g159505ee322_0_3620"/>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57" name="Google Shape;3857;g159505ee322_0_3620"/>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58" name="Google Shape;3858;g159505ee322_0_3620"/>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59" name="Google Shape;3859;g159505ee322_0_3620"/>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60" name="Google Shape;3860;g159505ee322_0_3620"/>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61" name="Google Shape;3861;g159505ee322_0_3620"/>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62" name="Google Shape;3862;g159505ee322_0_3620"/>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63" name="Google Shape;3863;g159505ee322_0_3620"/>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64" name="Google Shape;3864;g159505ee322_0_3620"/>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65" name="Google Shape;3865;g159505ee322_0_3620"/>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66" name="Google Shape;3866;g159505ee322_0_3620"/>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67" name="Google Shape;3867;g159505ee322_0_3620"/>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68" name="Google Shape;3868;g159505ee322_0_3620"/>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69" name="Google Shape;3869;g159505ee322_0_3620"/>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70" name="Google Shape;3870;g159505ee322_0_3620"/>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71" name="Google Shape;3871;g159505ee322_0_3620"/>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72" name="Google Shape;3872;g159505ee322_0_3620"/>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73" name="Google Shape;3873;g159505ee322_0_3620"/>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lt2">
                <a:alpha val="60392"/>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pic>
        <p:nvPicPr>
          <p:cNvPr id="3874" name="Google Shape;3874;g159505ee322_0_3620"/>
          <p:cNvPicPr preferRelativeResize="0"/>
          <p:nvPr/>
        </p:nvPicPr>
        <p:blipFill rotWithShape="1">
          <a:blip r:embed="rId3">
            <a:alphaModFix amt="76000"/>
          </a:blip>
          <a:srcRect/>
          <a:stretch/>
        </p:blipFill>
        <p:spPr>
          <a:xfrm>
            <a:off x="8459983" y="1136149"/>
            <a:ext cx="5057367" cy="898400"/>
          </a:xfrm>
          <a:prstGeom prst="rect">
            <a:avLst/>
          </a:prstGeom>
          <a:noFill/>
          <a:ln>
            <a:noFill/>
          </a:ln>
        </p:spPr>
      </p:pic>
      <p:sp>
        <p:nvSpPr>
          <p:cNvPr id="3875" name="Google Shape;3875;g159505ee322_0_3620"/>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876"/>
        <p:cNvGrpSpPr/>
        <p:nvPr/>
      </p:nvGrpSpPr>
      <p:grpSpPr>
        <a:xfrm>
          <a:off x="0" y="0"/>
          <a:ext cx="0" cy="0"/>
          <a:chOff x="0" y="0"/>
          <a:chExt cx="0" cy="0"/>
        </a:xfrm>
      </p:grpSpPr>
      <p:pic>
        <p:nvPicPr>
          <p:cNvPr id="3877" name="Google Shape;3877;g159505ee322_0_384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878" name="Google Shape;3878;g159505ee322_0_3847"/>
          <p:cNvSpPr txBox="1">
            <a:spLocks noGrp="1"/>
          </p:cNvSpPr>
          <p:nvPr>
            <p:ph type="subTitle" idx="1"/>
          </p:nvPr>
        </p:nvSpPr>
        <p:spPr>
          <a:xfrm>
            <a:off x="6105200" y="2384617"/>
            <a:ext cx="5145300" cy="466500"/>
          </a:xfrm>
          <a:prstGeom prst="rect">
            <a:avLst/>
          </a:prstGeom>
          <a:noFill/>
          <a:ln>
            <a:noFill/>
          </a:ln>
        </p:spPr>
        <p:txBody>
          <a:bodyPr spcFirstLastPara="1" wrap="square" lIns="121900" tIns="121900" rIns="121900" bIns="121900" anchor="ctr" anchorCtr="0">
            <a:noAutofit/>
          </a:bodyPr>
          <a:lstStyle>
            <a:lvl1pPr lvl="0" algn="l">
              <a:lnSpc>
                <a:spcPct val="115000"/>
              </a:lnSpc>
              <a:spcBef>
                <a:spcPts val="0"/>
              </a:spcBef>
              <a:spcAft>
                <a:spcPts val="0"/>
              </a:spcAft>
              <a:buSzPts val="2700"/>
              <a:buFont typeface="Caveat Brush"/>
              <a:buNone/>
              <a:defRPr sz="2700" b="1">
                <a:latin typeface="Caveat Brush"/>
                <a:ea typeface="Caveat Brush"/>
                <a:cs typeface="Caveat Brush"/>
                <a:sym typeface="Caveat Brush"/>
              </a:defRPr>
            </a:lvl1pPr>
            <a:lvl2pPr lvl="1" algn="ctr">
              <a:lnSpc>
                <a:spcPct val="100000"/>
              </a:lnSpc>
              <a:spcBef>
                <a:spcPts val="0"/>
              </a:spcBef>
              <a:spcAft>
                <a:spcPts val="0"/>
              </a:spcAft>
              <a:buSzPts val="2700"/>
              <a:buFont typeface="Caveat Brush"/>
              <a:buNone/>
              <a:defRPr sz="2700" b="1">
                <a:latin typeface="Caveat Brush"/>
                <a:ea typeface="Caveat Brush"/>
                <a:cs typeface="Caveat Brush"/>
                <a:sym typeface="Caveat Brush"/>
              </a:defRPr>
            </a:lvl2pPr>
            <a:lvl3pPr lvl="2" algn="ctr">
              <a:lnSpc>
                <a:spcPct val="100000"/>
              </a:lnSpc>
              <a:spcBef>
                <a:spcPts val="2100"/>
              </a:spcBef>
              <a:spcAft>
                <a:spcPts val="0"/>
              </a:spcAft>
              <a:buSzPts val="2700"/>
              <a:buFont typeface="Caveat Brush"/>
              <a:buNone/>
              <a:defRPr sz="2700" b="1">
                <a:latin typeface="Caveat Brush"/>
                <a:ea typeface="Caveat Brush"/>
                <a:cs typeface="Caveat Brush"/>
                <a:sym typeface="Caveat Brush"/>
              </a:defRPr>
            </a:lvl3pPr>
            <a:lvl4pPr lvl="3" algn="ctr">
              <a:lnSpc>
                <a:spcPct val="100000"/>
              </a:lnSpc>
              <a:spcBef>
                <a:spcPts val="2100"/>
              </a:spcBef>
              <a:spcAft>
                <a:spcPts val="0"/>
              </a:spcAft>
              <a:buSzPts val="2700"/>
              <a:buFont typeface="Caveat Brush"/>
              <a:buNone/>
              <a:defRPr sz="2700" b="1">
                <a:latin typeface="Caveat Brush"/>
                <a:ea typeface="Caveat Brush"/>
                <a:cs typeface="Caveat Brush"/>
                <a:sym typeface="Caveat Brush"/>
              </a:defRPr>
            </a:lvl4pPr>
            <a:lvl5pPr lvl="4" algn="ctr">
              <a:lnSpc>
                <a:spcPct val="100000"/>
              </a:lnSpc>
              <a:spcBef>
                <a:spcPts val="2100"/>
              </a:spcBef>
              <a:spcAft>
                <a:spcPts val="0"/>
              </a:spcAft>
              <a:buSzPts val="2700"/>
              <a:buFont typeface="Caveat Brush"/>
              <a:buNone/>
              <a:defRPr sz="2700" b="1">
                <a:latin typeface="Caveat Brush"/>
                <a:ea typeface="Caveat Brush"/>
                <a:cs typeface="Caveat Brush"/>
                <a:sym typeface="Caveat Brush"/>
              </a:defRPr>
            </a:lvl5pPr>
            <a:lvl6pPr lvl="5" algn="ctr">
              <a:lnSpc>
                <a:spcPct val="100000"/>
              </a:lnSpc>
              <a:spcBef>
                <a:spcPts val="2100"/>
              </a:spcBef>
              <a:spcAft>
                <a:spcPts val="0"/>
              </a:spcAft>
              <a:buSzPts val="2700"/>
              <a:buFont typeface="Caveat Brush"/>
              <a:buNone/>
              <a:defRPr sz="2700" b="1">
                <a:latin typeface="Caveat Brush"/>
                <a:ea typeface="Caveat Brush"/>
                <a:cs typeface="Caveat Brush"/>
                <a:sym typeface="Caveat Brush"/>
              </a:defRPr>
            </a:lvl6pPr>
            <a:lvl7pPr lvl="6" algn="ctr">
              <a:lnSpc>
                <a:spcPct val="100000"/>
              </a:lnSpc>
              <a:spcBef>
                <a:spcPts val="2100"/>
              </a:spcBef>
              <a:spcAft>
                <a:spcPts val="0"/>
              </a:spcAft>
              <a:buSzPts val="2700"/>
              <a:buFont typeface="Caveat Brush"/>
              <a:buNone/>
              <a:defRPr sz="2700" b="1">
                <a:latin typeface="Caveat Brush"/>
                <a:ea typeface="Caveat Brush"/>
                <a:cs typeface="Caveat Brush"/>
                <a:sym typeface="Caveat Brush"/>
              </a:defRPr>
            </a:lvl7pPr>
            <a:lvl8pPr lvl="7" algn="ctr">
              <a:lnSpc>
                <a:spcPct val="100000"/>
              </a:lnSpc>
              <a:spcBef>
                <a:spcPts val="2100"/>
              </a:spcBef>
              <a:spcAft>
                <a:spcPts val="0"/>
              </a:spcAft>
              <a:buSzPts val="2700"/>
              <a:buFont typeface="Caveat Brush"/>
              <a:buNone/>
              <a:defRPr sz="2700" b="1">
                <a:latin typeface="Caveat Brush"/>
                <a:ea typeface="Caveat Brush"/>
                <a:cs typeface="Caveat Brush"/>
                <a:sym typeface="Caveat Brush"/>
              </a:defRPr>
            </a:lvl8pPr>
            <a:lvl9pPr lvl="8" algn="ctr">
              <a:lnSpc>
                <a:spcPct val="100000"/>
              </a:lnSpc>
              <a:spcBef>
                <a:spcPts val="2100"/>
              </a:spcBef>
              <a:spcAft>
                <a:spcPts val="2100"/>
              </a:spcAft>
              <a:buSzPts val="2700"/>
              <a:buFont typeface="Caveat Brush"/>
              <a:buNone/>
              <a:defRPr sz="2700" b="1">
                <a:latin typeface="Caveat Brush"/>
                <a:ea typeface="Caveat Brush"/>
                <a:cs typeface="Caveat Brush"/>
                <a:sym typeface="Caveat Brush"/>
              </a:defRPr>
            </a:lvl9pPr>
          </a:lstStyle>
          <a:p>
            <a:endParaRPr/>
          </a:p>
        </p:txBody>
      </p:sp>
      <p:sp>
        <p:nvSpPr>
          <p:cNvPr id="3879" name="Google Shape;3879;g159505ee322_0_3847"/>
          <p:cNvSpPr txBox="1">
            <a:spLocks noGrp="1"/>
          </p:cNvSpPr>
          <p:nvPr>
            <p:ph type="subTitle" idx="2"/>
          </p:nvPr>
        </p:nvSpPr>
        <p:spPr>
          <a:xfrm>
            <a:off x="953167" y="2384617"/>
            <a:ext cx="5145300" cy="4665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2000"/>
              <a:buNone/>
              <a:defRPr sz="2700" b="1">
                <a:latin typeface="Caveat Brush"/>
                <a:ea typeface="Caveat Brush"/>
                <a:cs typeface="Caveat Brush"/>
                <a:sym typeface="Caveat Brush"/>
              </a:defRPr>
            </a:lvl1pPr>
            <a:lvl2pPr lvl="1" algn="ctr">
              <a:lnSpc>
                <a:spcPct val="100000"/>
              </a:lnSpc>
              <a:spcBef>
                <a:spcPts val="0"/>
              </a:spcBef>
              <a:spcAft>
                <a:spcPts val="0"/>
              </a:spcAft>
              <a:buSzPts val="2000"/>
              <a:buNone/>
              <a:defRPr sz="2000"/>
            </a:lvl2pPr>
            <a:lvl3pPr lvl="2" algn="ctr">
              <a:lnSpc>
                <a:spcPct val="100000"/>
              </a:lnSpc>
              <a:spcBef>
                <a:spcPts val="2100"/>
              </a:spcBef>
              <a:spcAft>
                <a:spcPts val="0"/>
              </a:spcAft>
              <a:buSzPts val="2000"/>
              <a:buNone/>
              <a:defRPr sz="2000"/>
            </a:lvl3pPr>
            <a:lvl4pPr lvl="3" algn="ctr">
              <a:lnSpc>
                <a:spcPct val="100000"/>
              </a:lnSpc>
              <a:spcBef>
                <a:spcPts val="2100"/>
              </a:spcBef>
              <a:spcAft>
                <a:spcPts val="0"/>
              </a:spcAft>
              <a:buSzPts val="2000"/>
              <a:buNone/>
              <a:defRPr sz="2000"/>
            </a:lvl4pPr>
            <a:lvl5pPr lvl="4" algn="ctr">
              <a:lnSpc>
                <a:spcPct val="100000"/>
              </a:lnSpc>
              <a:spcBef>
                <a:spcPts val="2100"/>
              </a:spcBef>
              <a:spcAft>
                <a:spcPts val="0"/>
              </a:spcAft>
              <a:buSzPts val="2000"/>
              <a:buNone/>
              <a:defRPr sz="2000"/>
            </a:lvl5pPr>
            <a:lvl6pPr lvl="5" algn="ctr">
              <a:lnSpc>
                <a:spcPct val="100000"/>
              </a:lnSpc>
              <a:spcBef>
                <a:spcPts val="2100"/>
              </a:spcBef>
              <a:spcAft>
                <a:spcPts val="0"/>
              </a:spcAft>
              <a:buSzPts val="2000"/>
              <a:buNone/>
              <a:defRPr sz="2000"/>
            </a:lvl6pPr>
            <a:lvl7pPr lvl="6" algn="ctr">
              <a:lnSpc>
                <a:spcPct val="100000"/>
              </a:lnSpc>
              <a:spcBef>
                <a:spcPts val="2100"/>
              </a:spcBef>
              <a:spcAft>
                <a:spcPts val="0"/>
              </a:spcAft>
              <a:buSzPts val="2000"/>
              <a:buNone/>
              <a:defRPr sz="2000"/>
            </a:lvl7pPr>
            <a:lvl8pPr lvl="7" algn="ctr">
              <a:lnSpc>
                <a:spcPct val="100000"/>
              </a:lnSpc>
              <a:spcBef>
                <a:spcPts val="2100"/>
              </a:spcBef>
              <a:spcAft>
                <a:spcPts val="0"/>
              </a:spcAft>
              <a:buSzPts val="2000"/>
              <a:buNone/>
              <a:defRPr sz="2000"/>
            </a:lvl8pPr>
            <a:lvl9pPr lvl="8" algn="ctr">
              <a:lnSpc>
                <a:spcPct val="100000"/>
              </a:lnSpc>
              <a:spcBef>
                <a:spcPts val="2100"/>
              </a:spcBef>
              <a:spcAft>
                <a:spcPts val="2100"/>
              </a:spcAft>
              <a:buSzPts val="2000"/>
              <a:buNone/>
              <a:defRPr sz="2000"/>
            </a:lvl9pPr>
          </a:lstStyle>
          <a:p>
            <a:endParaRPr/>
          </a:p>
        </p:txBody>
      </p:sp>
      <p:sp>
        <p:nvSpPr>
          <p:cNvPr id="3880" name="Google Shape;3880;g159505ee322_0_3847"/>
          <p:cNvSpPr txBox="1">
            <a:spLocks noGrp="1"/>
          </p:cNvSpPr>
          <p:nvPr>
            <p:ph type="subTitle" idx="3"/>
          </p:nvPr>
        </p:nvSpPr>
        <p:spPr>
          <a:xfrm>
            <a:off x="953167" y="2897955"/>
            <a:ext cx="5145300" cy="26091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2000"/>
              <a:buChar char="●"/>
              <a:defRPr sz="1900"/>
            </a:lvl1pPr>
            <a:lvl2pPr lvl="1" algn="ctr">
              <a:lnSpc>
                <a:spcPct val="100000"/>
              </a:lnSpc>
              <a:spcBef>
                <a:spcPts val="0"/>
              </a:spcBef>
              <a:spcAft>
                <a:spcPts val="0"/>
              </a:spcAft>
              <a:buSzPts val="2000"/>
              <a:buChar char="○"/>
              <a:defRPr sz="2000"/>
            </a:lvl2pPr>
            <a:lvl3pPr lvl="2" algn="ctr">
              <a:lnSpc>
                <a:spcPct val="100000"/>
              </a:lnSpc>
              <a:spcBef>
                <a:spcPts val="2100"/>
              </a:spcBef>
              <a:spcAft>
                <a:spcPts val="0"/>
              </a:spcAft>
              <a:buSzPts val="2000"/>
              <a:buChar char="■"/>
              <a:defRPr sz="2000"/>
            </a:lvl3pPr>
            <a:lvl4pPr lvl="3" algn="ctr">
              <a:lnSpc>
                <a:spcPct val="100000"/>
              </a:lnSpc>
              <a:spcBef>
                <a:spcPts val="2100"/>
              </a:spcBef>
              <a:spcAft>
                <a:spcPts val="0"/>
              </a:spcAft>
              <a:buSzPts val="2000"/>
              <a:buChar char="●"/>
              <a:defRPr sz="2000"/>
            </a:lvl4pPr>
            <a:lvl5pPr lvl="4" algn="ctr">
              <a:lnSpc>
                <a:spcPct val="100000"/>
              </a:lnSpc>
              <a:spcBef>
                <a:spcPts val="2100"/>
              </a:spcBef>
              <a:spcAft>
                <a:spcPts val="0"/>
              </a:spcAft>
              <a:buSzPts val="2000"/>
              <a:buChar char="○"/>
              <a:defRPr sz="2000"/>
            </a:lvl5pPr>
            <a:lvl6pPr lvl="5" algn="ctr">
              <a:lnSpc>
                <a:spcPct val="100000"/>
              </a:lnSpc>
              <a:spcBef>
                <a:spcPts val="2100"/>
              </a:spcBef>
              <a:spcAft>
                <a:spcPts val="0"/>
              </a:spcAft>
              <a:buSzPts val="2000"/>
              <a:buChar char="■"/>
              <a:defRPr sz="2000"/>
            </a:lvl6pPr>
            <a:lvl7pPr lvl="6" algn="ctr">
              <a:lnSpc>
                <a:spcPct val="100000"/>
              </a:lnSpc>
              <a:spcBef>
                <a:spcPts val="2100"/>
              </a:spcBef>
              <a:spcAft>
                <a:spcPts val="0"/>
              </a:spcAft>
              <a:buSzPts val="2000"/>
              <a:buChar char="●"/>
              <a:defRPr sz="2000"/>
            </a:lvl7pPr>
            <a:lvl8pPr lvl="7" algn="ctr">
              <a:lnSpc>
                <a:spcPct val="100000"/>
              </a:lnSpc>
              <a:spcBef>
                <a:spcPts val="2100"/>
              </a:spcBef>
              <a:spcAft>
                <a:spcPts val="0"/>
              </a:spcAft>
              <a:buSzPts val="2000"/>
              <a:buChar char="○"/>
              <a:defRPr sz="2000"/>
            </a:lvl8pPr>
            <a:lvl9pPr lvl="8" algn="ctr">
              <a:lnSpc>
                <a:spcPct val="100000"/>
              </a:lnSpc>
              <a:spcBef>
                <a:spcPts val="2100"/>
              </a:spcBef>
              <a:spcAft>
                <a:spcPts val="2100"/>
              </a:spcAft>
              <a:buSzPts val="2000"/>
              <a:buChar char="■"/>
              <a:defRPr sz="2000"/>
            </a:lvl9pPr>
          </a:lstStyle>
          <a:p>
            <a:endParaRPr/>
          </a:p>
        </p:txBody>
      </p:sp>
      <p:grpSp>
        <p:nvGrpSpPr>
          <p:cNvPr id="3881" name="Google Shape;3881;g159505ee322_0_3847"/>
          <p:cNvGrpSpPr/>
          <p:nvPr/>
        </p:nvGrpSpPr>
        <p:grpSpPr>
          <a:xfrm>
            <a:off x="-1048340" y="1121114"/>
            <a:ext cx="2808596" cy="796613"/>
            <a:chOff x="-2810250" y="3572525"/>
            <a:chExt cx="2106500" cy="597475"/>
          </a:xfrm>
        </p:grpSpPr>
        <p:sp>
          <p:nvSpPr>
            <p:cNvPr id="3882" name="Google Shape;3882;g159505ee322_0_3847"/>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83" name="Google Shape;3883;g159505ee322_0_3847"/>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84" name="Google Shape;3884;g159505ee322_0_3847"/>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85" name="Google Shape;3885;g159505ee322_0_3847"/>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86" name="Google Shape;3886;g159505ee322_0_3847"/>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87" name="Google Shape;3887;g159505ee322_0_3847"/>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88" name="Google Shape;3888;g159505ee322_0_3847"/>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89" name="Google Shape;3889;g159505ee322_0_3847"/>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90" name="Google Shape;3890;g159505ee322_0_3847"/>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91" name="Google Shape;3891;g159505ee322_0_3847"/>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92" name="Google Shape;3892;g159505ee322_0_3847"/>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93" name="Google Shape;3893;g159505ee322_0_3847"/>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94" name="Google Shape;3894;g159505ee322_0_3847"/>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95" name="Google Shape;3895;g159505ee322_0_3847"/>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96" name="Google Shape;3896;g159505ee322_0_3847"/>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97" name="Google Shape;3897;g159505ee322_0_3847"/>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98" name="Google Shape;3898;g159505ee322_0_3847"/>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99" name="Google Shape;3899;g159505ee322_0_3847"/>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00" name="Google Shape;3900;g159505ee322_0_3847"/>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01" name="Google Shape;3901;g159505ee322_0_3847"/>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02" name="Google Shape;3902;g159505ee322_0_3847"/>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03" name="Google Shape;3903;g159505ee322_0_3847"/>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04" name="Google Shape;3904;g159505ee322_0_3847"/>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05" name="Google Shape;3905;g159505ee322_0_3847"/>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06" name="Google Shape;3906;g159505ee322_0_3847"/>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07" name="Google Shape;3907;g159505ee322_0_3847"/>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08" name="Google Shape;3908;g159505ee322_0_3847"/>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09" name="Google Shape;3909;g159505ee322_0_3847"/>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10" name="Google Shape;3910;g159505ee322_0_3847"/>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11" name="Google Shape;3911;g159505ee322_0_3847"/>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12" name="Google Shape;3912;g159505ee322_0_3847"/>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13" name="Google Shape;3913;g159505ee322_0_3847"/>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14" name="Google Shape;3914;g159505ee322_0_3847"/>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15" name="Google Shape;3915;g159505ee322_0_3847"/>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16" name="Google Shape;3916;g159505ee322_0_3847"/>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17" name="Google Shape;3917;g159505ee322_0_3847"/>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18" name="Google Shape;3918;g159505ee322_0_3847"/>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19" name="Google Shape;3919;g159505ee322_0_3847"/>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20" name="Google Shape;3920;g159505ee322_0_3847"/>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21" name="Google Shape;3921;g159505ee322_0_3847"/>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22" name="Google Shape;3922;g159505ee322_0_3847"/>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23" name="Google Shape;3923;g159505ee322_0_3847"/>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24" name="Google Shape;3924;g159505ee322_0_3847"/>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25" name="Google Shape;3925;g159505ee322_0_3847"/>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26" name="Google Shape;3926;g159505ee322_0_3847"/>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27" name="Google Shape;3927;g159505ee322_0_3847"/>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28" name="Google Shape;3928;g159505ee322_0_3847"/>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29" name="Google Shape;3929;g159505ee322_0_3847"/>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30" name="Google Shape;3930;g159505ee322_0_3847"/>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31" name="Google Shape;3931;g159505ee322_0_3847"/>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32" name="Google Shape;3932;g159505ee322_0_3847"/>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33" name="Google Shape;3933;g159505ee322_0_3847"/>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34" name="Google Shape;3934;g159505ee322_0_3847"/>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35" name="Google Shape;3935;g159505ee322_0_3847"/>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36" name="Google Shape;3936;g159505ee322_0_3847"/>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37" name="Google Shape;3937;g159505ee322_0_3847"/>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38" name="Google Shape;3938;g159505ee322_0_3847"/>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39" name="Google Shape;3939;g159505ee322_0_3847"/>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40" name="Google Shape;3940;g159505ee322_0_3847"/>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41" name="Google Shape;3941;g159505ee322_0_3847"/>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42" name="Google Shape;3942;g159505ee322_0_3847"/>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43" name="Google Shape;3943;g159505ee322_0_3847"/>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44" name="Google Shape;3944;g159505ee322_0_3847"/>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45" name="Google Shape;3945;g159505ee322_0_3847"/>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46" name="Google Shape;3946;g159505ee322_0_3847"/>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47" name="Google Shape;3947;g159505ee322_0_3847"/>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48" name="Google Shape;3948;g159505ee322_0_3847"/>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49" name="Google Shape;3949;g159505ee322_0_3847"/>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50" name="Google Shape;3950;g159505ee322_0_3847"/>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51" name="Google Shape;3951;g159505ee322_0_3847"/>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52" name="Google Shape;3952;g159505ee322_0_3847"/>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53" name="Google Shape;3953;g159505ee322_0_3847"/>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54" name="Google Shape;3954;g159505ee322_0_3847"/>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55" name="Google Shape;3955;g159505ee322_0_3847"/>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56" name="Google Shape;3956;g159505ee322_0_3847"/>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57" name="Google Shape;3957;g159505ee322_0_3847"/>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58" name="Google Shape;3958;g159505ee322_0_3847"/>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59" name="Google Shape;3959;g159505ee322_0_3847"/>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60" name="Google Shape;3960;g159505ee322_0_3847"/>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61" name="Google Shape;3961;g159505ee322_0_3847"/>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62" name="Google Shape;3962;g159505ee322_0_3847"/>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63" name="Google Shape;3963;g159505ee322_0_3847"/>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64" name="Google Shape;3964;g159505ee322_0_3847"/>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65" name="Google Shape;3965;g159505ee322_0_3847"/>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66" name="Google Shape;3966;g159505ee322_0_3847"/>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67" name="Google Shape;3967;g159505ee322_0_3847"/>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68" name="Google Shape;3968;g159505ee322_0_3847"/>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69" name="Google Shape;3969;g159505ee322_0_3847"/>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70" name="Google Shape;3970;g159505ee322_0_3847"/>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71" name="Google Shape;3971;g159505ee322_0_3847"/>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72" name="Google Shape;3972;g159505ee322_0_3847"/>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73" name="Google Shape;3973;g159505ee322_0_3847"/>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74" name="Google Shape;3974;g159505ee322_0_3847"/>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75" name="Google Shape;3975;g159505ee322_0_3847"/>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76" name="Google Shape;3976;g159505ee322_0_3847"/>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77" name="Google Shape;3977;g159505ee322_0_3847"/>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78" name="Google Shape;3978;g159505ee322_0_3847"/>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79" name="Google Shape;3979;g159505ee322_0_3847"/>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80" name="Google Shape;3980;g159505ee322_0_3847"/>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81" name="Google Shape;3981;g159505ee322_0_3847"/>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82" name="Google Shape;3982;g159505ee322_0_3847"/>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83" name="Google Shape;3983;g159505ee322_0_3847"/>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84" name="Google Shape;3984;g159505ee322_0_3847"/>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85" name="Google Shape;3985;g159505ee322_0_3847"/>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86" name="Google Shape;3986;g159505ee322_0_3847"/>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87" name="Google Shape;3987;g159505ee322_0_3847"/>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88" name="Google Shape;3988;g159505ee322_0_3847"/>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89" name="Google Shape;3989;g159505ee322_0_3847"/>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90" name="Google Shape;3990;g159505ee322_0_3847"/>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91" name="Google Shape;3991;g159505ee322_0_3847"/>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3992" name="Google Shape;3992;g159505ee322_0_3847"/>
          <p:cNvGrpSpPr/>
          <p:nvPr/>
        </p:nvGrpSpPr>
        <p:grpSpPr>
          <a:xfrm>
            <a:off x="10850546" y="5984207"/>
            <a:ext cx="2182612" cy="695283"/>
            <a:chOff x="-4380075" y="3780200"/>
            <a:chExt cx="1637000" cy="521475"/>
          </a:xfrm>
        </p:grpSpPr>
        <p:sp>
          <p:nvSpPr>
            <p:cNvPr id="3993" name="Google Shape;3993;g159505ee322_0_3847"/>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94" name="Google Shape;3994;g159505ee322_0_3847"/>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95" name="Google Shape;3995;g159505ee322_0_3847"/>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96" name="Google Shape;3996;g159505ee322_0_3847"/>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97" name="Google Shape;3997;g159505ee322_0_3847"/>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98" name="Google Shape;3998;g159505ee322_0_3847"/>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99" name="Google Shape;3999;g159505ee322_0_3847"/>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00" name="Google Shape;4000;g159505ee322_0_3847"/>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01" name="Google Shape;4001;g159505ee322_0_3847"/>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02" name="Google Shape;4002;g159505ee322_0_3847"/>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03" name="Google Shape;4003;g159505ee322_0_3847"/>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04" name="Google Shape;4004;g159505ee322_0_3847"/>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05" name="Google Shape;4005;g159505ee322_0_3847"/>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06" name="Google Shape;4006;g159505ee322_0_3847"/>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07" name="Google Shape;4007;g159505ee322_0_3847"/>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08" name="Google Shape;4008;g159505ee322_0_3847"/>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09" name="Google Shape;4009;g159505ee322_0_3847"/>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10" name="Google Shape;4010;g159505ee322_0_3847"/>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11" name="Google Shape;4011;g159505ee322_0_3847"/>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12" name="Google Shape;4012;g159505ee322_0_3847"/>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13" name="Google Shape;4013;g159505ee322_0_3847"/>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14" name="Google Shape;4014;g159505ee322_0_3847"/>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15" name="Google Shape;4015;g159505ee322_0_3847"/>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16" name="Google Shape;4016;g159505ee322_0_3847"/>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17" name="Google Shape;4017;g159505ee322_0_3847"/>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18" name="Google Shape;4018;g159505ee322_0_3847"/>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19" name="Google Shape;4019;g159505ee322_0_3847"/>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20" name="Google Shape;4020;g159505ee322_0_3847"/>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21" name="Google Shape;4021;g159505ee322_0_3847"/>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22" name="Google Shape;4022;g159505ee322_0_3847"/>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23" name="Google Shape;4023;g159505ee322_0_3847"/>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24" name="Google Shape;4024;g159505ee322_0_3847"/>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25" name="Google Shape;4025;g159505ee322_0_3847"/>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26" name="Google Shape;4026;g159505ee322_0_3847"/>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27" name="Google Shape;4027;g159505ee322_0_3847"/>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28" name="Google Shape;4028;g159505ee322_0_3847"/>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29" name="Google Shape;4029;g159505ee322_0_3847"/>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30" name="Google Shape;4030;g159505ee322_0_3847"/>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31" name="Google Shape;4031;g159505ee322_0_3847"/>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32" name="Google Shape;4032;g159505ee322_0_3847"/>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33" name="Google Shape;4033;g159505ee322_0_3847"/>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34" name="Google Shape;4034;g159505ee322_0_3847"/>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35" name="Google Shape;4035;g159505ee322_0_3847"/>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36" name="Google Shape;4036;g159505ee322_0_3847"/>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37" name="Google Shape;4037;g159505ee322_0_3847"/>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38" name="Google Shape;4038;g159505ee322_0_3847"/>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39" name="Google Shape;4039;g159505ee322_0_3847"/>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40" name="Google Shape;4040;g159505ee322_0_3847"/>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41" name="Google Shape;4041;g159505ee322_0_3847"/>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42" name="Google Shape;4042;g159505ee322_0_3847"/>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43" name="Google Shape;4043;g159505ee322_0_3847"/>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44" name="Google Shape;4044;g159505ee322_0_3847"/>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45" name="Google Shape;4045;g159505ee322_0_3847"/>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46" name="Google Shape;4046;g159505ee322_0_3847"/>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47" name="Google Shape;4047;g159505ee322_0_3847"/>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48" name="Google Shape;4048;g159505ee322_0_3847"/>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49" name="Google Shape;4049;g159505ee322_0_3847"/>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50" name="Google Shape;4050;g159505ee322_0_3847"/>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51" name="Google Shape;4051;g159505ee322_0_3847"/>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52" name="Google Shape;4052;g159505ee322_0_3847"/>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53" name="Google Shape;4053;g159505ee322_0_3847"/>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54" name="Google Shape;4054;g159505ee322_0_3847"/>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55" name="Google Shape;4055;g159505ee322_0_3847"/>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56" name="Google Shape;4056;g159505ee322_0_3847"/>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57" name="Google Shape;4057;g159505ee322_0_3847"/>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58" name="Google Shape;4058;g159505ee322_0_3847"/>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59" name="Google Shape;4059;g159505ee322_0_3847"/>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60" name="Google Shape;4060;g159505ee322_0_3847"/>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pic>
        <p:nvPicPr>
          <p:cNvPr id="4061" name="Google Shape;4061;g159505ee322_0_3847"/>
          <p:cNvPicPr preferRelativeResize="0"/>
          <p:nvPr/>
        </p:nvPicPr>
        <p:blipFill rotWithShape="1">
          <a:blip r:embed="rId3">
            <a:alphaModFix amt="66000"/>
          </a:blip>
          <a:srcRect/>
          <a:stretch/>
        </p:blipFill>
        <p:spPr>
          <a:xfrm>
            <a:off x="9579533" y="750167"/>
            <a:ext cx="4724400" cy="977900"/>
          </a:xfrm>
          <a:prstGeom prst="rect">
            <a:avLst/>
          </a:prstGeom>
          <a:noFill/>
          <a:ln>
            <a:noFill/>
          </a:ln>
        </p:spPr>
      </p:pic>
      <p:pic>
        <p:nvPicPr>
          <p:cNvPr id="4062" name="Google Shape;4062;g159505ee322_0_3847"/>
          <p:cNvPicPr preferRelativeResize="0"/>
          <p:nvPr/>
        </p:nvPicPr>
        <p:blipFill rotWithShape="1">
          <a:blip r:embed="rId4">
            <a:alphaModFix amt="66000"/>
          </a:blip>
          <a:srcRect/>
          <a:stretch/>
        </p:blipFill>
        <p:spPr>
          <a:xfrm>
            <a:off x="-443684" y="6009383"/>
            <a:ext cx="5057367" cy="898400"/>
          </a:xfrm>
          <a:prstGeom prst="rect">
            <a:avLst/>
          </a:prstGeom>
          <a:noFill/>
          <a:ln>
            <a:noFill/>
          </a:ln>
        </p:spPr>
      </p:pic>
      <p:sp>
        <p:nvSpPr>
          <p:cNvPr id="4063" name="Google Shape;4063;g159505ee322_0_3847"/>
          <p:cNvSpPr txBox="1">
            <a:spLocks noGrp="1"/>
          </p:cNvSpPr>
          <p:nvPr>
            <p:ph type="subTitle" idx="4"/>
          </p:nvPr>
        </p:nvSpPr>
        <p:spPr>
          <a:xfrm>
            <a:off x="6105200" y="2897955"/>
            <a:ext cx="5145300" cy="26091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2000"/>
              <a:buChar char="●"/>
              <a:defRPr sz="1900"/>
            </a:lvl1pPr>
            <a:lvl2pPr lvl="1" algn="ctr">
              <a:lnSpc>
                <a:spcPct val="100000"/>
              </a:lnSpc>
              <a:spcBef>
                <a:spcPts val="0"/>
              </a:spcBef>
              <a:spcAft>
                <a:spcPts val="0"/>
              </a:spcAft>
              <a:buSzPts val="2000"/>
              <a:buChar char="○"/>
              <a:defRPr sz="2000"/>
            </a:lvl2pPr>
            <a:lvl3pPr lvl="2" algn="ctr">
              <a:lnSpc>
                <a:spcPct val="100000"/>
              </a:lnSpc>
              <a:spcBef>
                <a:spcPts val="2100"/>
              </a:spcBef>
              <a:spcAft>
                <a:spcPts val="0"/>
              </a:spcAft>
              <a:buSzPts val="2000"/>
              <a:buChar char="■"/>
              <a:defRPr sz="2000"/>
            </a:lvl3pPr>
            <a:lvl4pPr lvl="3" algn="ctr">
              <a:lnSpc>
                <a:spcPct val="100000"/>
              </a:lnSpc>
              <a:spcBef>
                <a:spcPts val="2100"/>
              </a:spcBef>
              <a:spcAft>
                <a:spcPts val="0"/>
              </a:spcAft>
              <a:buSzPts val="2000"/>
              <a:buChar char="●"/>
              <a:defRPr sz="2000"/>
            </a:lvl4pPr>
            <a:lvl5pPr lvl="4" algn="ctr">
              <a:lnSpc>
                <a:spcPct val="100000"/>
              </a:lnSpc>
              <a:spcBef>
                <a:spcPts val="2100"/>
              </a:spcBef>
              <a:spcAft>
                <a:spcPts val="0"/>
              </a:spcAft>
              <a:buSzPts val="2000"/>
              <a:buChar char="○"/>
              <a:defRPr sz="2000"/>
            </a:lvl5pPr>
            <a:lvl6pPr lvl="5" algn="ctr">
              <a:lnSpc>
                <a:spcPct val="100000"/>
              </a:lnSpc>
              <a:spcBef>
                <a:spcPts val="2100"/>
              </a:spcBef>
              <a:spcAft>
                <a:spcPts val="0"/>
              </a:spcAft>
              <a:buSzPts val="2000"/>
              <a:buChar char="■"/>
              <a:defRPr sz="2000"/>
            </a:lvl6pPr>
            <a:lvl7pPr lvl="6" algn="ctr">
              <a:lnSpc>
                <a:spcPct val="100000"/>
              </a:lnSpc>
              <a:spcBef>
                <a:spcPts val="2100"/>
              </a:spcBef>
              <a:spcAft>
                <a:spcPts val="0"/>
              </a:spcAft>
              <a:buSzPts val="2000"/>
              <a:buChar char="●"/>
              <a:defRPr sz="2000"/>
            </a:lvl7pPr>
            <a:lvl8pPr lvl="7" algn="ctr">
              <a:lnSpc>
                <a:spcPct val="100000"/>
              </a:lnSpc>
              <a:spcBef>
                <a:spcPts val="2100"/>
              </a:spcBef>
              <a:spcAft>
                <a:spcPts val="0"/>
              </a:spcAft>
              <a:buSzPts val="2000"/>
              <a:buChar char="○"/>
              <a:defRPr sz="2000"/>
            </a:lvl8pPr>
            <a:lvl9pPr lvl="8" algn="ctr">
              <a:lnSpc>
                <a:spcPct val="100000"/>
              </a:lnSpc>
              <a:spcBef>
                <a:spcPts val="2100"/>
              </a:spcBef>
              <a:spcAft>
                <a:spcPts val="2100"/>
              </a:spcAft>
              <a:buSzPts val="2000"/>
              <a:buChar char="■"/>
              <a:defRPr sz="2000"/>
            </a:lvl9pPr>
          </a:lstStyle>
          <a:p>
            <a:endParaRPr/>
          </a:p>
        </p:txBody>
      </p:sp>
      <p:sp>
        <p:nvSpPr>
          <p:cNvPr id="4064" name="Google Shape;4064;g159505ee322_0_3847"/>
          <p:cNvSpPr txBox="1">
            <a:spLocks noGrp="1"/>
          </p:cNvSpPr>
          <p:nvPr>
            <p:ph type="title"/>
          </p:nvPr>
        </p:nvSpPr>
        <p:spPr>
          <a:xfrm>
            <a:off x="955400" y="874100"/>
            <a:ext cx="10281300" cy="7635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4065" name="Google Shape;4065;g159505ee322_0_3847"/>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CUSTOM_18_1_1">
    <p:spTree>
      <p:nvGrpSpPr>
        <p:cNvPr id="1" name="Shape 4066"/>
        <p:cNvGrpSpPr/>
        <p:nvPr/>
      </p:nvGrpSpPr>
      <p:grpSpPr>
        <a:xfrm>
          <a:off x="0" y="0"/>
          <a:ext cx="0" cy="0"/>
          <a:chOff x="0" y="0"/>
          <a:chExt cx="0" cy="0"/>
        </a:xfrm>
      </p:grpSpPr>
      <p:pic>
        <p:nvPicPr>
          <p:cNvPr id="4067" name="Google Shape;4067;g159505ee322_0_4036"/>
          <p:cNvPicPr preferRelativeResize="0"/>
          <p:nvPr/>
        </p:nvPicPr>
        <p:blipFill rotWithShape="1">
          <a:blip r:embed="rId2">
            <a:alphaModFix/>
          </a:blip>
          <a:srcRect/>
          <a:stretch/>
        </p:blipFill>
        <p:spPr>
          <a:xfrm>
            <a:off x="0" y="0"/>
            <a:ext cx="12192000" cy="6858001"/>
          </a:xfrm>
          <a:prstGeom prst="rect">
            <a:avLst/>
          </a:prstGeom>
          <a:noFill/>
          <a:ln>
            <a:noFill/>
          </a:ln>
        </p:spPr>
      </p:pic>
      <p:grpSp>
        <p:nvGrpSpPr>
          <p:cNvPr id="4068" name="Google Shape;4068;g159505ee322_0_4036"/>
          <p:cNvGrpSpPr/>
          <p:nvPr/>
        </p:nvGrpSpPr>
        <p:grpSpPr>
          <a:xfrm>
            <a:off x="-1580089" y="1121114"/>
            <a:ext cx="2808596" cy="796613"/>
            <a:chOff x="-2810250" y="3572525"/>
            <a:chExt cx="2106500" cy="597475"/>
          </a:xfrm>
        </p:grpSpPr>
        <p:sp>
          <p:nvSpPr>
            <p:cNvPr id="4069" name="Google Shape;4069;g159505ee322_0_4036"/>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70" name="Google Shape;4070;g159505ee322_0_4036"/>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71" name="Google Shape;4071;g159505ee322_0_4036"/>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72" name="Google Shape;4072;g159505ee322_0_4036"/>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73" name="Google Shape;4073;g159505ee322_0_4036"/>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74" name="Google Shape;4074;g159505ee322_0_4036"/>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75" name="Google Shape;4075;g159505ee322_0_4036"/>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76" name="Google Shape;4076;g159505ee322_0_4036"/>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77" name="Google Shape;4077;g159505ee322_0_4036"/>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78" name="Google Shape;4078;g159505ee322_0_4036"/>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79" name="Google Shape;4079;g159505ee322_0_4036"/>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80" name="Google Shape;4080;g159505ee322_0_4036"/>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81" name="Google Shape;4081;g159505ee322_0_4036"/>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82" name="Google Shape;4082;g159505ee322_0_4036"/>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83" name="Google Shape;4083;g159505ee322_0_4036"/>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84" name="Google Shape;4084;g159505ee322_0_4036"/>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85" name="Google Shape;4085;g159505ee322_0_4036"/>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86" name="Google Shape;4086;g159505ee322_0_4036"/>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87" name="Google Shape;4087;g159505ee322_0_4036"/>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88" name="Google Shape;4088;g159505ee322_0_4036"/>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89" name="Google Shape;4089;g159505ee322_0_4036"/>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90" name="Google Shape;4090;g159505ee322_0_4036"/>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91" name="Google Shape;4091;g159505ee322_0_4036"/>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92" name="Google Shape;4092;g159505ee322_0_4036"/>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93" name="Google Shape;4093;g159505ee322_0_4036"/>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94" name="Google Shape;4094;g159505ee322_0_4036"/>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95" name="Google Shape;4095;g159505ee322_0_4036"/>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96" name="Google Shape;4096;g159505ee322_0_4036"/>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97" name="Google Shape;4097;g159505ee322_0_4036"/>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98" name="Google Shape;4098;g159505ee322_0_4036"/>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99" name="Google Shape;4099;g159505ee322_0_4036"/>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00" name="Google Shape;4100;g159505ee322_0_4036"/>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01" name="Google Shape;4101;g159505ee322_0_4036"/>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02" name="Google Shape;4102;g159505ee322_0_4036"/>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03" name="Google Shape;4103;g159505ee322_0_4036"/>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04" name="Google Shape;4104;g159505ee322_0_4036"/>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05" name="Google Shape;4105;g159505ee322_0_4036"/>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06" name="Google Shape;4106;g159505ee322_0_4036"/>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07" name="Google Shape;4107;g159505ee322_0_4036"/>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08" name="Google Shape;4108;g159505ee322_0_4036"/>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09" name="Google Shape;4109;g159505ee322_0_4036"/>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10" name="Google Shape;4110;g159505ee322_0_4036"/>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11" name="Google Shape;4111;g159505ee322_0_4036"/>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12" name="Google Shape;4112;g159505ee322_0_4036"/>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13" name="Google Shape;4113;g159505ee322_0_4036"/>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14" name="Google Shape;4114;g159505ee322_0_4036"/>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15" name="Google Shape;4115;g159505ee322_0_4036"/>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16" name="Google Shape;4116;g159505ee322_0_4036"/>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17" name="Google Shape;4117;g159505ee322_0_4036"/>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18" name="Google Shape;4118;g159505ee322_0_4036"/>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19" name="Google Shape;4119;g159505ee322_0_4036"/>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20" name="Google Shape;4120;g159505ee322_0_4036"/>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21" name="Google Shape;4121;g159505ee322_0_4036"/>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22" name="Google Shape;4122;g159505ee322_0_4036"/>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23" name="Google Shape;4123;g159505ee322_0_4036"/>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24" name="Google Shape;4124;g159505ee322_0_4036"/>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25" name="Google Shape;4125;g159505ee322_0_4036"/>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26" name="Google Shape;4126;g159505ee322_0_4036"/>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27" name="Google Shape;4127;g159505ee322_0_4036"/>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28" name="Google Shape;4128;g159505ee322_0_4036"/>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29" name="Google Shape;4129;g159505ee322_0_4036"/>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30" name="Google Shape;4130;g159505ee322_0_4036"/>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31" name="Google Shape;4131;g159505ee322_0_4036"/>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32" name="Google Shape;4132;g159505ee322_0_4036"/>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33" name="Google Shape;4133;g159505ee322_0_4036"/>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34" name="Google Shape;4134;g159505ee322_0_4036"/>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35" name="Google Shape;4135;g159505ee322_0_4036"/>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36" name="Google Shape;4136;g159505ee322_0_4036"/>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37" name="Google Shape;4137;g159505ee322_0_4036"/>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38" name="Google Shape;4138;g159505ee322_0_4036"/>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39" name="Google Shape;4139;g159505ee322_0_4036"/>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40" name="Google Shape;4140;g159505ee322_0_4036"/>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41" name="Google Shape;4141;g159505ee322_0_4036"/>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42" name="Google Shape;4142;g159505ee322_0_4036"/>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43" name="Google Shape;4143;g159505ee322_0_4036"/>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44" name="Google Shape;4144;g159505ee322_0_4036"/>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45" name="Google Shape;4145;g159505ee322_0_4036"/>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46" name="Google Shape;4146;g159505ee322_0_4036"/>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47" name="Google Shape;4147;g159505ee322_0_4036"/>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48" name="Google Shape;4148;g159505ee322_0_4036"/>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49" name="Google Shape;4149;g159505ee322_0_4036"/>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50" name="Google Shape;4150;g159505ee322_0_4036"/>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51" name="Google Shape;4151;g159505ee322_0_4036"/>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52" name="Google Shape;4152;g159505ee322_0_4036"/>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53" name="Google Shape;4153;g159505ee322_0_4036"/>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54" name="Google Shape;4154;g159505ee322_0_4036"/>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55" name="Google Shape;4155;g159505ee322_0_4036"/>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56" name="Google Shape;4156;g159505ee322_0_4036"/>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57" name="Google Shape;4157;g159505ee322_0_4036"/>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58" name="Google Shape;4158;g159505ee322_0_4036"/>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59" name="Google Shape;4159;g159505ee322_0_4036"/>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60" name="Google Shape;4160;g159505ee322_0_4036"/>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61" name="Google Shape;4161;g159505ee322_0_4036"/>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62" name="Google Shape;4162;g159505ee322_0_4036"/>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63" name="Google Shape;4163;g159505ee322_0_4036"/>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64" name="Google Shape;4164;g159505ee322_0_4036"/>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65" name="Google Shape;4165;g159505ee322_0_4036"/>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66" name="Google Shape;4166;g159505ee322_0_4036"/>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67" name="Google Shape;4167;g159505ee322_0_4036"/>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68" name="Google Shape;4168;g159505ee322_0_4036"/>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69" name="Google Shape;4169;g159505ee322_0_4036"/>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70" name="Google Shape;4170;g159505ee322_0_4036"/>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71" name="Google Shape;4171;g159505ee322_0_4036"/>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72" name="Google Shape;4172;g159505ee322_0_4036"/>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73" name="Google Shape;4173;g159505ee322_0_4036"/>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74" name="Google Shape;4174;g159505ee322_0_4036"/>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75" name="Google Shape;4175;g159505ee322_0_4036"/>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76" name="Google Shape;4176;g159505ee322_0_4036"/>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77" name="Google Shape;4177;g159505ee322_0_4036"/>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78" name="Google Shape;4178;g159505ee322_0_4036"/>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4179" name="Google Shape;4179;g159505ee322_0_4036"/>
          <p:cNvGrpSpPr/>
          <p:nvPr/>
        </p:nvGrpSpPr>
        <p:grpSpPr>
          <a:xfrm>
            <a:off x="10318797" y="5984207"/>
            <a:ext cx="2182612" cy="695283"/>
            <a:chOff x="-4380075" y="3780200"/>
            <a:chExt cx="1637000" cy="521475"/>
          </a:xfrm>
        </p:grpSpPr>
        <p:sp>
          <p:nvSpPr>
            <p:cNvPr id="4180" name="Google Shape;4180;g159505ee322_0_4036"/>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81" name="Google Shape;4181;g159505ee322_0_4036"/>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82" name="Google Shape;4182;g159505ee322_0_4036"/>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83" name="Google Shape;4183;g159505ee322_0_4036"/>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84" name="Google Shape;4184;g159505ee322_0_4036"/>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85" name="Google Shape;4185;g159505ee322_0_4036"/>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86" name="Google Shape;4186;g159505ee322_0_4036"/>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87" name="Google Shape;4187;g159505ee322_0_4036"/>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88" name="Google Shape;4188;g159505ee322_0_4036"/>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89" name="Google Shape;4189;g159505ee322_0_4036"/>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90" name="Google Shape;4190;g159505ee322_0_4036"/>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91" name="Google Shape;4191;g159505ee322_0_4036"/>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92" name="Google Shape;4192;g159505ee322_0_4036"/>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93" name="Google Shape;4193;g159505ee322_0_4036"/>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94" name="Google Shape;4194;g159505ee322_0_4036"/>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95" name="Google Shape;4195;g159505ee322_0_4036"/>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96" name="Google Shape;4196;g159505ee322_0_4036"/>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97" name="Google Shape;4197;g159505ee322_0_4036"/>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98" name="Google Shape;4198;g159505ee322_0_4036"/>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99" name="Google Shape;4199;g159505ee322_0_4036"/>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00" name="Google Shape;4200;g159505ee322_0_4036"/>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01" name="Google Shape;4201;g159505ee322_0_4036"/>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02" name="Google Shape;4202;g159505ee322_0_4036"/>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03" name="Google Shape;4203;g159505ee322_0_4036"/>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04" name="Google Shape;4204;g159505ee322_0_4036"/>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05" name="Google Shape;4205;g159505ee322_0_4036"/>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06" name="Google Shape;4206;g159505ee322_0_4036"/>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07" name="Google Shape;4207;g159505ee322_0_4036"/>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08" name="Google Shape;4208;g159505ee322_0_4036"/>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09" name="Google Shape;4209;g159505ee322_0_4036"/>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10" name="Google Shape;4210;g159505ee322_0_4036"/>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11" name="Google Shape;4211;g159505ee322_0_4036"/>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12" name="Google Shape;4212;g159505ee322_0_4036"/>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13" name="Google Shape;4213;g159505ee322_0_4036"/>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14" name="Google Shape;4214;g159505ee322_0_4036"/>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15" name="Google Shape;4215;g159505ee322_0_4036"/>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16" name="Google Shape;4216;g159505ee322_0_4036"/>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17" name="Google Shape;4217;g159505ee322_0_4036"/>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18" name="Google Shape;4218;g159505ee322_0_4036"/>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19" name="Google Shape;4219;g159505ee322_0_4036"/>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20" name="Google Shape;4220;g159505ee322_0_4036"/>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21" name="Google Shape;4221;g159505ee322_0_4036"/>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22" name="Google Shape;4222;g159505ee322_0_4036"/>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23" name="Google Shape;4223;g159505ee322_0_4036"/>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24" name="Google Shape;4224;g159505ee322_0_4036"/>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25" name="Google Shape;4225;g159505ee322_0_4036"/>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26" name="Google Shape;4226;g159505ee322_0_4036"/>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27" name="Google Shape;4227;g159505ee322_0_4036"/>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28" name="Google Shape;4228;g159505ee322_0_4036"/>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29" name="Google Shape;4229;g159505ee322_0_4036"/>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30" name="Google Shape;4230;g159505ee322_0_4036"/>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31" name="Google Shape;4231;g159505ee322_0_4036"/>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32" name="Google Shape;4232;g159505ee322_0_4036"/>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33" name="Google Shape;4233;g159505ee322_0_4036"/>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34" name="Google Shape;4234;g159505ee322_0_4036"/>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35" name="Google Shape;4235;g159505ee322_0_4036"/>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36" name="Google Shape;4236;g159505ee322_0_4036"/>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37" name="Google Shape;4237;g159505ee322_0_4036"/>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38" name="Google Shape;4238;g159505ee322_0_4036"/>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39" name="Google Shape;4239;g159505ee322_0_4036"/>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40" name="Google Shape;4240;g159505ee322_0_4036"/>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41" name="Google Shape;4241;g159505ee322_0_4036"/>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42" name="Google Shape;4242;g159505ee322_0_4036"/>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43" name="Google Shape;4243;g159505ee322_0_4036"/>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44" name="Google Shape;4244;g159505ee322_0_4036"/>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45" name="Google Shape;4245;g159505ee322_0_4036"/>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46" name="Google Shape;4246;g159505ee322_0_4036"/>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47" name="Google Shape;4247;g159505ee322_0_4036"/>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pic>
        <p:nvPicPr>
          <p:cNvPr id="4248" name="Google Shape;4248;g159505ee322_0_4036"/>
          <p:cNvPicPr preferRelativeResize="0"/>
          <p:nvPr/>
        </p:nvPicPr>
        <p:blipFill rotWithShape="1">
          <a:blip r:embed="rId3">
            <a:alphaModFix amt="67000"/>
          </a:blip>
          <a:srcRect/>
          <a:stretch/>
        </p:blipFill>
        <p:spPr>
          <a:xfrm>
            <a:off x="9047784" y="750167"/>
            <a:ext cx="4724400" cy="977900"/>
          </a:xfrm>
          <a:prstGeom prst="rect">
            <a:avLst/>
          </a:prstGeom>
          <a:noFill/>
          <a:ln>
            <a:noFill/>
          </a:ln>
        </p:spPr>
      </p:pic>
      <p:pic>
        <p:nvPicPr>
          <p:cNvPr id="4249" name="Google Shape;4249;g159505ee322_0_4036"/>
          <p:cNvPicPr preferRelativeResize="0"/>
          <p:nvPr/>
        </p:nvPicPr>
        <p:blipFill rotWithShape="1">
          <a:blip r:embed="rId4">
            <a:alphaModFix amt="67000"/>
          </a:blip>
          <a:srcRect/>
          <a:stretch/>
        </p:blipFill>
        <p:spPr>
          <a:xfrm>
            <a:off x="-975433" y="6009383"/>
            <a:ext cx="5057367" cy="898400"/>
          </a:xfrm>
          <a:prstGeom prst="rect">
            <a:avLst/>
          </a:prstGeom>
          <a:noFill/>
          <a:ln>
            <a:noFill/>
          </a:ln>
        </p:spPr>
      </p:pic>
      <p:sp>
        <p:nvSpPr>
          <p:cNvPr id="4250" name="Google Shape;4250;g159505ee322_0_4036"/>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SECTION_HEADER_1">
    <p:bg>
      <p:bgPr>
        <a:solidFill>
          <a:schemeClr val="accent3"/>
        </a:solidFill>
        <a:effectLst/>
      </p:bgPr>
    </p:bg>
    <p:spTree>
      <p:nvGrpSpPr>
        <p:cNvPr id="1" name="Shape 4251"/>
        <p:cNvGrpSpPr/>
        <p:nvPr/>
      </p:nvGrpSpPr>
      <p:grpSpPr>
        <a:xfrm>
          <a:off x="0" y="0"/>
          <a:ext cx="0" cy="0"/>
          <a:chOff x="0" y="0"/>
          <a:chExt cx="0" cy="0"/>
        </a:xfrm>
      </p:grpSpPr>
      <p:sp>
        <p:nvSpPr>
          <p:cNvPr id="4252" name="Google Shape;4252;g159505ee322_0_4220"/>
          <p:cNvSpPr/>
          <p:nvPr/>
        </p:nvSpPr>
        <p:spPr>
          <a:xfrm flipH="1">
            <a:off x="6342900" y="3079200"/>
            <a:ext cx="5849100" cy="3778800"/>
          </a:xfrm>
          <a:prstGeom prst="rtTriangl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253" name="Google Shape;4253;g159505ee322_0_4220"/>
          <p:cNvGrpSpPr/>
          <p:nvPr/>
        </p:nvGrpSpPr>
        <p:grpSpPr>
          <a:xfrm>
            <a:off x="7458691" y="5281486"/>
            <a:ext cx="3880118" cy="1576482"/>
            <a:chOff x="6917201" y="0"/>
            <a:chExt cx="2227777" cy="863400"/>
          </a:xfrm>
        </p:grpSpPr>
        <p:sp>
          <p:nvSpPr>
            <p:cNvPr id="4254" name="Google Shape;4254;g159505ee322_0_4220"/>
            <p:cNvSpPr/>
            <p:nvPr/>
          </p:nvSpPr>
          <p:spPr>
            <a:xfrm>
              <a:off x="7641677" y="0"/>
              <a:ext cx="1503300" cy="863400"/>
            </a:xfrm>
            <a:prstGeom prst="parallelogram">
              <a:avLst>
                <a:gd name="adj" fmla="val 158024"/>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55" name="Google Shape;4255;g159505ee322_0_4220"/>
            <p:cNvSpPr/>
            <p:nvPr/>
          </p:nvSpPr>
          <p:spPr>
            <a:xfrm>
              <a:off x="7279439" y="0"/>
              <a:ext cx="1503300" cy="863400"/>
            </a:xfrm>
            <a:prstGeom prst="parallelogram">
              <a:avLst>
                <a:gd name="adj" fmla="val 158024"/>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56" name="Google Shape;4256;g159505ee322_0_4220"/>
            <p:cNvSpPr/>
            <p:nvPr/>
          </p:nvSpPr>
          <p:spPr>
            <a:xfrm>
              <a:off x="6917201" y="0"/>
              <a:ext cx="1503300" cy="863400"/>
            </a:xfrm>
            <a:prstGeom prst="parallelogram">
              <a:avLst>
                <a:gd name="adj" fmla="val 158024"/>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257" name="Google Shape;4257;g159505ee322_0_4220"/>
          <p:cNvGrpSpPr/>
          <p:nvPr/>
        </p:nvGrpSpPr>
        <p:grpSpPr>
          <a:xfrm>
            <a:off x="265762" y="3"/>
            <a:ext cx="3727293" cy="1444382"/>
            <a:chOff x="6917201" y="0"/>
            <a:chExt cx="2227777" cy="863400"/>
          </a:xfrm>
        </p:grpSpPr>
        <p:sp>
          <p:nvSpPr>
            <p:cNvPr id="4258" name="Google Shape;4258;g159505ee322_0_4220"/>
            <p:cNvSpPr/>
            <p:nvPr/>
          </p:nvSpPr>
          <p:spPr>
            <a:xfrm>
              <a:off x="7641677" y="0"/>
              <a:ext cx="1503300" cy="863400"/>
            </a:xfrm>
            <a:prstGeom prst="parallelogram">
              <a:avLst>
                <a:gd name="adj" fmla="val 15802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59" name="Google Shape;4259;g159505ee322_0_4220"/>
            <p:cNvSpPr/>
            <p:nvPr/>
          </p:nvSpPr>
          <p:spPr>
            <a:xfrm>
              <a:off x="7279439" y="0"/>
              <a:ext cx="1503300" cy="863400"/>
            </a:xfrm>
            <a:prstGeom prst="parallelogram">
              <a:avLst>
                <a:gd name="adj" fmla="val 15802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60" name="Google Shape;4260;g159505ee322_0_4220"/>
            <p:cNvSpPr/>
            <p:nvPr/>
          </p:nvSpPr>
          <p:spPr>
            <a:xfrm>
              <a:off x="6917201" y="0"/>
              <a:ext cx="1503300" cy="863400"/>
            </a:xfrm>
            <a:prstGeom prst="parallelogram">
              <a:avLst>
                <a:gd name="adj" fmla="val 15802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261" name="Google Shape;4261;g159505ee322_0_4220"/>
          <p:cNvSpPr txBox="1">
            <a:spLocks noGrp="1"/>
          </p:cNvSpPr>
          <p:nvPr>
            <p:ph type="title"/>
          </p:nvPr>
        </p:nvSpPr>
        <p:spPr>
          <a:xfrm>
            <a:off x="2518245" y="2328133"/>
            <a:ext cx="7170000" cy="21948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dk2"/>
              </a:buClr>
              <a:buSzPts val="4300"/>
              <a:buNone/>
              <a:defRPr sz="4300">
                <a:solidFill>
                  <a:schemeClr val="dk2"/>
                </a:solidFill>
              </a:defRPr>
            </a:lvl1pPr>
            <a:lvl2pPr lvl="1" algn="ctr" rtl="0">
              <a:spcBef>
                <a:spcPts val="0"/>
              </a:spcBef>
              <a:spcAft>
                <a:spcPts val="0"/>
              </a:spcAft>
              <a:buClr>
                <a:schemeClr val="dk2"/>
              </a:buClr>
              <a:buSzPts val="4300"/>
              <a:buNone/>
              <a:defRPr sz="4300">
                <a:solidFill>
                  <a:schemeClr val="dk2"/>
                </a:solidFill>
              </a:defRPr>
            </a:lvl2pPr>
            <a:lvl3pPr lvl="2" algn="ctr" rtl="0">
              <a:spcBef>
                <a:spcPts val="0"/>
              </a:spcBef>
              <a:spcAft>
                <a:spcPts val="0"/>
              </a:spcAft>
              <a:buClr>
                <a:schemeClr val="dk2"/>
              </a:buClr>
              <a:buSzPts val="4300"/>
              <a:buNone/>
              <a:defRPr sz="4300">
                <a:solidFill>
                  <a:schemeClr val="dk2"/>
                </a:solidFill>
              </a:defRPr>
            </a:lvl3pPr>
            <a:lvl4pPr lvl="3" algn="ctr" rtl="0">
              <a:spcBef>
                <a:spcPts val="0"/>
              </a:spcBef>
              <a:spcAft>
                <a:spcPts val="0"/>
              </a:spcAft>
              <a:buClr>
                <a:schemeClr val="dk2"/>
              </a:buClr>
              <a:buSzPts val="4300"/>
              <a:buNone/>
              <a:defRPr sz="4300">
                <a:solidFill>
                  <a:schemeClr val="dk2"/>
                </a:solidFill>
              </a:defRPr>
            </a:lvl4pPr>
            <a:lvl5pPr lvl="4" algn="ctr" rtl="0">
              <a:spcBef>
                <a:spcPts val="0"/>
              </a:spcBef>
              <a:spcAft>
                <a:spcPts val="0"/>
              </a:spcAft>
              <a:buClr>
                <a:schemeClr val="dk2"/>
              </a:buClr>
              <a:buSzPts val="4300"/>
              <a:buNone/>
              <a:defRPr sz="4300">
                <a:solidFill>
                  <a:schemeClr val="dk2"/>
                </a:solidFill>
              </a:defRPr>
            </a:lvl5pPr>
            <a:lvl6pPr lvl="5" algn="ctr" rtl="0">
              <a:spcBef>
                <a:spcPts val="0"/>
              </a:spcBef>
              <a:spcAft>
                <a:spcPts val="0"/>
              </a:spcAft>
              <a:buClr>
                <a:schemeClr val="dk2"/>
              </a:buClr>
              <a:buSzPts val="4300"/>
              <a:buNone/>
              <a:defRPr sz="4300">
                <a:solidFill>
                  <a:schemeClr val="dk2"/>
                </a:solidFill>
              </a:defRPr>
            </a:lvl6pPr>
            <a:lvl7pPr lvl="6" algn="ctr" rtl="0">
              <a:spcBef>
                <a:spcPts val="0"/>
              </a:spcBef>
              <a:spcAft>
                <a:spcPts val="0"/>
              </a:spcAft>
              <a:buClr>
                <a:schemeClr val="dk2"/>
              </a:buClr>
              <a:buSzPts val="4300"/>
              <a:buNone/>
              <a:defRPr sz="4300">
                <a:solidFill>
                  <a:schemeClr val="dk2"/>
                </a:solidFill>
              </a:defRPr>
            </a:lvl7pPr>
            <a:lvl8pPr lvl="7" algn="ctr" rtl="0">
              <a:spcBef>
                <a:spcPts val="0"/>
              </a:spcBef>
              <a:spcAft>
                <a:spcPts val="0"/>
              </a:spcAft>
              <a:buClr>
                <a:schemeClr val="dk2"/>
              </a:buClr>
              <a:buSzPts val="4300"/>
              <a:buNone/>
              <a:defRPr sz="4300">
                <a:solidFill>
                  <a:schemeClr val="dk2"/>
                </a:solidFill>
              </a:defRPr>
            </a:lvl8pPr>
            <a:lvl9pPr lvl="8" algn="ctr" rtl="0">
              <a:spcBef>
                <a:spcPts val="0"/>
              </a:spcBef>
              <a:spcAft>
                <a:spcPts val="0"/>
              </a:spcAft>
              <a:buClr>
                <a:schemeClr val="dk2"/>
              </a:buClr>
              <a:buSzPts val="4300"/>
              <a:buNone/>
              <a:defRPr sz="4300">
                <a:solidFill>
                  <a:schemeClr val="dk2"/>
                </a:solidFill>
              </a:defRPr>
            </a:lvl9pPr>
          </a:lstStyle>
          <a:p>
            <a:endParaRPr/>
          </a:p>
        </p:txBody>
      </p:sp>
      <p:sp>
        <p:nvSpPr>
          <p:cNvPr id="4262" name="Google Shape;4262;g159505ee322_0_4220"/>
          <p:cNvSpPr txBox="1">
            <a:spLocks noGrp="1"/>
          </p:cNvSpPr>
          <p:nvPr>
            <p:ph type="sldNum" idx="12"/>
          </p:nvPr>
        </p:nvSpPr>
        <p:spPr>
          <a:xfrm>
            <a:off x="11187645" y="605822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1"/>
        <p:cNvGrpSpPr/>
        <p:nvPr/>
      </p:nvGrpSpPr>
      <p:grpSpPr>
        <a:xfrm>
          <a:off x="0" y="0"/>
          <a:ext cx="0" cy="0"/>
          <a:chOff x="0" y="0"/>
          <a:chExt cx="0" cy="0"/>
        </a:xfrm>
      </p:grpSpPr>
      <p:pic>
        <p:nvPicPr>
          <p:cNvPr id="202" name="Google Shape;202;g159505ee322_0_190"/>
          <p:cNvPicPr preferRelativeResize="0"/>
          <p:nvPr/>
        </p:nvPicPr>
        <p:blipFill rotWithShape="1">
          <a:blip r:embed="rId2">
            <a:alphaModFix/>
          </a:blip>
          <a:srcRect/>
          <a:stretch/>
        </p:blipFill>
        <p:spPr>
          <a:xfrm>
            <a:off x="0" y="0"/>
            <a:ext cx="12192000" cy="6858001"/>
          </a:xfrm>
          <a:prstGeom prst="rect">
            <a:avLst/>
          </a:prstGeom>
          <a:noFill/>
          <a:ln>
            <a:noFill/>
          </a:ln>
        </p:spPr>
      </p:pic>
      <p:pic>
        <p:nvPicPr>
          <p:cNvPr id="203" name="Google Shape;203;g159505ee322_0_190"/>
          <p:cNvPicPr preferRelativeResize="0"/>
          <p:nvPr/>
        </p:nvPicPr>
        <p:blipFill rotWithShape="1">
          <a:blip r:embed="rId3">
            <a:alphaModFix amt="80000"/>
          </a:blip>
          <a:srcRect/>
          <a:stretch/>
        </p:blipFill>
        <p:spPr>
          <a:xfrm>
            <a:off x="9494368" y="865425"/>
            <a:ext cx="3493331" cy="620567"/>
          </a:xfrm>
          <a:prstGeom prst="rect">
            <a:avLst/>
          </a:prstGeom>
          <a:noFill/>
          <a:ln>
            <a:noFill/>
          </a:ln>
        </p:spPr>
      </p:pic>
      <p:pic>
        <p:nvPicPr>
          <p:cNvPr id="204" name="Google Shape;204;g159505ee322_0_190"/>
          <p:cNvPicPr preferRelativeResize="0"/>
          <p:nvPr/>
        </p:nvPicPr>
        <p:blipFill rotWithShape="1">
          <a:blip r:embed="rId4">
            <a:alphaModFix amt="85000"/>
          </a:blip>
          <a:srcRect/>
          <a:stretch/>
        </p:blipFill>
        <p:spPr>
          <a:xfrm>
            <a:off x="-1391565" y="6044192"/>
            <a:ext cx="3493331" cy="620567"/>
          </a:xfrm>
          <a:prstGeom prst="rect">
            <a:avLst/>
          </a:prstGeom>
          <a:noFill/>
          <a:ln>
            <a:noFill/>
          </a:ln>
        </p:spPr>
      </p:pic>
      <p:sp>
        <p:nvSpPr>
          <p:cNvPr id="205" name="Google Shape;205;g159505ee322_0_190"/>
          <p:cNvSpPr txBox="1">
            <a:spLocks noGrp="1"/>
          </p:cNvSpPr>
          <p:nvPr>
            <p:ph type="body" idx="1"/>
          </p:nvPr>
        </p:nvSpPr>
        <p:spPr>
          <a:xfrm>
            <a:off x="951588" y="1790836"/>
            <a:ext cx="10281300" cy="4592100"/>
          </a:xfrm>
          <a:prstGeom prst="rect">
            <a:avLst/>
          </a:prstGeom>
          <a:noFill/>
          <a:ln>
            <a:noFill/>
          </a:ln>
        </p:spPr>
        <p:txBody>
          <a:bodyPr spcFirstLastPara="1" wrap="square" lIns="121900" tIns="121900" rIns="121900" bIns="121900" anchor="t" anchorCtr="0">
            <a:noAutofit/>
          </a:bodyPr>
          <a:lstStyle>
            <a:lvl1pPr marL="457200" lvl="0" indent="-355600" algn="l">
              <a:lnSpc>
                <a:spcPct val="100000"/>
              </a:lnSpc>
              <a:spcBef>
                <a:spcPts val="0"/>
              </a:spcBef>
              <a:spcAft>
                <a:spcPts val="0"/>
              </a:spcAft>
              <a:buSzPts val="2000"/>
              <a:buAutoNum type="arabicPeriod"/>
              <a:defRPr sz="1600"/>
            </a:lvl1pPr>
            <a:lvl2pPr marL="914400" lvl="1" indent="-355600" algn="l">
              <a:lnSpc>
                <a:spcPct val="115000"/>
              </a:lnSpc>
              <a:spcBef>
                <a:spcPts val="2100"/>
              </a:spcBef>
              <a:spcAft>
                <a:spcPts val="0"/>
              </a:spcAft>
              <a:buSzPts val="2000"/>
              <a:buAutoNum type="alphaLcPeriod"/>
              <a:defRPr/>
            </a:lvl2pPr>
            <a:lvl3pPr marL="1371600" lvl="2" indent="-355600" algn="l">
              <a:lnSpc>
                <a:spcPct val="115000"/>
              </a:lnSpc>
              <a:spcBef>
                <a:spcPts val="2100"/>
              </a:spcBef>
              <a:spcAft>
                <a:spcPts val="0"/>
              </a:spcAft>
              <a:buSzPts val="2000"/>
              <a:buAutoNum type="romanLcPeriod"/>
              <a:defRPr/>
            </a:lvl3pPr>
            <a:lvl4pPr marL="1828800" lvl="3" indent="-355600" algn="l">
              <a:lnSpc>
                <a:spcPct val="115000"/>
              </a:lnSpc>
              <a:spcBef>
                <a:spcPts val="2100"/>
              </a:spcBef>
              <a:spcAft>
                <a:spcPts val="0"/>
              </a:spcAft>
              <a:buSzPts val="2000"/>
              <a:buAutoNum type="arabicPeriod"/>
              <a:defRPr/>
            </a:lvl4pPr>
            <a:lvl5pPr marL="2286000" lvl="4" indent="-355600" algn="l">
              <a:lnSpc>
                <a:spcPct val="115000"/>
              </a:lnSpc>
              <a:spcBef>
                <a:spcPts val="2100"/>
              </a:spcBef>
              <a:spcAft>
                <a:spcPts val="0"/>
              </a:spcAft>
              <a:buSzPts val="2000"/>
              <a:buAutoNum type="alphaLcPeriod"/>
              <a:defRPr/>
            </a:lvl5pPr>
            <a:lvl6pPr marL="2743200" lvl="5" indent="-355600" algn="l">
              <a:lnSpc>
                <a:spcPct val="115000"/>
              </a:lnSpc>
              <a:spcBef>
                <a:spcPts val="2100"/>
              </a:spcBef>
              <a:spcAft>
                <a:spcPts val="0"/>
              </a:spcAft>
              <a:buSzPts val="2000"/>
              <a:buAutoNum type="romanLcPeriod"/>
              <a:defRPr/>
            </a:lvl6pPr>
            <a:lvl7pPr marL="3200400" lvl="6" indent="-355600" algn="l">
              <a:lnSpc>
                <a:spcPct val="115000"/>
              </a:lnSpc>
              <a:spcBef>
                <a:spcPts val="2100"/>
              </a:spcBef>
              <a:spcAft>
                <a:spcPts val="0"/>
              </a:spcAft>
              <a:buSzPts val="2000"/>
              <a:buAutoNum type="arabicPeriod"/>
              <a:defRPr/>
            </a:lvl7pPr>
            <a:lvl8pPr marL="3657600" lvl="7" indent="-355600" algn="l">
              <a:lnSpc>
                <a:spcPct val="115000"/>
              </a:lnSpc>
              <a:spcBef>
                <a:spcPts val="2100"/>
              </a:spcBef>
              <a:spcAft>
                <a:spcPts val="0"/>
              </a:spcAft>
              <a:buSzPts val="2000"/>
              <a:buAutoNum type="alphaLcPeriod"/>
              <a:defRPr/>
            </a:lvl8pPr>
            <a:lvl9pPr marL="4114800" lvl="8" indent="-355600" algn="l">
              <a:lnSpc>
                <a:spcPct val="115000"/>
              </a:lnSpc>
              <a:spcBef>
                <a:spcPts val="2100"/>
              </a:spcBef>
              <a:spcAft>
                <a:spcPts val="2100"/>
              </a:spcAft>
              <a:buSzPts val="2000"/>
              <a:buAutoNum type="romanLcPeriod"/>
              <a:defRPr/>
            </a:lvl9pPr>
          </a:lstStyle>
          <a:p>
            <a:endParaRPr/>
          </a:p>
        </p:txBody>
      </p:sp>
      <p:grpSp>
        <p:nvGrpSpPr>
          <p:cNvPr id="206" name="Google Shape;206;g159505ee322_0_190"/>
          <p:cNvGrpSpPr/>
          <p:nvPr/>
        </p:nvGrpSpPr>
        <p:grpSpPr>
          <a:xfrm>
            <a:off x="10694127" y="5956032"/>
            <a:ext cx="2808596" cy="796613"/>
            <a:chOff x="-2810250" y="3572525"/>
            <a:chExt cx="2106500" cy="597475"/>
          </a:xfrm>
        </p:grpSpPr>
        <p:sp>
          <p:nvSpPr>
            <p:cNvPr id="207" name="Google Shape;207;g159505ee322_0_190"/>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8" name="Google Shape;208;g159505ee322_0_190"/>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09" name="Google Shape;209;g159505ee322_0_190"/>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0" name="Google Shape;210;g159505ee322_0_190"/>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 name="Google Shape;211;g159505ee322_0_190"/>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2" name="Google Shape;212;g159505ee322_0_190"/>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3" name="Google Shape;213;g159505ee322_0_190"/>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4" name="Google Shape;214;g159505ee322_0_190"/>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5" name="Google Shape;215;g159505ee322_0_190"/>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6" name="Google Shape;216;g159505ee322_0_190"/>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7" name="Google Shape;217;g159505ee322_0_190"/>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8" name="Google Shape;218;g159505ee322_0_190"/>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9" name="Google Shape;219;g159505ee322_0_190"/>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0" name="Google Shape;220;g159505ee322_0_190"/>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1" name="Google Shape;221;g159505ee322_0_190"/>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 name="Google Shape;222;g159505ee322_0_190"/>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3" name="Google Shape;223;g159505ee322_0_190"/>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4" name="Google Shape;224;g159505ee322_0_190"/>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5" name="Google Shape;225;g159505ee322_0_190"/>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6" name="Google Shape;226;g159505ee322_0_190"/>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7" name="Google Shape;227;g159505ee322_0_190"/>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8" name="Google Shape;228;g159505ee322_0_190"/>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9" name="Google Shape;229;g159505ee322_0_190"/>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0" name="Google Shape;230;g159505ee322_0_190"/>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1" name="Google Shape;231;g159505ee322_0_190"/>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2" name="Google Shape;232;g159505ee322_0_190"/>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3" name="Google Shape;233;g159505ee322_0_190"/>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4" name="Google Shape;234;g159505ee322_0_190"/>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5" name="Google Shape;235;g159505ee322_0_190"/>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6" name="Google Shape;236;g159505ee322_0_190"/>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7" name="Google Shape;237;g159505ee322_0_190"/>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8" name="Google Shape;238;g159505ee322_0_190"/>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9" name="Google Shape;239;g159505ee322_0_190"/>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0" name="Google Shape;240;g159505ee322_0_190"/>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1" name="Google Shape;241;g159505ee322_0_190"/>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2" name="Google Shape;242;g159505ee322_0_190"/>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3" name="Google Shape;243;g159505ee322_0_190"/>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4" name="Google Shape;244;g159505ee322_0_190"/>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5" name="Google Shape;245;g159505ee322_0_190"/>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6" name="Google Shape;246;g159505ee322_0_190"/>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7" name="Google Shape;247;g159505ee322_0_190"/>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8" name="Google Shape;248;g159505ee322_0_190"/>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9" name="Google Shape;249;g159505ee322_0_190"/>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0" name="Google Shape;250;g159505ee322_0_190"/>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1" name="Google Shape;251;g159505ee322_0_190"/>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2" name="Google Shape;252;g159505ee322_0_190"/>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3" name="Google Shape;253;g159505ee322_0_190"/>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4" name="Google Shape;254;g159505ee322_0_190"/>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5" name="Google Shape;255;g159505ee322_0_190"/>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6" name="Google Shape;256;g159505ee322_0_190"/>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7" name="Google Shape;257;g159505ee322_0_190"/>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8" name="Google Shape;258;g159505ee322_0_190"/>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9" name="Google Shape;259;g159505ee322_0_190"/>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0" name="Google Shape;260;g159505ee322_0_190"/>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1" name="Google Shape;261;g159505ee322_0_190"/>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2" name="Google Shape;262;g159505ee322_0_190"/>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3" name="Google Shape;263;g159505ee322_0_190"/>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4" name="Google Shape;264;g159505ee322_0_190"/>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5" name="Google Shape;265;g159505ee322_0_190"/>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6" name="Google Shape;266;g159505ee322_0_190"/>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7" name="Google Shape;267;g159505ee322_0_190"/>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8" name="Google Shape;268;g159505ee322_0_190"/>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9" name="Google Shape;269;g159505ee322_0_190"/>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0" name="Google Shape;270;g159505ee322_0_190"/>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1" name="Google Shape;271;g159505ee322_0_190"/>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2" name="Google Shape;272;g159505ee322_0_190"/>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3" name="Google Shape;273;g159505ee322_0_190"/>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4" name="Google Shape;274;g159505ee322_0_190"/>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5" name="Google Shape;275;g159505ee322_0_190"/>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6" name="Google Shape;276;g159505ee322_0_190"/>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7" name="Google Shape;277;g159505ee322_0_190"/>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8" name="Google Shape;278;g159505ee322_0_190"/>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79" name="Google Shape;279;g159505ee322_0_190"/>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0" name="Google Shape;280;g159505ee322_0_190"/>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1" name="Google Shape;281;g159505ee322_0_190"/>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2" name="Google Shape;282;g159505ee322_0_190"/>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3" name="Google Shape;283;g159505ee322_0_190"/>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4" name="Google Shape;284;g159505ee322_0_190"/>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5" name="Google Shape;285;g159505ee322_0_190"/>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6" name="Google Shape;286;g159505ee322_0_190"/>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7" name="Google Shape;287;g159505ee322_0_190"/>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8" name="Google Shape;288;g159505ee322_0_190"/>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9" name="Google Shape;289;g159505ee322_0_190"/>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0" name="Google Shape;290;g159505ee322_0_190"/>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1" name="Google Shape;291;g159505ee322_0_190"/>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2" name="Google Shape;292;g159505ee322_0_190"/>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3" name="Google Shape;293;g159505ee322_0_190"/>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4" name="Google Shape;294;g159505ee322_0_190"/>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5" name="Google Shape;295;g159505ee322_0_190"/>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6" name="Google Shape;296;g159505ee322_0_190"/>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7" name="Google Shape;297;g159505ee322_0_190"/>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8" name="Google Shape;298;g159505ee322_0_190"/>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9" name="Google Shape;299;g159505ee322_0_190"/>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0" name="Google Shape;300;g159505ee322_0_190"/>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1" name="Google Shape;301;g159505ee322_0_190"/>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2" name="Google Shape;302;g159505ee322_0_190"/>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3" name="Google Shape;303;g159505ee322_0_190"/>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4" name="Google Shape;304;g159505ee322_0_190"/>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5" name="Google Shape;305;g159505ee322_0_190"/>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6" name="Google Shape;306;g159505ee322_0_190"/>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7" name="Google Shape;307;g159505ee322_0_190"/>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8" name="Google Shape;308;g159505ee322_0_190"/>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9" name="Google Shape;309;g159505ee322_0_190"/>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0" name="Google Shape;310;g159505ee322_0_190"/>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1" name="Google Shape;311;g159505ee322_0_190"/>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2" name="Google Shape;312;g159505ee322_0_190"/>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3" name="Google Shape;313;g159505ee322_0_190"/>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4" name="Google Shape;314;g159505ee322_0_190"/>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5" name="Google Shape;315;g159505ee322_0_190"/>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6" name="Google Shape;316;g159505ee322_0_190"/>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317" name="Google Shape;317;g159505ee322_0_190"/>
          <p:cNvSpPr txBox="1">
            <a:spLocks noGrp="1"/>
          </p:cNvSpPr>
          <p:nvPr>
            <p:ph type="title"/>
          </p:nvPr>
        </p:nvSpPr>
        <p:spPr>
          <a:xfrm>
            <a:off x="955400" y="874100"/>
            <a:ext cx="10281300" cy="7635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318" name="Google Shape;318;g159505ee322_0_190"/>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04"/>
        <p:cNvGrpSpPr/>
        <p:nvPr/>
      </p:nvGrpSpPr>
      <p:grpSpPr>
        <a:xfrm>
          <a:off x="0" y="0"/>
          <a:ext cx="0" cy="0"/>
          <a:chOff x="0" y="0"/>
          <a:chExt cx="0" cy="0"/>
        </a:xfrm>
      </p:grpSpPr>
      <p:pic>
        <p:nvPicPr>
          <p:cNvPr id="705" name="Google Shape;705;g159505ee322_0_690"/>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706" name="Google Shape;706;g159505ee322_0_690"/>
          <p:cNvSpPr txBox="1">
            <a:spLocks noGrp="1"/>
          </p:cNvSpPr>
          <p:nvPr>
            <p:ph type="subTitle" idx="1"/>
          </p:nvPr>
        </p:nvSpPr>
        <p:spPr>
          <a:xfrm>
            <a:off x="1978000" y="2279348"/>
            <a:ext cx="5145300" cy="6477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2000"/>
              <a:buChar char="●"/>
              <a:defRPr sz="2700" b="1">
                <a:latin typeface="Caveat Brush"/>
                <a:ea typeface="Caveat Brush"/>
                <a:cs typeface="Caveat Brush"/>
                <a:sym typeface="Caveat Brush"/>
              </a:defRPr>
            </a:lvl1pPr>
            <a:lvl2pPr lvl="1" algn="ctr">
              <a:lnSpc>
                <a:spcPct val="100000"/>
              </a:lnSpc>
              <a:spcBef>
                <a:spcPts val="0"/>
              </a:spcBef>
              <a:spcAft>
                <a:spcPts val="0"/>
              </a:spcAft>
              <a:buSzPts val="3700"/>
              <a:buChar char="○"/>
              <a:defRPr sz="3700"/>
            </a:lvl2pPr>
            <a:lvl3pPr lvl="2" algn="ctr">
              <a:lnSpc>
                <a:spcPct val="100000"/>
              </a:lnSpc>
              <a:spcBef>
                <a:spcPts val="0"/>
              </a:spcBef>
              <a:spcAft>
                <a:spcPts val="0"/>
              </a:spcAft>
              <a:buSzPts val="3700"/>
              <a:buChar char="■"/>
              <a:defRPr sz="3700"/>
            </a:lvl3pPr>
            <a:lvl4pPr lvl="3" algn="ctr">
              <a:lnSpc>
                <a:spcPct val="100000"/>
              </a:lnSpc>
              <a:spcBef>
                <a:spcPts val="0"/>
              </a:spcBef>
              <a:spcAft>
                <a:spcPts val="0"/>
              </a:spcAft>
              <a:buSzPts val="3700"/>
              <a:buChar char="●"/>
              <a:defRPr sz="3700"/>
            </a:lvl4pPr>
            <a:lvl5pPr lvl="4" algn="ctr">
              <a:lnSpc>
                <a:spcPct val="100000"/>
              </a:lnSpc>
              <a:spcBef>
                <a:spcPts val="0"/>
              </a:spcBef>
              <a:spcAft>
                <a:spcPts val="0"/>
              </a:spcAft>
              <a:buSzPts val="3700"/>
              <a:buChar char="○"/>
              <a:defRPr sz="3700"/>
            </a:lvl5pPr>
            <a:lvl6pPr lvl="5" algn="ctr">
              <a:lnSpc>
                <a:spcPct val="100000"/>
              </a:lnSpc>
              <a:spcBef>
                <a:spcPts val="0"/>
              </a:spcBef>
              <a:spcAft>
                <a:spcPts val="0"/>
              </a:spcAft>
              <a:buSzPts val="3700"/>
              <a:buChar char="■"/>
              <a:defRPr sz="3700"/>
            </a:lvl6pPr>
            <a:lvl7pPr lvl="6" algn="ctr">
              <a:lnSpc>
                <a:spcPct val="100000"/>
              </a:lnSpc>
              <a:spcBef>
                <a:spcPts val="0"/>
              </a:spcBef>
              <a:spcAft>
                <a:spcPts val="0"/>
              </a:spcAft>
              <a:buSzPts val="3700"/>
              <a:buChar char="●"/>
              <a:defRPr sz="3700"/>
            </a:lvl7pPr>
            <a:lvl8pPr lvl="7" algn="ctr">
              <a:lnSpc>
                <a:spcPct val="100000"/>
              </a:lnSpc>
              <a:spcBef>
                <a:spcPts val="0"/>
              </a:spcBef>
              <a:spcAft>
                <a:spcPts val="0"/>
              </a:spcAft>
              <a:buSzPts val="3700"/>
              <a:buChar char="○"/>
              <a:defRPr sz="3700"/>
            </a:lvl8pPr>
            <a:lvl9pPr lvl="8" algn="ctr">
              <a:lnSpc>
                <a:spcPct val="100000"/>
              </a:lnSpc>
              <a:spcBef>
                <a:spcPts val="0"/>
              </a:spcBef>
              <a:spcAft>
                <a:spcPts val="0"/>
              </a:spcAft>
              <a:buSzPts val="3700"/>
              <a:buChar char="■"/>
              <a:defRPr sz="3700"/>
            </a:lvl9pPr>
          </a:lstStyle>
          <a:p>
            <a:endParaRPr/>
          </a:p>
        </p:txBody>
      </p:sp>
      <p:grpSp>
        <p:nvGrpSpPr>
          <p:cNvPr id="707" name="Google Shape;707;g159505ee322_0_690"/>
          <p:cNvGrpSpPr/>
          <p:nvPr/>
        </p:nvGrpSpPr>
        <p:grpSpPr>
          <a:xfrm>
            <a:off x="94" y="6137881"/>
            <a:ext cx="2808596" cy="796613"/>
            <a:chOff x="-2810250" y="3572525"/>
            <a:chExt cx="2106500" cy="597475"/>
          </a:xfrm>
        </p:grpSpPr>
        <p:sp>
          <p:nvSpPr>
            <p:cNvPr id="708" name="Google Shape;708;g159505ee322_0_690"/>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09" name="Google Shape;709;g159505ee322_0_690"/>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10" name="Google Shape;710;g159505ee322_0_690"/>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11" name="Google Shape;711;g159505ee322_0_690"/>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12" name="Google Shape;712;g159505ee322_0_690"/>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13" name="Google Shape;713;g159505ee322_0_690"/>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14" name="Google Shape;714;g159505ee322_0_690"/>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15" name="Google Shape;715;g159505ee322_0_690"/>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16" name="Google Shape;716;g159505ee322_0_690"/>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17" name="Google Shape;717;g159505ee322_0_690"/>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18" name="Google Shape;718;g159505ee322_0_690"/>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19" name="Google Shape;719;g159505ee322_0_690"/>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20" name="Google Shape;720;g159505ee322_0_690"/>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21" name="Google Shape;721;g159505ee322_0_690"/>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22" name="Google Shape;722;g159505ee322_0_690"/>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23" name="Google Shape;723;g159505ee322_0_690"/>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24" name="Google Shape;724;g159505ee322_0_690"/>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25" name="Google Shape;725;g159505ee322_0_690"/>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26" name="Google Shape;726;g159505ee322_0_690"/>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27" name="Google Shape;727;g159505ee322_0_690"/>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28" name="Google Shape;728;g159505ee322_0_690"/>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29" name="Google Shape;729;g159505ee322_0_690"/>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30" name="Google Shape;730;g159505ee322_0_690"/>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31" name="Google Shape;731;g159505ee322_0_690"/>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32" name="Google Shape;732;g159505ee322_0_690"/>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33" name="Google Shape;733;g159505ee322_0_690"/>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34" name="Google Shape;734;g159505ee322_0_690"/>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35" name="Google Shape;735;g159505ee322_0_690"/>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36" name="Google Shape;736;g159505ee322_0_690"/>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37" name="Google Shape;737;g159505ee322_0_690"/>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38" name="Google Shape;738;g159505ee322_0_690"/>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39" name="Google Shape;739;g159505ee322_0_690"/>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40" name="Google Shape;740;g159505ee322_0_690"/>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41" name="Google Shape;741;g159505ee322_0_690"/>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42" name="Google Shape;742;g159505ee322_0_690"/>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43" name="Google Shape;743;g159505ee322_0_690"/>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44" name="Google Shape;744;g159505ee322_0_690"/>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45" name="Google Shape;745;g159505ee322_0_690"/>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46" name="Google Shape;746;g159505ee322_0_690"/>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47" name="Google Shape;747;g159505ee322_0_690"/>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48" name="Google Shape;748;g159505ee322_0_690"/>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49" name="Google Shape;749;g159505ee322_0_690"/>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50" name="Google Shape;750;g159505ee322_0_690"/>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51" name="Google Shape;751;g159505ee322_0_690"/>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52" name="Google Shape;752;g159505ee322_0_690"/>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53" name="Google Shape;753;g159505ee322_0_690"/>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54" name="Google Shape;754;g159505ee322_0_690"/>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55" name="Google Shape;755;g159505ee322_0_690"/>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56" name="Google Shape;756;g159505ee322_0_690"/>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57" name="Google Shape;757;g159505ee322_0_690"/>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58" name="Google Shape;758;g159505ee322_0_690"/>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59" name="Google Shape;759;g159505ee322_0_690"/>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60" name="Google Shape;760;g159505ee322_0_690"/>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61" name="Google Shape;761;g159505ee322_0_690"/>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62" name="Google Shape;762;g159505ee322_0_690"/>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63" name="Google Shape;763;g159505ee322_0_690"/>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64" name="Google Shape;764;g159505ee322_0_690"/>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65" name="Google Shape;765;g159505ee322_0_690"/>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66" name="Google Shape;766;g159505ee322_0_690"/>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67" name="Google Shape;767;g159505ee322_0_690"/>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68" name="Google Shape;768;g159505ee322_0_690"/>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69" name="Google Shape;769;g159505ee322_0_690"/>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70" name="Google Shape;770;g159505ee322_0_690"/>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71" name="Google Shape;771;g159505ee322_0_690"/>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72" name="Google Shape;772;g159505ee322_0_690"/>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73" name="Google Shape;773;g159505ee322_0_690"/>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74" name="Google Shape;774;g159505ee322_0_690"/>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75" name="Google Shape;775;g159505ee322_0_690"/>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76" name="Google Shape;776;g159505ee322_0_690"/>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77" name="Google Shape;777;g159505ee322_0_690"/>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78" name="Google Shape;778;g159505ee322_0_690"/>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79" name="Google Shape;779;g159505ee322_0_690"/>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80" name="Google Shape;780;g159505ee322_0_690"/>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81" name="Google Shape;781;g159505ee322_0_690"/>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82" name="Google Shape;782;g159505ee322_0_690"/>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83" name="Google Shape;783;g159505ee322_0_690"/>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84" name="Google Shape;784;g159505ee322_0_690"/>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85" name="Google Shape;785;g159505ee322_0_690"/>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86" name="Google Shape;786;g159505ee322_0_690"/>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87" name="Google Shape;787;g159505ee322_0_690"/>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88" name="Google Shape;788;g159505ee322_0_690"/>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89" name="Google Shape;789;g159505ee322_0_690"/>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90" name="Google Shape;790;g159505ee322_0_690"/>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91" name="Google Shape;791;g159505ee322_0_690"/>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92" name="Google Shape;792;g159505ee322_0_690"/>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93" name="Google Shape;793;g159505ee322_0_690"/>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94" name="Google Shape;794;g159505ee322_0_690"/>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95" name="Google Shape;795;g159505ee322_0_690"/>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96" name="Google Shape;796;g159505ee322_0_690"/>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97" name="Google Shape;797;g159505ee322_0_690"/>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98" name="Google Shape;798;g159505ee322_0_690"/>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99" name="Google Shape;799;g159505ee322_0_690"/>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00" name="Google Shape;800;g159505ee322_0_690"/>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01" name="Google Shape;801;g159505ee322_0_690"/>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02" name="Google Shape;802;g159505ee322_0_690"/>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03" name="Google Shape;803;g159505ee322_0_690"/>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04" name="Google Shape;804;g159505ee322_0_690"/>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05" name="Google Shape;805;g159505ee322_0_690"/>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06" name="Google Shape;806;g159505ee322_0_690"/>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07" name="Google Shape;807;g159505ee322_0_690"/>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08" name="Google Shape;808;g159505ee322_0_690"/>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09" name="Google Shape;809;g159505ee322_0_690"/>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10" name="Google Shape;810;g159505ee322_0_690"/>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11" name="Google Shape;811;g159505ee322_0_690"/>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12" name="Google Shape;812;g159505ee322_0_690"/>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13" name="Google Shape;813;g159505ee322_0_690"/>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14" name="Google Shape;814;g159505ee322_0_690"/>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15" name="Google Shape;815;g159505ee322_0_690"/>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16" name="Google Shape;816;g159505ee322_0_690"/>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17" name="Google Shape;817;g159505ee322_0_690"/>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818" name="Google Shape;818;g159505ee322_0_690"/>
          <p:cNvGrpSpPr/>
          <p:nvPr/>
        </p:nvGrpSpPr>
        <p:grpSpPr>
          <a:xfrm flipH="1">
            <a:off x="10261577" y="734014"/>
            <a:ext cx="2808596" cy="796613"/>
            <a:chOff x="-2810250" y="3572525"/>
            <a:chExt cx="2106500" cy="597475"/>
          </a:xfrm>
        </p:grpSpPr>
        <p:sp>
          <p:nvSpPr>
            <p:cNvPr id="819" name="Google Shape;819;g159505ee322_0_690"/>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20" name="Google Shape;820;g159505ee322_0_690"/>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21" name="Google Shape;821;g159505ee322_0_690"/>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22" name="Google Shape;822;g159505ee322_0_690"/>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23" name="Google Shape;823;g159505ee322_0_690"/>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24" name="Google Shape;824;g159505ee322_0_690"/>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25" name="Google Shape;825;g159505ee322_0_690"/>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26" name="Google Shape;826;g159505ee322_0_690"/>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27" name="Google Shape;827;g159505ee322_0_690"/>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28" name="Google Shape;828;g159505ee322_0_690"/>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29" name="Google Shape;829;g159505ee322_0_690"/>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30" name="Google Shape;830;g159505ee322_0_690"/>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31" name="Google Shape;831;g159505ee322_0_690"/>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32" name="Google Shape;832;g159505ee322_0_690"/>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33" name="Google Shape;833;g159505ee322_0_690"/>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34" name="Google Shape;834;g159505ee322_0_690"/>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35" name="Google Shape;835;g159505ee322_0_690"/>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36" name="Google Shape;836;g159505ee322_0_690"/>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37" name="Google Shape;837;g159505ee322_0_690"/>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38" name="Google Shape;838;g159505ee322_0_690"/>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39" name="Google Shape;839;g159505ee322_0_690"/>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40" name="Google Shape;840;g159505ee322_0_690"/>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41" name="Google Shape;841;g159505ee322_0_690"/>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42" name="Google Shape;842;g159505ee322_0_690"/>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43" name="Google Shape;843;g159505ee322_0_690"/>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44" name="Google Shape;844;g159505ee322_0_690"/>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45" name="Google Shape;845;g159505ee322_0_690"/>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46" name="Google Shape;846;g159505ee322_0_690"/>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47" name="Google Shape;847;g159505ee322_0_690"/>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48" name="Google Shape;848;g159505ee322_0_690"/>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49" name="Google Shape;849;g159505ee322_0_690"/>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50" name="Google Shape;850;g159505ee322_0_690"/>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51" name="Google Shape;851;g159505ee322_0_690"/>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52" name="Google Shape;852;g159505ee322_0_690"/>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53" name="Google Shape;853;g159505ee322_0_690"/>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54" name="Google Shape;854;g159505ee322_0_690"/>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55" name="Google Shape;855;g159505ee322_0_690"/>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56" name="Google Shape;856;g159505ee322_0_690"/>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57" name="Google Shape;857;g159505ee322_0_690"/>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58" name="Google Shape;858;g159505ee322_0_690"/>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59" name="Google Shape;859;g159505ee322_0_690"/>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60" name="Google Shape;860;g159505ee322_0_690"/>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61" name="Google Shape;861;g159505ee322_0_690"/>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62" name="Google Shape;862;g159505ee322_0_690"/>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63" name="Google Shape;863;g159505ee322_0_690"/>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64" name="Google Shape;864;g159505ee322_0_690"/>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65" name="Google Shape;865;g159505ee322_0_690"/>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66" name="Google Shape;866;g159505ee322_0_690"/>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67" name="Google Shape;867;g159505ee322_0_690"/>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68" name="Google Shape;868;g159505ee322_0_690"/>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69" name="Google Shape;869;g159505ee322_0_690"/>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70" name="Google Shape;870;g159505ee322_0_690"/>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71" name="Google Shape;871;g159505ee322_0_690"/>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72" name="Google Shape;872;g159505ee322_0_690"/>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73" name="Google Shape;873;g159505ee322_0_690"/>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74" name="Google Shape;874;g159505ee322_0_690"/>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75" name="Google Shape;875;g159505ee322_0_690"/>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76" name="Google Shape;876;g159505ee322_0_690"/>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77" name="Google Shape;877;g159505ee322_0_690"/>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78" name="Google Shape;878;g159505ee322_0_690"/>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79" name="Google Shape;879;g159505ee322_0_690"/>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80" name="Google Shape;880;g159505ee322_0_690"/>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81" name="Google Shape;881;g159505ee322_0_690"/>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82" name="Google Shape;882;g159505ee322_0_690"/>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83" name="Google Shape;883;g159505ee322_0_690"/>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84" name="Google Shape;884;g159505ee322_0_690"/>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85" name="Google Shape;885;g159505ee322_0_690"/>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86" name="Google Shape;886;g159505ee322_0_690"/>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87" name="Google Shape;887;g159505ee322_0_690"/>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88" name="Google Shape;888;g159505ee322_0_690"/>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89" name="Google Shape;889;g159505ee322_0_690"/>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90" name="Google Shape;890;g159505ee322_0_690"/>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91" name="Google Shape;891;g159505ee322_0_690"/>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92" name="Google Shape;892;g159505ee322_0_690"/>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93" name="Google Shape;893;g159505ee322_0_690"/>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94" name="Google Shape;894;g159505ee322_0_690"/>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95" name="Google Shape;895;g159505ee322_0_690"/>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96" name="Google Shape;896;g159505ee322_0_690"/>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97" name="Google Shape;897;g159505ee322_0_690"/>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98" name="Google Shape;898;g159505ee322_0_690"/>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99" name="Google Shape;899;g159505ee322_0_690"/>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00" name="Google Shape;900;g159505ee322_0_690"/>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01" name="Google Shape;901;g159505ee322_0_690"/>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02" name="Google Shape;902;g159505ee322_0_690"/>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03" name="Google Shape;903;g159505ee322_0_690"/>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04" name="Google Shape;904;g159505ee322_0_690"/>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05" name="Google Shape;905;g159505ee322_0_690"/>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06" name="Google Shape;906;g159505ee322_0_690"/>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07" name="Google Shape;907;g159505ee322_0_690"/>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08" name="Google Shape;908;g159505ee322_0_690"/>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09" name="Google Shape;909;g159505ee322_0_690"/>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10" name="Google Shape;910;g159505ee322_0_690"/>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11" name="Google Shape;911;g159505ee322_0_690"/>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12" name="Google Shape;912;g159505ee322_0_690"/>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13" name="Google Shape;913;g159505ee322_0_690"/>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14" name="Google Shape;914;g159505ee322_0_690"/>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15" name="Google Shape;915;g159505ee322_0_690"/>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16" name="Google Shape;916;g159505ee322_0_690"/>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17" name="Google Shape;917;g159505ee322_0_690"/>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18" name="Google Shape;918;g159505ee322_0_690"/>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19" name="Google Shape;919;g159505ee322_0_690"/>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20" name="Google Shape;920;g159505ee322_0_690"/>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21" name="Google Shape;921;g159505ee322_0_690"/>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22" name="Google Shape;922;g159505ee322_0_690"/>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23" name="Google Shape;923;g159505ee322_0_690"/>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24" name="Google Shape;924;g159505ee322_0_690"/>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25" name="Google Shape;925;g159505ee322_0_690"/>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26" name="Google Shape;926;g159505ee322_0_690"/>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27" name="Google Shape;927;g159505ee322_0_690"/>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28" name="Google Shape;928;g159505ee322_0_690"/>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pic>
        <p:nvPicPr>
          <p:cNvPr id="929" name="Google Shape;929;g159505ee322_0_690"/>
          <p:cNvPicPr preferRelativeResize="0"/>
          <p:nvPr/>
        </p:nvPicPr>
        <p:blipFill rotWithShape="1">
          <a:blip r:embed="rId3">
            <a:alphaModFix amt="85000"/>
          </a:blip>
          <a:srcRect/>
          <a:stretch/>
        </p:blipFill>
        <p:spPr>
          <a:xfrm rot="-2976215">
            <a:off x="9178495" y="5085120"/>
            <a:ext cx="3685200" cy="2416123"/>
          </a:xfrm>
          <a:prstGeom prst="rect">
            <a:avLst/>
          </a:prstGeom>
          <a:noFill/>
          <a:ln>
            <a:noFill/>
          </a:ln>
        </p:spPr>
      </p:pic>
      <p:pic>
        <p:nvPicPr>
          <p:cNvPr id="930" name="Google Shape;930;g159505ee322_0_690"/>
          <p:cNvPicPr preferRelativeResize="0"/>
          <p:nvPr/>
        </p:nvPicPr>
        <p:blipFill rotWithShape="1">
          <a:blip r:embed="rId4">
            <a:alphaModFix amt="66000"/>
          </a:blip>
          <a:srcRect/>
          <a:stretch/>
        </p:blipFill>
        <p:spPr>
          <a:xfrm rot="3667399">
            <a:off x="-215424" y="-1933705"/>
            <a:ext cx="2616717" cy="4958543"/>
          </a:xfrm>
          <a:prstGeom prst="rect">
            <a:avLst/>
          </a:prstGeom>
          <a:noFill/>
          <a:ln>
            <a:noFill/>
          </a:ln>
        </p:spPr>
      </p:pic>
      <p:sp>
        <p:nvSpPr>
          <p:cNvPr id="931" name="Google Shape;931;g159505ee322_0_690"/>
          <p:cNvSpPr txBox="1">
            <a:spLocks noGrp="1"/>
          </p:cNvSpPr>
          <p:nvPr>
            <p:ph type="title"/>
          </p:nvPr>
        </p:nvSpPr>
        <p:spPr>
          <a:xfrm>
            <a:off x="955400" y="874100"/>
            <a:ext cx="10281300" cy="7635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932" name="Google Shape;932;g159505ee322_0_690"/>
          <p:cNvSpPr txBox="1">
            <a:spLocks noGrp="1"/>
          </p:cNvSpPr>
          <p:nvPr>
            <p:ph type="subTitle" idx="2"/>
          </p:nvPr>
        </p:nvSpPr>
        <p:spPr>
          <a:xfrm>
            <a:off x="1978000" y="2735493"/>
            <a:ext cx="8235900" cy="20637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2000"/>
              <a:buChar char="●"/>
              <a:defRPr/>
            </a:lvl1pPr>
            <a:lvl2pPr lvl="1" algn="ctr">
              <a:lnSpc>
                <a:spcPct val="100000"/>
              </a:lnSpc>
              <a:spcBef>
                <a:spcPts val="0"/>
              </a:spcBef>
              <a:spcAft>
                <a:spcPts val="0"/>
              </a:spcAft>
              <a:buSzPts val="2000"/>
              <a:buChar char="○"/>
              <a:defRPr sz="2000"/>
            </a:lvl2pPr>
            <a:lvl3pPr lvl="2" algn="ctr">
              <a:lnSpc>
                <a:spcPct val="100000"/>
              </a:lnSpc>
              <a:spcBef>
                <a:spcPts val="2100"/>
              </a:spcBef>
              <a:spcAft>
                <a:spcPts val="0"/>
              </a:spcAft>
              <a:buSzPts val="2000"/>
              <a:buChar char="■"/>
              <a:defRPr sz="2000"/>
            </a:lvl3pPr>
            <a:lvl4pPr lvl="3" algn="ctr">
              <a:lnSpc>
                <a:spcPct val="100000"/>
              </a:lnSpc>
              <a:spcBef>
                <a:spcPts val="2100"/>
              </a:spcBef>
              <a:spcAft>
                <a:spcPts val="0"/>
              </a:spcAft>
              <a:buSzPts val="2000"/>
              <a:buChar char="●"/>
              <a:defRPr sz="2000"/>
            </a:lvl4pPr>
            <a:lvl5pPr lvl="4" algn="ctr">
              <a:lnSpc>
                <a:spcPct val="100000"/>
              </a:lnSpc>
              <a:spcBef>
                <a:spcPts val="2100"/>
              </a:spcBef>
              <a:spcAft>
                <a:spcPts val="0"/>
              </a:spcAft>
              <a:buSzPts val="2000"/>
              <a:buChar char="○"/>
              <a:defRPr sz="2000"/>
            </a:lvl5pPr>
            <a:lvl6pPr lvl="5" algn="ctr">
              <a:lnSpc>
                <a:spcPct val="100000"/>
              </a:lnSpc>
              <a:spcBef>
                <a:spcPts val="2100"/>
              </a:spcBef>
              <a:spcAft>
                <a:spcPts val="0"/>
              </a:spcAft>
              <a:buSzPts val="2000"/>
              <a:buChar char="■"/>
              <a:defRPr sz="2000"/>
            </a:lvl6pPr>
            <a:lvl7pPr lvl="6" algn="ctr">
              <a:lnSpc>
                <a:spcPct val="100000"/>
              </a:lnSpc>
              <a:spcBef>
                <a:spcPts val="2100"/>
              </a:spcBef>
              <a:spcAft>
                <a:spcPts val="0"/>
              </a:spcAft>
              <a:buSzPts val="2000"/>
              <a:buChar char="●"/>
              <a:defRPr sz="2000"/>
            </a:lvl7pPr>
            <a:lvl8pPr lvl="7" algn="ctr">
              <a:lnSpc>
                <a:spcPct val="100000"/>
              </a:lnSpc>
              <a:spcBef>
                <a:spcPts val="2100"/>
              </a:spcBef>
              <a:spcAft>
                <a:spcPts val="0"/>
              </a:spcAft>
              <a:buSzPts val="2000"/>
              <a:buChar char="○"/>
              <a:defRPr sz="2000"/>
            </a:lvl8pPr>
            <a:lvl9pPr lvl="8" algn="ctr">
              <a:lnSpc>
                <a:spcPct val="100000"/>
              </a:lnSpc>
              <a:spcBef>
                <a:spcPts val="2100"/>
              </a:spcBef>
              <a:spcAft>
                <a:spcPts val="2100"/>
              </a:spcAft>
              <a:buSzPts val="2000"/>
              <a:buChar char="■"/>
              <a:defRPr sz="2000"/>
            </a:lvl9pPr>
          </a:lstStyle>
          <a:p>
            <a:endParaRPr/>
          </a:p>
        </p:txBody>
      </p:sp>
      <p:sp>
        <p:nvSpPr>
          <p:cNvPr id="933" name="Google Shape;933;g159505ee322_0_690"/>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16367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05"/>
        <p:cNvGrpSpPr/>
        <p:nvPr/>
      </p:nvGrpSpPr>
      <p:grpSpPr>
        <a:xfrm>
          <a:off x="0" y="0"/>
          <a:ext cx="0" cy="0"/>
          <a:chOff x="0" y="0"/>
          <a:chExt cx="0" cy="0"/>
        </a:xfrm>
      </p:grpSpPr>
      <p:pic>
        <p:nvPicPr>
          <p:cNvPr id="3006" name="Google Shape;3006;g159505ee322_0_2980"/>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007" name="Google Shape;3007;g159505ee322_0_2980"/>
          <p:cNvSpPr txBox="1">
            <a:spLocks noGrp="1"/>
          </p:cNvSpPr>
          <p:nvPr>
            <p:ph type="subTitle" idx="1"/>
          </p:nvPr>
        </p:nvSpPr>
        <p:spPr>
          <a:xfrm>
            <a:off x="4187088" y="4546967"/>
            <a:ext cx="3818700" cy="9096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008" name="Google Shape;3008;g159505ee322_0_2980"/>
          <p:cNvSpPr txBox="1">
            <a:spLocks noGrp="1"/>
          </p:cNvSpPr>
          <p:nvPr>
            <p:ph type="title"/>
          </p:nvPr>
        </p:nvSpPr>
        <p:spPr>
          <a:xfrm>
            <a:off x="3524600" y="2929367"/>
            <a:ext cx="5142900" cy="1976400"/>
          </a:xfrm>
          <a:prstGeom prst="rect">
            <a:avLst/>
          </a:prstGeom>
          <a:noFill/>
          <a:ln>
            <a:noFill/>
          </a:ln>
        </p:spPr>
        <p:txBody>
          <a:bodyPr spcFirstLastPara="1" wrap="square" lIns="121900" tIns="121900" rIns="121900" bIns="121900" anchor="ctr" anchorCtr="0">
            <a:noAutofit/>
          </a:bodyPr>
          <a:lstStyle>
            <a:lvl1pPr lvl="0" algn="ctr">
              <a:lnSpc>
                <a:spcPct val="90000"/>
              </a:lnSpc>
              <a:spcBef>
                <a:spcPts val="0"/>
              </a:spcBef>
              <a:spcAft>
                <a:spcPts val="0"/>
              </a:spcAft>
              <a:buSzPts val="5600"/>
              <a:buNone/>
              <a:defRPr sz="72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3009" name="Google Shape;3009;g159505ee322_0_2980"/>
          <p:cNvSpPr txBox="1">
            <a:spLocks noGrp="1"/>
          </p:cNvSpPr>
          <p:nvPr>
            <p:ph type="title" idx="2"/>
          </p:nvPr>
        </p:nvSpPr>
        <p:spPr>
          <a:xfrm>
            <a:off x="5125488" y="1900864"/>
            <a:ext cx="1941900" cy="13740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8000"/>
              <a:buNone/>
              <a:defRPr sz="128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grpSp>
        <p:nvGrpSpPr>
          <p:cNvPr id="3010" name="Google Shape;3010;g159505ee322_0_2980"/>
          <p:cNvGrpSpPr/>
          <p:nvPr/>
        </p:nvGrpSpPr>
        <p:grpSpPr>
          <a:xfrm>
            <a:off x="-589422" y="915598"/>
            <a:ext cx="2808596" cy="796613"/>
            <a:chOff x="-2810250" y="3572525"/>
            <a:chExt cx="2106500" cy="597475"/>
          </a:xfrm>
        </p:grpSpPr>
        <p:sp>
          <p:nvSpPr>
            <p:cNvPr id="3011" name="Google Shape;3011;g159505ee322_0_2980"/>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12" name="Google Shape;3012;g159505ee322_0_2980"/>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13" name="Google Shape;3013;g159505ee322_0_2980"/>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14" name="Google Shape;3014;g159505ee322_0_2980"/>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15" name="Google Shape;3015;g159505ee322_0_2980"/>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16" name="Google Shape;3016;g159505ee322_0_2980"/>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17" name="Google Shape;3017;g159505ee322_0_2980"/>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18" name="Google Shape;3018;g159505ee322_0_2980"/>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19" name="Google Shape;3019;g159505ee322_0_2980"/>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20" name="Google Shape;3020;g159505ee322_0_2980"/>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21" name="Google Shape;3021;g159505ee322_0_2980"/>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22" name="Google Shape;3022;g159505ee322_0_2980"/>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23" name="Google Shape;3023;g159505ee322_0_2980"/>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24" name="Google Shape;3024;g159505ee322_0_2980"/>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25" name="Google Shape;3025;g159505ee322_0_2980"/>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26" name="Google Shape;3026;g159505ee322_0_2980"/>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27" name="Google Shape;3027;g159505ee322_0_2980"/>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28" name="Google Shape;3028;g159505ee322_0_2980"/>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29" name="Google Shape;3029;g159505ee322_0_2980"/>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30" name="Google Shape;3030;g159505ee322_0_2980"/>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31" name="Google Shape;3031;g159505ee322_0_2980"/>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32" name="Google Shape;3032;g159505ee322_0_2980"/>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33" name="Google Shape;3033;g159505ee322_0_2980"/>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34" name="Google Shape;3034;g159505ee322_0_2980"/>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35" name="Google Shape;3035;g159505ee322_0_2980"/>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36" name="Google Shape;3036;g159505ee322_0_2980"/>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37" name="Google Shape;3037;g159505ee322_0_2980"/>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38" name="Google Shape;3038;g159505ee322_0_2980"/>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39" name="Google Shape;3039;g159505ee322_0_2980"/>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40" name="Google Shape;3040;g159505ee322_0_2980"/>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41" name="Google Shape;3041;g159505ee322_0_2980"/>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42" name="Google Shape;3042;g159505ee322_0_2980"/>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43" name="Google Shape;3043;g159505ee322_0_2980"/>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44" name="Google Shape;3044;g159505ee322_0_2980"/>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45" name="Google Shape;3045;g159505ee322_0_2980"/>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46" name="Google Shape;3046;g159505ee322_0_2980"/>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47" name="Google Shape;3047;g159505ee322_0_2980"/>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48" name="Google Shape;3048;g159505ee322_0_2980"/>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49" name="Google Shape;3049;g159505ee322_0_2980"/>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50" name="Google Shape;3050;g159505ee322_0_2980"/>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51" name="Google Shape;3051;g159505ee322_0_2980"/>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52" name="Google Shape;3052;g159505ee322_0_2980"/>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53" name="Google Shape;3053;g159505ee322_0_2980"/>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54" name="Google Shape;3054;g159505ee322_0_2980"/>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55" name="Google Shape;3055;g159505ee322_0_2980"/>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56" name="Google Shape;3056;g159505ee322_0_2980"/>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57" name="Google Shape;3057;g159505ee322_0_2980"/>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58" name="Google Shape;3058;g159505ee322_0_2980"/>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59" name="Google Shape;3059;g159505ee322_0_2980"/>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60" name="Google Shape;3060;g159505ee322_0_2980"/>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61" name="Google Shape;3061;g159505ee322_0_2980"/>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62" name="Google Shape;3062;g159505ee322_0_2980"/>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63" name="Google Shape;3063;g159505ee322_0_2980"/>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64" name="Google Shape;3064;g159505ee322_0_2980"/>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65" name="Google Shape;3065;g159505ee322_0_2980"/>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66" name="Google Shape;3066;g159505ee322_0_2980"/>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67" name="Google Shape;3067;g159505ee322_0_2980"/>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68" name="Google Shape;3068;g159505ee322_0_2980"/>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69" name="Google Shape;3069;g159505ee322_0_2980"/>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70" name="Google Shape;3070;g159505ee322_0_2980"/>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71" name="Google Shape;3071;g159505ee322_0_2980"/>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72" name="Google Shape;3072;g159505ee322_0_2980"/>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73" name="Google Shape;3073;g159505ee322_0_2980"/>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74" name="Google Shape;3074;g159505ee322_0_2980"/>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75" name="Google Shape;3075;g159505ee322_0_2980"/>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76" name="Google Shape;3076;g159505ee322_0_2980"/>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77" name="Google Shape;3077;g159505ee322_0_2980"/>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78" name="Google Shape;3078;g159505ee322_0_2980"/>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79" name="Google Shape;3079;g159505ee322_0_2980"/>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80" name="Google Shape;3080;g159505ee322_0_2980"/>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81" name="Google Shape;3081;g159505ee322_0_2980"/>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82" name="Google Shape;3082;g159505ee322_0_2980"/>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83" name="Google Shape;3083;g159505ee322_0_2980"/>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84" name="Google Shape;3084;g159505ee322_0_2980"/>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85" name="Google Shape;3085;g159505ee322_0_2980"/>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86" name="Google Shape;3086;g159505ee322_0_2980"/>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87" name="Google Shape;3087;g159505ee322_0_2980"/>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88" name="Google Shape;3088;g159505ee322_0_2980"/>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89" name="Google Shape;3089;g159505ee322_0_2980"/>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90" name="Google Shape;3090;g159505ee322_0_2980"/>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91" name="Google Shape;3091;g159505ee322_0_2980"/>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92" name="Google Shape;3092;g159505ee322_0_2980"/>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93" name="Google Shape;3093;g159505ee322_0_2980"/>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94" name="Google Shape;3094;g159505ee322_0_2980"/>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95" name="Google Shape;3095;g159505ee322_0_2980"/>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96" name="Google Shape;3096;g159505ee322_0_2980"/>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97" name="Google Shape;3097;g159505ee322_0_2980"/>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98" name="Google Shape;3098;g159505ee322_0_2980"/>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99" name="Google Shape;3099;g159505ee322_0_2980"/>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00" name="Google Shape;3100;g159505ee322_0_2980"/>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01" name="Google Shape;3101;g159505ee322_0_2980"/>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02" name="Google Shape;3102;g159505ee322_0_2980"/>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03" name="Google Shape;3103;g159505ee322_0_2980"/>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04" name="Google Shape;3104;g159505ee322_0_2980"/>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05" name="Google Shape;3105;g159505ee322_0_2980"/>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06" name="Google Shape;3106;g159505ee322_0_2980"/>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07" name="Google Shape;3107;g159505ee322_0_2980"/>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08" name="Google Shape;3108;g159505ee322_0_2980"/>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09" name="Google Shape;3109;g159505ee322_0_2980"/>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10" name="Google Shape;3110;g159505ee322_0_2980"/>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11" name="Google Shape;3111;g159505ee322_0_2980"/>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12" name="Google Shape;3112;g159505ee322_0_2980"/>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13" name="Google Shape;3113;g159505ee322_0_2980"/>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14" name="Google Shape;3114;g159505ee322_0_2980"/>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15" name="Google Shape;3115;g159505ee322_0_2980"/>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16" name="Google Shape;3116;g159505ee322_0_2980"/>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17" name="Google Shape;3117;g159505ee322_0_2980"/>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18" name="Google Shape;3118;g159505ee322_0_2980"/>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19" name="Google Shape;3119;g159505ee322_0_2980"/>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20" name="Google Shape;3120;g159505ee322_0_2980"/>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pic>
        <p:nvPicPr>
          <p:cNvPr id="3121" name="Google Shape;3121;g159505ee322_0_2980"/>
          <p:cNvPicPr preferRelativeResize="0"/>
          <p:nvPr/>
        </p:nvPicPr>
        <p:blipFill rotWithShape="1">
          <a:blip r:embed="rId3">
            <a:alphaModFix amt="57000"/>
          </a:blip>
          <a:srcRect/>
          <a:stretch/>
        </p:blipFill>
        <p:spPr>
          <a:xfrm>
            <a:off x="-540984" y="-118467"/>
            <a:ext cx="5057367" cy="898400"/>
          </a:xfrm>
          <a:prstGeom prst="rect">
            <a:avLst/>
          </a:prstGeom>
          <a:noFill/>
          <a:ln>
            <a:noFill/>
          </a:ln>
        </p:spPr>
      </p:pic>
      <p:pic>
        <p:nvPicPr>
          <p:cNvPr id="3122" name="Google Shape;3122;g159505ee322_0_2980"/>
          <p:cNvPicPr preferRelativeResize="0"/>
          <p:nvPr/>
        </p:nvPicPr>
        <p:blipFill rotWithShape="1">
          <a:blip r:embed="rId4">
            <a:alphaModFix amt="55000"/>
          </a:blip>
          <a:srcRect/>
          <a:stretch/>
        </p:blipFill>
        <p:spPr>
          <a:xfrm>
            <a:off x="7848167" y="6167967"/>
            <a:ext cx="5057367" cy="898400"/>
          </a:xfrm>
          <a:prstGeom prst="rect">
            <a:avLst/>
          </a:prstGeom>
          <a:noFill/>
          <a:ln>
            <a:noFill/>
          </a:ln>
        </p:spPr>
      </p:pic>
      <p:grpSp>
        <p:nvGrpSpPr>
          <p:cNvPr id="3123" name="Google Shape;3123;g159505ee322_0_2980"/>
          <p:cNvGrpSpPr/>
          <p:nvPr/>
        </p:nvGrpSpPr>
        <p:grpSpPr>
          <a:xfrm>
            <a:off x="9910265" y="5456567"/>
            <a:ext cx="2820224" cy="898397"/>
            <a:chOff x="-4380075" y="3780200"/>
            <a:chExt cx="1637000" cy="521475"/>
          </a:xfrm>
        </p:grpSpPr>
        <p:sp>
          <p:nvSpPr>
            <p:cNvPr id="3124" name="Google Shape;3124;g159505ee322_0_2980"/>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25" name="Google Shape;3125;g159505ee322_0_2980"/>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26" name="Google Shape;3126;g159505ee322_0_2980"/>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27" name="Google Shape;3127;g159505ee322_0_2980"/>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28" name="Google Shape;3128;g159505ee322_0_2980"/>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29" name="Google Shape;3129;g159505ee322_0_2980"/>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30" name="Google Shape;3130;g159505ee322_0_2980"/>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31" name="Google Shape;3131;g159505ee322_0_2980"/>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32" name="Google Shape;3132;g159505ee322_0_2980"/>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33" name="Google Shape;3133;g159505ee322_0_2980"/>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34" name="Google Shape;3134;g159505ee322_0_2980"/>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35" name="Google Shape;3135;g159505ee322_0_2980"/>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36" name="Google Shape;3136;g159505ee322_0_2980"/>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37" name="Google Shape;3137;g159505ee322_0_2980"/>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38" name="Google Shape;3138;g159505ee322_0_2980"/>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39" name="Google Shape;3139;g159505ee322_0_2980"/>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40" name="Google Shape;3140;g159505ee322_0_2980"/>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41" name="Google Shape;3141;g159505ee322_0_2980"/>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42" name="Google Shape;3142;g159505ee322_0_2980"/>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43" name="Google Shape;3143;g159505ee322_0_2980"/>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44" name="Google Shape;3144;g159505ee322_0_2980"/>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45" name="Google Shape;3145;g159505ee322_0_2980"/>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46" name="Google Shape;3146;g159505ee322_0_2980"/>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47" name="Google Shape;3147;g159505ee322_0_2980"/>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48" name="Google Shape;3148;g159505ee322_0_2980"/>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49" name="Google Shape;3149;g159505ee322_0_2980"/>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50" name="Google Shape;3150;g159505ee322_0_2980"/>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51" name="Google Shape;3151;g159505ee322_0_2980"/>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52" name="Google Shape;3152;g159505ee322_0_2980"/>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53" name="Google Shape;3153;g159505ee322_0_2980"/>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54" name="Google Shape;3154;g159505ee322_0_2980"/>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55" name="Google Shape;3155;g159505ee322_0_2980"/>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56" name="Google Shape;3156;g159505ee322_0_2980"/>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57" name="Google Shape;3157;g159505ee322_0_2980"/>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58" name="Google Shape;3158;g159505ee322_0_2980"/>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59" name="Google Shape;3159;g159505ee322_0_2980"/>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60" name="Google Shape;3160;g159505ee322_0_2980"/>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61" name="Google Shape;3161;g159505ee322_0_2980"/>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62" name="Google Shape;3162;g159505ee322_0_2980"/>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63" name="Google Shape;3163;g159505ee322_0_2980"/>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64" name="Google Shape;3164;g159505ee322_0_2980"/>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65" name="Google Shape;3165;g159505ee322_0_2980"/>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66" name="Google Shape;3166;g159505ee322_0_2980"/>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67" name="Google Shape;3167;g159505ee322_0_2980"/>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68" name="Google Shape;3168;g159505ee322_0_2980"/>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69" name="Google Shape;3169;g159505ee322_0_2980"/>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70" name="Google Shape;3170;g159505ee322_0_2980"/>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71" name="Google Shape;3171;g159505ee322_0_2980"/>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72" name="Google Shape;3172;g159505ee322_0_2980"/>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73" name="Google Shape;3173;g159505ee322_0_2980"/>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74" name="Google Shape;3174;g159505ee322_0_2980"/>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75" name="Google Shape;3175;g159505ee322_0_2980"/>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76" name="Google Shape;3176;g159505ee322_0_2980"/>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77" name="Google Shape;3177;g159505ee322_0_2980"/>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78" name="Google Shape;3178;g159505ee322_0_2980"/>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79" name="Google Shape;3179;g159505ee322_0_2980"/>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80" name="Google Shape;3180;g159505ee322_0_2980"/>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81" name="Google Shape;3181;g159505ee322_0_2980"/>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82" name="Google Shape;3182;g159505ee322_0_2980"/>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83" name="Google Shape;3183;g159505ee322_0_2980"/>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84" name="Google Shape;3184;g159505ee322_0_2980"/>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85" name="Google Shape;3185;g159505ee322_0_2980"/>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86" name="Google Shape;3186;g159505ee322_0_2980"/>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87" name="Google Shape;3187;g159505ee322_0_2980"/>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88" name="Google Shape;3188;g159505ee322_0_2980"/>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89" name="Google Shape;3189;g159505ee322_0_2980"/>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90" name="Google Shape;3190;g159505ee322_0_2980"/>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91" name="Google Shape;3191;g159505ee322_0_2980"/>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3192" name="Google Shape;3192;g159505ee322_0_2980"/>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7296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4263"/>
        <p:cNvGrpSpPr/>
        <p:nvPr/>
      </p:nvGrpSpPr>
      <p:grpSpPr>
        <a:xfrm>
          <a:off x="0" y="0"/>
          <a:ext cx="0" cy="0"/>
          <a:chOff x="0" y="0"/>
          <a:chExt cx="0" cy="0"/>
        </a:xfrm>
      </p:grpSpPr>
      <p:sp>
        <p:nvSpPr>
          <p:cNvPr id="4264" name="Google Shape;4264;g159505ee322_0_4232" title="Background Shape"/>
          <p:cNvSpPr/>
          <p:nvPr/>
        </p:nvSpPr>
        <p:spPr>
          <a:xfrm>
            <a:off x="0" y="376"/>
            <a:ext cx="5303400" cy="6857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g159505ee322_0_4232"/>
          <p:cNvSpPr txBox="1">
            <a:spLocks noGrp="1"/>
          </p:cNvSpPr>
          <p:nvPr>
            <p:ph type="title"/>
          </p:nvPr>
        </p:nvSpPr>
        <p:spPr>
          <a:xfrm>
            <a:off x="723900" y="685800"/>
            <a:ext cx="3855600" cy="2157900"/>
          </a:xfrm>
          <a:prstGeom prst="rect">
            <a:avLst/>
          </a:prstGeom>
          <a:noFill/>
          <a:ln>
            <a:noFill/>
          </a:ln>
        </p:spPr>
        <p:txBody>
          <a:bodyPr spcFirstLastPara="1" wrap="square" lIns="91425" tIns="45700" rIns="91425" bIns="45700" anchor="t" anchorCtr="0">
            <a:normAutofit/>
          </a:bodyPr>
          <a:lstStyle>
            <a:lvl1pPr lvl="0" algn="l" rtl="0">
              <a:lnSpc>
                <a:spcPct val="84000"/>
              </a:lnSpc>
              <a:spcBef>
                <a:spcPts val="0"/>
              </a:spcBef>
              <a:spcAft>
                <a:spcPts val="0"/>
              </a:spcAft>
              <a:buClr>
                <a:schemeClr val="dk2"/>
              </a:buClr>
              <a:buSzPts val="4800"/>
              <a:buFont typeface="Libre Franklin"/>
              <a:buNone/>
              <a:defRPr sz="48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266" name="Google Shape;4266;g159505ee322_0_4232"/>
          <p:cNvSpPr>
            <a:spLocks noGrp="1"/>
          </p:cNvSpPr>
          <p:nvPr>
            <p:ph type="pic" idx="2"/>
          </p:nvPr>
        </p:nvSpPr>
        <p:spPr>
          <a:xfrm>
            <a:off x="5532120" y="0"/>
            <a:ext cx="6660000" cy="6858000"/>
          </a:xfrm>
          <a:prstGeom prst="rect">
            <a:avLst/>
          </a:prstGeom>
          <a:noFill/>
          <a:ln>
            <a:noFill/>
          </a:ln>
        </p:spPr>
      </p:sp>
      <p:sp>
        <p:nvSpPr>
          <p:cNvPr id="4267" name="Google Shape;4267;g159505ee322_0_4232"/>
          <p:cNvSpPr txBox="1">
            <a:spLocks noGrp="1"/>
          </p:cNvSpPr>
          <p:nvPr>
            <p:ph type="body" idx="1"/>
          </p:nvPr>
        </p:nvSpPr>
        <p:spPr>
          <a:xfrm>
            <a:off x="723900" y="2855968"/>
            <a:ext cx="3855600" cy="3011400"/>
          </a:xfrm>
          <a:prstGeom prst="rect">
            <a:avLst/>
          </a:prstGeom>
          <a:noFill/>
          <a:ln>
            <a:noFill/>
          </a:ln>
        </p:spPr>
        <p:txBody>
          <a:bodyPr spcFirstLastPara="1" wrap="square" lIns="91425" tIns="45700" rIns="91425" bIns="45700" anchor="t" anchorCtr="0">
            <a:normAutofit/>
          </a:bodyPr>
          <a:lstStyle>
            <a:lvl1pPr marL="457200" lvl="0" indent="-228600" algn="l" rtl="0">
              <a:lnSpc>
                <a:spcPct val="113000"/>
              </a:lnSpc>
              <a:spcBef>
                <a:spcPts val="0"/>
              </a:spcBef>
              <a:spcAft>
                <a:spcPts val="0"/>
              </a:spcAft>
              <a:buClr>
                <a:schemeClr val="dk2"/>
              </a:buClr>
              <a:buSzPts val="1600"/>
              <a:buNone/>
              <a:defRPr sz="1600"/>
            </a:lvl1pPr>
            <a:lvl2pPr marL="914400" lvl="1" indent="-228600" algn="l" rtl="0">
              <a:lnSpc>
                <a:spcPct val="94000"/>
              </a:lnSpc>
              <a:spcBef>
                <a:spcPts val="1500"/>
              </a:spcBef>
              <a:spcAft>
                <a:spcPts val="0"/>
              </a:spcAft>
              <a:buClr>
                <a:schemeClr val="dk2"/>
              </a:buClr>
              <a:buSzPts val="1400"/>
              <a:buNone/>
              <a:defRPr sz="1400"/>
            </a:lvl2pPr>
            <a:lvl3pPr marL="1371600" lvl="2" indent="-228600" algn="l" rtl="0">
              <a:lnSpc>
                <a:spcPct val="94000"/>
              </a:lnSpc>
              <a:spcBef>
                <a:spcPts val="500"/>
              </a:spcBef>
              <a:spcAft>
                <a:spcPts val="0"/>
              </a:spcAft>
              <a:buClr>
                <a:schemeClr val="dk2"/>
              </a:buClr>
              <a:buSzPts val="1200"/>
              <a:buNone/>
              <a:defRPr sz="1200"/>
            </a:lvl3pPr>
            <a:lvl4pPr marL="1828800" lvl="3" indent="-228600" algn="l" rtl="0">
              <a:lnSpc>
                <a:spcPct val="94000"/>
              </a:lnSpc>
              <a:spcBef>
                <a:spcPts val="500"/>
              </a:spcBef>
              <a:spcAft>
                <a:spcPts val="0"/>
              </a:spcAft>
              <a:buClr>
                <a:schemeClr val="dk2"/>
              </a:buClr>
              <a:buSzPts val="1000"/>
              <a:buNone/>
              <a:defRPr sz="1000"/>
            </a:lvl4pPr>
            <a:lvl5pPr marL="2286000" lvl="4" indent="-228600" algn="l" rtl="0">
              <a:lnSpc>
                <a:spcPct val="94000"/>
              </a:lnSpc>
              <a:spcBef>
                <a:spcPts val="500"/>
              </a:spcBef>
              <a:spcAft>
                <a:spcPts val="0"/>
              </a:spcAft>
              <a:buClr>
                <a:schemeClr val="dk2"/>
              </a:buClr>
              <a:buSzPts val="1000"/>
              <a:buNone/>
              <a:defRPr sz="1000"/>
            </a:lvl5pPr>
            <a:lvl6pPr marL="2743200" lvl="5" indent="-228600" algn="l" rtl="0">
              <a:lnSpc>
                <a:spcPct val="94000"/>
              </a:lnSpc>
              <a:spcBef>
                <a:spcPts val="500"/>
              </a:spcBef>
              <a:spcAft>
                <a:spcPts val="0"/>
              </a:spcAft>
              <a:buClr>
                <a:schemeClr val="dk2"/>
              </a:buClr>
              <a:buSzPts val="1000"/>
              <a:buNone/>
              <a:defRPr sz="1000"/>
            </a:lvl6pPr>
            <a:lvl7pPr marL="3200400" lvl="6" indent="-228600" algn="l" rtl="0">
              <a:lnSpc>
                <a:spcPct val="94000"/>
              </a:lnSpc>
              <a:spcBef>
                <a:spcPts val="500"/>
              </a:spcBef>
              <a:spcAft>
                <a:spcPts val="0"/>
              </a:spcAft>
              <a:buClr>
                <a:schemeClr val="dk2"/>
              </a:buClr>
              <a:buSzPts val="1000"/>
              <a:buNone/>
              <a:defRPr sz="1000"/>
            </a:lvl7pPr>
            <a:lvl8pPr marL="3657600" lvl="7" indent="-228600" algn="l" rtl="0">
              <a:lnSpc>
                <a:spcPct val="94000"/>
              </a:lnSpc>
              <a:spcBef>
                <a:spcPts val="500"/>
              </a:spcBef>
              <a:spcAft>
                <a:spcPts val="0"/>
              </a:spcAft>
              <a:buClr>
                <a:schemeClr val="dk2"/>
              </a:buClr>
              <a:buSzPts val="1000"/>
              <a:buNone/>
              <a:defRPr sz="1000"/>
            </a:lvl8pPr>
            <a:lvl9pPr marL="4114800" lvl="8" indent="-228600" algn="l" rtl="0">
              <a:lnSpc>
                <a:spcPct val="94000"/>
              </a:lnSpc>
              <a:spcBef>
                <a:spcPts val="500"/>
              </a:spcBef>
              <a:spcAft>
                <a:spcPts val="200"/>
              </a:spcAft>
              <a:buClr>
                <a:schemeClr val="dk2"/>
              </a:buClr>
              <a:buSzPts val="1000"/>
              <a:buNone/>
              <a:defRPr sz="1000"/>
            </a:lvl9pPr>
          </a:lstStyle>
          <a:p>
            <a:endParaRPr/>
          </a:p>
        </p:txBody>
      </p:sp>
      <p:sp>
        <p:nvSpPr>
          <p:cNvPr id="4268" name="Google Shape;4268;g159505ee322_0_4232"/>
          <p:cNvSpPr txBox="1">
            <a:spLocks noGrp="1"/>
          </p:cNvSpPr>
          <p:nvPr>
            <p:ph type="dt" idx="10"/>
          </p:nvPr>
        </p:nvSpPr>
        <p:spPr>
          <a:xfrm>
            <a:off x="72390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69" name="Google Shape;4269;g159505ee322_0_4232"/>
          <p:cNvSpPr txBox="1">
            <a:spLocks noGrp="1"/>
          </p:cNvSpPr>
          <p:nvPr>
            <p:ph type="ftr" idx="11"/>
          </p:nvPr>
        </p:nvSpPr>
        <p:spPr>
          <a:xfrm>
            <a:off x="2205945" y="6453386"/>
            <a:ext cx="23736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70" name="Google Shape;4270;g159505ee322_0_4232"/>
          <p:cNvSpPr txBox="1">
            <a:spLocks noGrp="1"/>
          </p:cNvSpPr>
          <p:nvPr>
            <p:ph type="sldNum" idx="12"/>
          </p:nvPr>
        </p:nvSpPr>
        <p:spPr>
          <a:xfrm>
            <a:off x="9883140"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a:solidFill>
                  <a:schemeClr val="dk2"/>
                </a:solidFill>
                <a:latin typeface="Libre Franklin"/>
                <a:ea typeface="Libre Franklin"/>
                <a:cs typeface="Libre Franklin"/>
                <a:sym typeface="Libre Franklin"/>
              </a:defRPr>
            </a:lvl1pPr>
            <a:lvl2pPr marL="0" lvl="1" indent="0" algn="r" rtl="0">
              <a:spcBef>
                <a:spcPts val="0"/>
              </a:spcBef>
              <a:buNone/>
              <a:defRPr sz="1200">
                <a:solidFill>
                  <a:schemeClr val="dk2"/>
                </a:solidFill>
                <a:latin typeface="Libre Franklin"/>
                <a:ea typeface="Libre Franklin"/>
                <a:cs typeface="Libre Franklin"/>
                <a:sym typeface="Libre Franklin"/>
              </a:defRPr>
            </a:lvl2pPr>
            <a:lvl3pPr marL="0" lvl="2" indent="0" algn="r" rtl="0">
              <a:spcBef>
                <a:spcPts val="0"/>
              </a:spcBef>
              <a:buNone/>
              <a:defRPr sz="1200">
                <a:solidFill>
                  <a:schemeClr val="dk2"/>
                </a:solidFill>
                <a:latin typeface="Libre Franklin"/>
                <a:ea typeface="Libre Franklin"/>
                <a:cs typeface="Libre Franklin"/>
                <a:sym typeface="Libre Franklin"/>
              </a:defRPr>
            </a:lvl3pPr>
            <a:lvl4pPr marL="0" lvl="3" indent="0" algn="r" rtl="0">
              <a:spcBef>
                <a:spcPts val="0"/>
              </a:spcBef>
              <a:buNone/>
              <a:defRPr sz="1200">
                <a:solidFill>
                  <a:schemeClr val="dk2"/>
                </a:solidFill>
                <a:latin typeface="Libre Franklin"/>
                <a:ea typeface="Libre Franklin"/>
                <a:cs typeface="Libre Franklin"/>
                <a:sym typeface="Libre Franklin"/>
              </a:defRPr>
            </a:lvl4pPr>
            <a:lvl5pPr marL="0" lvl="4" indent="0" algn="r" rtl="0">
              <a:spcBef>
                <a:spcPts val="0"/>
              </a:spcBef>
              <a:buNone/>
              <a:defRPr sz="1200">
                <a:solidFill>
                  <a:schemeClr val="dk2"/>
                </a:solidFill>
                <a:latin typeface="Libre Franklin"/>
                <a:ea typeface="Libre Franklin"/>
                <a:cs typeface="Libre Franklin"/>
                <a:sym typeface="Libre Franklin"/>
              </a:defRPr>
            </a:lvl5pPr>
            <a:lvl6pPr marL="0" lvl="5" indent="0" algn="r" rtl="0">
              <a:spcBef>
                <a:spcPts val="0"/>
              </a:spcBef>
              <a:buNone/>
              <a:defRPr sz="1200">
                <a:solidFill>
                  <a:schemeClr val="dk2"/>
                </a:solidFill>
                <a:latin typeface="Libre Franklin"/>
                <a:ea typeface="Libre Franklin"/>
                <a:cs typeface="Libre Franklin"/>
                <a:sym typeface="Libre Franklin"/>
              </a:defRPr>
            </a:lvl6pPr>
            <a:lvl7pPr marL="0" lvl="6" indent="0" algn="r" rtl="0">
              <a:spcBef>
                <a:spcPts val="0"/>
              </a:spcBef>
              <a:buNone/>
              <a:defRPr sz="1200">
                <a:solidFill>
                  <a:schemeClr val="dk2"/>
                </a:solidFill>
                <a:latin typeface="Libre Franklin"/>
                <a:ea typeface="Libre Franklin"/>
                <a:cs typeface="Libre Franklin"/>
                <a:sym typeface="Libre Franklin"/>
              </a:defRPr>
            </a:lvl7pPr>
            <a:lvl8pPr marL="0" lvl="7" indent="0" algn="r" rtl="0">
              <a:spcBef>
                <a:spcPts val="0"/>
              </a:spcBef>
              <a:buNone/>
              <a:defRPr sz="1200">
                <a:solidFill>
                  <a:schemeClr val="dk2"/>
                </a:solidFill>
                <a:latin typeface="Libre Franklin"/>
                <a:ea typeface="Libre Franklin"/>
                <a:cs typeface="Libre Franklin"/>
                <a:sym typeface="Libre Franklin"/>
              </a:defRPr>
            </a:lvl8pPr>
            <a:lvl9pPr marL="0" lvl="8" indent="0" algn="r" rtl="0">
              <a:spcBef>
                <a:spcPts val="0"/>
              </a:spcBef>
              <a:buNone/>
              <a:defRPr sz="1200">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4271" name="Google Shape;4271;g159505ee322_0_4232" title="Divider Bar"/>
          <p:cNvSpPr/>
          <p:nvPr/>
        </p:nvSpPr>
        <p:spPr>
          <a:xfrm>
            <a:off x="5303520"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3483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2363"/>
        <p:cNvGrpSpPr/>
        <p:nvPr/>
      </p:nvGrpSpPr>
      <p:grpSpPr>
        <a:xfrm>
          <a:off x="0" y="0"/>
          <a:ext cx="0" cy="0"/>
          <a:chOff x="0" y="0"/>
          <a:chExt cx="0" cy="0"/>
        </a:xfrm>
      </p:grpSpPr>
      <p:pic>
        <p:nvPicPr>
          <p:cNvPr id="2364" name="Google Shape;2364;g159505ee322_0_2341"/>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2365" name="Google Shape;2365;g159505ee322_0_2341"/>
          <p:cNvSpPr txBox="1">
            <a:spLocks noGrp="1"/>
          </p:cNvSpPr>
          <p:nvPr>
            <p:ph type="title"/>
          </p:nvPr>
        </p:nvSpPr>
        <p:spPr>
          <a:xfrm>
            <a:off x="774552" y="1674017"/>
            <a:ext cx="5864400" cy="23145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3200"/>
              <a:buNone/>
              <a:defRPr sz="160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366" name="Google Shape;2366;g159505ee322_0_2341"/>
          <p:cNvSpPr txBox="1">
            <a:spLocks noGrp="1"/>
          </p:cNvSpPr>
          <p:nvPr>
            <p:ph type="body" idx="1"/>
          </p:nvPr>
        </p:nvSpPr>
        <p:spPr>
          <a:xfrm>
            <a:off x="1239552" y="4264784"/>
            <a:ext cx="4934400" cy="1209900"/>
          </a:xfrm>
          <a:prstGeom prst="rect">
            <a:avLst/>
          </a:prstGeom>
          <a:noFill/>
          <a:ln>
            <a:noFill/>
          </a:ln>
        </p:spPr>
        <p:txBody>
          <a:bodyPr spcFirstLastPara="1" wrap="square" lIns="121900" tIns="121900" rIns="121900" bIns="121900" anchor="t" anchorCtr="0">
            <a:noAutofit/>
          </a:bodyPr>
          <a:lstStyle>
            <a:lvl1pPr marL="457200" lvl="0" indent="-330200" algn="ctr">
              <a:lnSpc>
                <a:spcPct val="100000"/>
              </a:lnSpc>
              <a:spcBef>
                <a:spcPts val="0"/>
              </a:spcBef>
              <a:spcAft>
                <a:spcPts val="0"/>
              </a:spcAft>
              <a:buSzPts val="1600"/>
              <a:buChar char="●"/>
              <a:defRPr sz="21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grpSp>
        <p:nvGrpSpPr>
          <p:cNvPr id="2367" name="Google Shape;2367;g159505ee322_0_2341"/>
          <p:cNvGrpSpPr/>
          <p:nvPr/>
        </p:nvGrpSpPr>
        <p:grpSpPr>
          <a:xfrm>
            <a:off x="-1037706" y="801981"/>
            <a:ext cx="2808596" cy="796613"/>
            <a:chOff x="-2810250" y="3572525"/>
            <a:chExt cx="2106500" cy="597475"/>
          </a:xfrm>
        </p:grpSpPr>
        <p:sp>
          <p:nvSpPr>
            <p:cNvPr id="2368" name="Google Shape;2368;g159505ee322_0_2341"/>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69" name="Google Shape;2369;g159505ee322_0_2341"/>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70" name="Google Shape;2370;g159505ee322_0_2341"/>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71" name="Google Shape;2371;g159505ee322_0_2341"/>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72" name="Google Shape;2372;g159505ee322_0_2341"/>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73" name="Google Shape;2373;g159505ee322_0_2341"/>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74" name="Google Shape;2374;g159505ee322_0_2341"/>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75" name="Google Shape;2375;g159505ee322_0_2341"/>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76" name="Google Shape;2376;g159505ee322_0_2341"/>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77" name="Google Shape;2377;g159505ee322_0_2341"/>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78" name="Google Shape;2378;g159505ee322_0_2341"/>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79" name="Google Shape;2379;g159505ee322_0_2341"/>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80" name="Google Shape;2380;g159505ee322_0_2341"/>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81" name="Google Shape;2381;g159505ee322_0_2341"/>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82" name="Google Shape;2382;g159505ee322_0_2341"/>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83" name="Google Shape;2383;g159505ee322_0_2341"/>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84" name="Google Shape;2384;g159505ee322_0_2341"/>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85" name="Google Shape;2385;g159505ee322_0_2341"/>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86" name="Google Shape;2386;g159505ee322_0_2341"/>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87" name="Google Shape;2387;g159505ee322_0_2341"/>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88" name="Google Shape;2388;g159505ee322_0_2341"/>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89" name="Google Shape;2389;g159505ee322_0_2341"/>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90" name="Google Shape;2390;g159505ee322_0_2341"/>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91" name="Google Shape;2391;g159505ee322_0_2341"/>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92" name="Google Shape;2392;g159505ee322_0_2341"/>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93" name="Google Shape;2393;g159505ee322_0_2341"/>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94" name="Google Shape;2394;g159505ee322_0_2341"/>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95" name="Google Shape;2395;g159505ee322_0_2341"/>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96" name="Google Shape;2396;g159505ee322_0_2341"/>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97" name="Google Shape;2397;g159505ee322_0_2341"/>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98" name="Google Shape;2398;g159505ee322_0_2341"/>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99" name="Google Shape;2399;g159505ee322_0_2341"/>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00" name="Google Shape;2400;g159505ee322_0_2341"/>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01" name="Google Shape;2401;g159505ee322_0_2341"/>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02" name="Google Shape;2402;g159505ee322_0_2341"/>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03" name="Google Shape;2403;g159505ee322_0_2341"/>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04" name="Google Shape;2404;g159505ee322_0_2341"/>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05" name="Google Shape;2405;g159505ee322_0_2341"/>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06" name="Google Shape;2406;g159505ee322_0_2341"/>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07" name="Google Shape;2407;g159505ee322_0_2341"/>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08" name="Google Shape;2408;g159505ee322_0_2341"/>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09" name="Google Shape;2409;g159505ee322_0_2341"/>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10" name="Google Shape;2410;g159505ee322_0_2341"/>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11" name="Google Shape;2411;g159505ee322_0_2341"/>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12" name="Google Shape;2412;g159505ee322_0_2341"/>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13" name="Google Shape;2413;g159505ee322_0_2341"/>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14" name="Google Shape;2414;g159505ee322_0_2341"/>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15" name="Google Shape;2415;g159505ee322_0_2341"/>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16" name="Google Shape;2416;g159505ee322_0_2341"/>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17" name="Google Shape;2417;g159505ee322_0_2341"/>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18" name="Google Shape;2418;g159505ee322_0_2341"/>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19" name="Google Shape;2419;g159505ee322_0_2341"/>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20" name="Google Shape;2420;g159505ee322_0_2341"/>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21" name="Google Shape;2421;g159505ee322_0_2341"/>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22" name="Google Shape;2422;g159505ee322_0_2341"/>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23" name="Google Shape;2423;g159505ee322_0_2341"/>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24" name="Google Shape;2424;g159505ee322_0_2341"/>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25" name="Google Shape;2425;g159505ee322_0_2341"/>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26" name="Google Shape;2426;g159505ee322_0_2341"/>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27" name="Google Shape;2427;g159505ee322_0_2341"/>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28" name="Google Shape;2428;g159505ee322_0_2341"/>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29" name="Google Shape;2429;g159505ee322_0_2341"/>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30" name="Google Shape;2430;g159505ee322_0_2341"/>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31" name="Google Shape;2431;g159505ee322_0_2341"/>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32" name="Google Shape;2432;g159505ee322_0_2341"/>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33" name="Google Shape;2433;g159505ee322_0_2341"/>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34" name="Google Shape;2434;g159505ee322_0_2341"/>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35" name="Google Shape;2435;g159505ee322_0_2341"/>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36" name="Google Shape;2436;g159505ee322_0_2341"/>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37" name="Google Shape;2437;g159505ee322_0_2341"/>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38" name="Google Shape;2438;g159505ee322_0_2341"/>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39" name="Google Shape;2439;g159505ee322_0_2341"/>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40" name="Google Shape;2440;g159505ee322_0_2341"/>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41" name="Google Shape;2441;g159505ee322_0_2341"/>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42" name="Google Shape;2442;g159505ee322_0_2341"/>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43" name="Google Shape;2443;g159505ee322_0_2341"/>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44" name="Google Shape;2444;g159505ee322_0_2341"/>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45" name="Google Shape;2445;g159505ee322_0_2341"/>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46" name="Google Shape;2446;g159505ee322_0_2341"/>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47" name="Google Shape;2447;g159505ee322_0_2341"/>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48" name="Google Shape;2448;g159505ee322_0_2341"/>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49" name="Google Shape;2449;g159505ee322_0_2341"/>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50" name="Google Shape;2450;g159505ee322_0_2341"/>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51" name="Google Shape;2451;g159505ee322_0_2341"/>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52" name="Google Shape;2452;g159505ee322_0_2341"/>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53" name="Google Shape;2453;g159505ee322_0_2341"/>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54" name="Google Shape;2454;g159505ee322_0_2341"/>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55" name="Google Shape;2455;g159505ee322_0_2341"/>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56" name="Google Shape;2456;g159505ee322_0_2341"/>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57" name="Google Shape;2457;g159505ee322_0_2341"/>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58" name="Google Shape;2458;g159505ee322_0_2341"/>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59" name="Google Shape;2459;g159505ee322_0_2341"/>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60" name="Google Shape;2460;g159505ee322_0_2341"/>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61" name="Google Shape;2461;g159505ee322_0_2341"/>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62" name="Google Shape;2462;g159505ee322_0_2341"/>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63" name="Google Shape;2463;g159505ee322_0_2341"/>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64" name="Google Shape;2464;g159505ee322_0_2341"/>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65" name="Google Shape;2465;g159505ee322_0_2341"/>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66" name="Google Shape;2466;g159505ee322_0_2341"/>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67" name="Google Shape;2467;g159505ee322_0_2341"/>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68" name="Google Shape;2468;g159505ee322_0_2341"/>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69" name="Google Shape;2469;g159505ee322_0_2341"/>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70" name="Google Shape;2470;g159505ee322_0_2341"/>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71" name="Google Shape;2471;g159505ee322_0_2341"/>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72" name="Google Shape;2472;g159505ee322_0_2341"/>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73" name="Google Shape;2473;g159505ee322_0_2341"/>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74" name="Google Shape;2474;g159505ee322_0_2341"/>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75" name="Google Shape;2475;g159505ee322_0_2341"/>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76" name="Google Shape;2476;g159505ee322_0_2341"/>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77" name="Google Shape;2477;g159505ee322_0_2341"/>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2478" name="Google Shape;2478;g159505ee322_0_2341"/>
          <p:cNvGrpSpPr/>
          <p:nvPr/>
        </p:nvGrpSpPr>
        <p:grpSpPr>
          <a:xfrm>
            <a:off x="10009479" y="6162574"/>
            <a:ext cx="2182612" cy="695283"/>
            <a:chOff x="-4380075" y="3780200"/>
            <a:chExt cx="1637000" cy="521475"/>
          </a:xfrm>
        </p:grpSpPr>
        <p:sp>
          <p:nvSpPr>
            <p:cNvPr id="2479" name="Google Shape;2479;g159505ee322_0_2341"/>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80" name="Google Shape;2480;g159505ee322_0_2341"/>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81" name="Google Shape;2481;g159505ee322_0_2341"/>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82" name="Google Shape;2482;g159505ee322_0_2341"/>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83" name="Google Shape;2483;g159505ee322_0_2341"/>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84" name="Google Shape;2484;g159505ee322_0_2341"/>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85" name="Google Shape;2485;g159505ee322_0_2341"/>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86" name="Google Shape;2486;g159505ee322_0_2341"/>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87" name="Google Shape;2487;g159505ee322_0_2341"/>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88" name="Google Shape;2488;g159505ee322_0_2341"/>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89" name="Google Shape;2489;g159505ee322_0_2341"/>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90" name="Google Shape;2490;g159505ee322_0_2341"/>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91" name="Google Shape;2491;g159505ee322_0_2341"/>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92" name="Google Shape;2492;g159505ee322_0_2341"/>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93" name="Google Shape;2493;g159505ee322_0_2341"/>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94" name="Google Shape;2494;g159505ee322_0_2341"/>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95" name="Google Shape;2495;g159505ee322_0_2341"/>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96" name="Google Shape;2496;g159505ee322_0_2341"/>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97" name="Google Shape;2497;g159505ee322_0_2341"/>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98" name="Google Shape;2498;g159505ee322_0_2341"/>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99" name="Google Shape;2499;g159505ee322_0_2341"/>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00" name="Google Shape;2500;g159505ee322_0_2341"/>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01" name="Google Shape;2501;g159505ee322_0_2341"/>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02" name="Google Shape;2502;g159505ee322_0_2341"/>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03" name="Google Shape;2503;g159505ee322_0_2341"/>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04" name="Google Shape;2504;g159505ee322_0_2341"/>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05" name="Google Shape;2505;g159505ee322_0_2341"/>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06" name="Google Shape;2506;g159505ee322_0_2341"/>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07" name="Google Shape;2507;g159505ee322_0_2341"/>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08" name="Google Shape;2508;g159505ee322_0_2341"/>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09" name="Google Shape;2509;g159505ee322_0_2341"/>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10" name="Google Shape;2510;g159505ee322_0_2341"/>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11" name="Google Shape;2511;g159505ee322_0_2341"/>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12" name="Google Shape;2512;g159505ee322_0_2341"/>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13" name="Google Shape;2513;g159505ee322_0_2341"/>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14" name="Google Shape;2514;g159505ee322_0_2341"/>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15" name="Google Shape;2515;g159505ee322_0_2341"/>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16" name="Google Shape;2516;g159505ee322_0_2341"/>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17" name="Google Shape;2517;g159505ee322_0_2341"/>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18" name="Google Shape;2518;g159505ee322_0_2341"/>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19" name="Google Shape;2519;g159505ee322_0_2341"/>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20" name="Google Shape;2520;g159505ee322_0_2341"/>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21" name="Google Shape;2521;g159505ee322_0_2341"/>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22" name="Google Shape;2522;g159505ee322_0_2341"/>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23" name="Google Shape;2523;g159505ee322_0_2341"/>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24" name="Google Shape;2524;g159505ee322_0_2341"/>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25" name="Google Shape;2525;g159505ee322_0_2341"/>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26" name="Google Shape;2526;g159505ee322_0_2341"/>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27" name="Google Shape;2527;g159505ee322_0_2341"/>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28" name="Google Shape;2528;g159505ee322_0_2341"/>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29" name="Google Shape;2529;g159505ee322_0_2341"/>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30" name="Google Shape;2530;g159505ee322_0_2341"/>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31" name="Google Shape;2531;g159505ee322_0_2341"/>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32" name="Google Shape;2532;g159505ee322_0_2341"/>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33" name="Google Shape;2533;g159505ee322_0_2341"/>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34" name="Google Shape;2534;g159505ee322_0_2341"/>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35" name="Google Shape;2535;g159505ee322_0_2341"/>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36" name="Google Shape;2536;g159505ee322_0_2341"/>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37" name="Google Shape;2537;g159505ee322_0_2341"/>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38" name="Google Shape;2538;g159505ee322_0_2341"/>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39" name="Google Shape;2539;g159505ee322_0_2341"/>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40" name="Google Shape;2540;g159505ee322_0_2341"/>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41" name="Google Shape;2541;g159505ee322_0_2341"/>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42" name="Google Shape;2542;g159505ee322_0_2341"/>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43" name="Google Shape;2543;g159505ee322_0_2341"/>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44" name="Google Shape;2544;g159505ee322_0_2341"/>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45" name="Google Shape;2545;g159505ee322_0_2341"/>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546" name="Google Shape;2546;g159505ee322_0_2341"/>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2547" name="Google Shape;2547;g159505ee322_0_2341"/>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9751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764"/>
        <p:cNvGrpSpPr/>
        <p:nvPr/>
      </p:nvGrpSpPr>
      <p:grpSpPr>
        <a:xfrm>
          <a:off x="0" y="0"/>
          <a:ext cx="0" cy="0"/>
          <a:chOff x="0" y="0"/>
          <a:chExt cx="0" cy="0"/>
        </a:xfrm>
      </p:grpSpPr>
      <p:pic>
        <p:nvPicPr>
          <p:cNvPr id="1765" name="Google Shape;1765;g159505ee322_0_1745"/>
          <p:cNvPicPr preferRelativeResize="0"/>
          <p:nvPr/>
        </p:nvPicPr>
        <p:blipFill rotWithShape="1">
          <a:blip r:embed="rId2">
            <a:alphaModFix/>
          </a:blip>
          <a:srcRect/>
          <a:stretch/>
        </p:blipFill>
        <p:spPr>
          <a:xfrm>
            <a:off x="0" y="0"/>
            <a:ext cx="12192000" cy="6858001"/>
          </a:xfrm>
          <a:prstGeom prst="rect">
            <a:avLst/>
          </a:prstGeom>
          <a:noFill/>
          <a:ln>
            <a:noFill/>
          </a:ln>
        </p:spPr>
      </p:pic>
      <p:grpSp>
        <p:nvGrpSpPr>
          <p:cNvPr id="1766" name="Google Shape;1766;g159505ee322_0_1745"/>
          <p:cNvGrpSpPr/>
          <p:nvPr/>
        </p:nvGrpSpPr>
        <p:grpSpPr>
          <a:xfrm>
            <a:off x="-662389" y="933614"/>
            <a:ext cx="2808596" cy="796613"/>
            <a:chOff x="-2810250" y="3572525"/>
            <a:chExt cx="2106500" cy="597475"/>
          </a:xfrm>
        </p:grpSpPr>
        <p:sp>
          <p:nvSpPr>
            <p:cNvPr id="1767" name="Google Shape;1767;g159505ee322_0_1745"/>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68" name="Google Shape;1768;g159505ee322_0_1745"/>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69" name="Google Shape;1769;g159505ee322_0_1745"/>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70" name="Google Shape;1770;g159505ee322_0_1745"/>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71" name="Google Shape;1771;g159505ee322_0_1745"/>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72" name="Google Shape;1772;g159505ee322_0_1745"/>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73" name="Google Shape;1773;g159505ee322_0_1745"/>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74" name="Google Shape;1774;g159505ee322_0_1745"/>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75" name="Google Shape;1775;g159505ee322_0_1745"/>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76" name="Google Shape;1776;g159505ee322_0_1745"/>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77" name="Google Shape;1777;g159505ee322_0_1745"/>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78" name="Google Shape;1778;g159505ee322_0_1745"/>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79" name="Google Shape;1779;g159505ee322_0_1745"/>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80" name="Google Shape;1780;g159505ee322_0_1745"/>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81" name="Google Shape;1781;g159505ee322_0_1745"/>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82" name="Google Shape;1782;g159505ee322_0_1745"/>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83" name="Google Shape;1783;g159505ee322_0_1745"/>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84" name="Google Shape;1784;g159505ee322_0_1745"/>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85" name="Google Shape;1785;g159505ee322_0_1745"/>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86" name="Google Shape;1786;g159505ee322_0_1745"/>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87" name="Google Shape;1787;g159505ee322_0_1745"/>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88" name="Google Shape;1788;g159505ee322_0_1745"/>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89" name="Google Shape;1789;g159505ee322_0_1745"/>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90" name="Google Shape;1790;g159505ee322_0_1745"/>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91" name="Google Shape;1791;g159505ee322_0_1745"/>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92" name="Google Shape;1792;g159505ee322_0_1745"/>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93" name="Google Shape;1793;g159505ee322_0_1745"/>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94" name="Google Shape;1794;g159505ee322_0_1745"/>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95" name="Google Shape;1795;g159505ee322_0_1745"/>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96" name="Google Shape;1796;g159505ee322_0_1745"/>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97" name="Google Shape;1797;g159505ee322_0_1745"/>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98" name="Google Shape;1798;g159505ee322_0_1745"/>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99" name="Google Shape;1799;g159505ee322_0_1745"/>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00" name="Google Shape;1800;g159505ee322_0_1745"/>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01" name="Google Shape;1801;g159505ee322_0_1745"/>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02" name="Google Shape;1802;g159505ee322_0_1745"/>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03" name="Google Shape;1803;g159505ee322_0_1745"/>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04" name="Google Shape;1804;g159505ee322_0_1745"/>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05" name="Google Shape;1805;g159505ee322_0_1745"/>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06" name="Google Shape;1806;g159505ee322_0_1745"/>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07" name="Google Shape;1807;g159505ee322_0_1745"/>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08" name="Google Shape;1808;g159505ee322_0_1745"/>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09" name="Google Shape;1809;g159505ee322_0_1745"/>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10" name="Google Shape;1810;g159505ee322_0_1745"/>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11" name="Google Shape;1811;g159505ee322_0_1745"/>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12" name="Google Shape;1812;g159505ee322_0_1745"/>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13" name="Google Shape;1813;g159505ee322_0_1745"/>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14" name="Google Shape;1814;g159505ee322_0_1745"/>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15" name="Google Shape;1815;g159505ee322_0_1745"/>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16" name="Google Shape;1816;g159505ee322_0_1745"/>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17" name="Google Shape;1817;g159505ee322_0_1745"/>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18" name="Google Shape;1818;g159505ee322_0_1745"/>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19" name="Google Shape;1819;g159505ee322_0_1745"/>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20" name="Google Shape;1820;g159505ee322_0_1745"/>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21" name="Google Shape;1821;g159505ee322_0_1745"/>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22" name="Google Shape;1822;g159505ee322_0_1745"/>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23" name="Google Shape;1823;g159505ee322_0_1745"/>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24" name="Google Shape;1824;g159505ee322_0_1745"/>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25" name="Google Shape;1825;g159505ee322_0_1745"/>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26" name="Google Shape;1826;g159505ee322_0_1745"/>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27" name="Google Shape;1827;g159505ee322_0_1745"/>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28" name="Google Shape;1828;g159505ee322_0_1745"/>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29" name="Google Shape;1829;g159505ee322_0_1745"/>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30" name="Google Shape;1830;g159505ee322_0_1745"/>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31" name="Google Shape;1831;g159505ee322_0_1745"/>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32" name="Google Shape;1832;g159505ee322_0_1745"/>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33" name="Google Shape;1833;g159505ee322_0_1745"/>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34" name="Google Shape;1834;g159505ee322_0_1745"/>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35" name="Google Shape;1835;g159505ee322_0_1745"/>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36" name="Google Shape;1836;g159505ee322_0_1745"/>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37" name="Google Shape;1837;g159505ee322_0_1745"/>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38" name="Google Shape;1838;g159505ee322_0_1745"/>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39" name="Google Shape;1839;g159505ee322_0_1745"/>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40" name="Google Shape;1840;g159505ee322_0_1745"/>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41" name="Google Shape;1841;g159505ee322_0_1745"/>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42" name="Google Shape;1842;g159505ee322_0_1745"/>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43" name="Google Shape;1843;g159505ee322_0_1745"/>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44" name="Google Shape;1844;g159505ee322_0_1745"/>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45" name="Google Shape;1845;g159505ee322_0_1745"/>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46" name="Google Shape;1846;g159505ee322_0_1745"/>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47" name="Google Shape;1847;g159505ee322_0_1745"/>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48" name="Google Shape;1848;g159505ee322_0_1745"/>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49" name="Google Shape;1849;g159505ee322_0_1745"/>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50" name="Google Shape;1850;g159505ee322_0_1745"/>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51" name="Google Shape;1851;g159505ee322_0_1745"/>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52" name="Google Shape;1852;g159505ee322_0_1745"/>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53" name="Google Shape;1853;g159505ee322_0_1745"/>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54" name="Google Shape;1854;g159505ee322_0_1745"/>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55" name="Google Shape;1855;g159505ee322_0_1745"/>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56" name="Google Shape;1856;g159505ee322_0_1745"/>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57" name="Google Shape;1857;g159505ee322_0_1745"/>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58" name="Google Shape;1858;g159505ee322_0_1745"/>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59" name="Google Shape;1859;g159505ee322_0_1745"/>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60" name="Google Shape;1860;g159505ee322_0_1745"/>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61" name="Google Shape;1861;g159505ee322_0_1745"/>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62" name="Google Shape;1862;g159505ee322_0_1745"/>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63" name="Google Shape;1863;g159505ee322_0_1745"/>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64" name="Google Shape;1864;g159505ee322_0_1745"/>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65" name="Google Shape;1865;g159505ee322_0_1745"/>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66" name="Google Shape;1866;g159505ee322_0_1745"/>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67" name="Google Shape;1867;g159505ee322_0_1745"/>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68" name="Google Shape;1868;g159505ee322_0_1745"/>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69" name="Google Shape;1869;g159505ee322_0_1745"/>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70" name="Google Shape;1870;g159505ee322_0_1745"/>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71" name="Google Shape;1871;g159505ee322_0_1745"/>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72" name="Google Shape;1872;g159505ee322_0_1745"/>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73" name="Google Shape;1873;g159505ee322_0_1745"/>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74" name="Google Shape;1874;g159505ee322_0_1745"/>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75" name="Google Shape;1875;g159505ee322_0_1745"/>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76" name="Google Shape;1876;g159505ee322_0_1745"/>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877" name="Google Shape;1877;g159505ee322_0_1745"/>
          <p:cNvGrpSpPr/>
          <p:nvPr/>
        </p:nvGrpSpPr>
        <p:grpSpPr>
          <a:xfrm>
            <a:off x="10408863" y="6182007"/>
            <a:ext cx="2182612" cy="695283"/>
            <a:chOff x="-4380075" y="3780200"/>
            <a:chExt cx="1637000" cy="521475"/>
          </a:xfrm>
        </p:grpSpPr>
        <p:sp>
          <p:nvSpPr>
            <p:cNvPr id="1878" name="Google Shape;1878;g159505ee322_0_1745"/>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79" name="Google Shape;1879;g159505ee322_0_1745"/>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80" name="Google Shape;1880;g159505ee322_0_1745"/>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81" name="Google Shape;1881;g159505ee322_0_1745"/>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82" name="Google Shape;1882;g159505ee322_0_1745"/>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83" name="Google Shape;1883;g159505ee322_0_1745"/>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84" name="Google Shape;1884;g159505ee322_0_1745"/>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85" name="Google Shape;1885;g159505ee322_0_1745"/>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86" name="Google Shape;1886;g159505ee322_0_1745"/>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87" name="Google Shape;1887;g159505ee322_0_1745"/>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88" name="Google Shape;1888;g159505ee322_0_1745"/>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89" name="Google Shape;1889;g159505ee322_0_1745"/>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90" name="Google Shape;1890;g159505ee322_0_1745"/>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91" name="Google Shape;1891;g159505ee322_0_1745"/>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92" name="Google Shape;1892;g159505ee322_0_1745"/>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93" name="Google Shape;1893;g159505ee322_0_1745"/>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94" name="Google Shape;1894;g159505ee322_0_1745"/>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95" name="Google Shape;1895;g159505ee322_0_1745"/>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96" name="Google Shape;1896;g159505ee322_0_1745"/>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97" name="Google Shape;1897;g159505ee322_0_1745"/>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98" name="Google Shape;1898;g159505ee322_0_1745"/>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99" name="Google Shape;1899;g159505ee322_0_1745"/>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00" name="Google Shape;1900;g159505ee322_0_1745"/>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01" name="Google Shape;1901;g159505ee322_0_1745"/>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02" name="Google Shape;1902;g159505ee322_0_1745"/>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03" name="Google Shape;1903;g159505ee322_0_1745"/>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04" name="Google Shape;1904;g159505ee322_0_1745"/>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05" name="Google Shape;1905;g159505ee322_0_1745"/>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06" name="Google Shape;1906;g159505ee322_0_1745"/>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07" name="Google Shape;1907;g159505ee322_0_1745"/>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08" name="Google Shape;1908;g159505ee322_0_1745"/>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09" name="Google Shape;1909;g159505ee322_0_1745"/>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10" name="Google Shape;1910;g159505ee322_0_1745"/>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11" name="Google Shape;1911;g159505ee322_0_1745"/>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12" name="Google Shape;1912;g159505ee322_0_1745"/>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13" name="Google Shape;1913;g159505ee322_0_1745"/>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14" name="Google Shape;1914;g159505ee322_0_1745"/>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15" name="Google Shape;1915;g159505ee322_0_1745"/>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16" name="Google Shape;1916;g159505ee322_0_1745"/>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17" name="Google Shape;1917;g159505ee322_0_1745"/>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18" name="Google Shape;1918;g159505ee322_0_1745"/>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19" name="Google Shape;1919;g159505ee322_0_1745"/>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20" name="Google Shape;1920;g159505ee322_0_1745"/>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21" name="Google Shape;1921;g159505ee322_0_1745"/>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22" name="Google Shape;1922;g159505ee322_0_1745"/>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23" name="Google Shape;1923;g159505ee322_0_1745"/>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24" name="Google Shape;1924;g159505ee322_0_1745"/>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25" name="Google Shape;1925;g159505ee322_0_1745"/>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26" name="Google Shape;1926;g159505ee322_0_1745"/>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27" name="Google Shape;1927;g159505ee322_0_1745"/>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28" name="Google Shape;1928;g159505ee322_0_1745"/>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29" name="Google Shape;1929;g159505ee322_0_1745"/>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30" name="Google Shape;1930;g159505ee322_0_1745"/>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31" name="Google Shape;1931;g159505ee322_0_1745"/>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32" name="Google Shape;1932;g159505ee322_0_1745"/>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33" name="Google Shape;1933;g159505ee322_0_1745"/>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34" name="Google Shape;1934;g159505ee322_0_1745"/>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35" name="Google Shape;1935;g159505ee322_0_1745"/>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36" name="Google Shape;1936;g159505ee322_0_1745"/>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37" name="Google Shape;1937;g159505ee322_0_1745"/>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38" name="Google Shape;1938;g159505ee322_0_1745"/>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39" name="Google Shape;1939;g159505ee322_0_1745"/>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40" name="Google Shape;1940;g159505ee322_0_1745"/>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41" name="Google Shape;1941;g159505ee322_0_1745"/>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42" name="Google Shape;1942;g159505ee322_0_1745"/>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43" name="Google Shape;1943;g159505ee322_0_1745"/>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44" name="Google Shape;1944;g159505ee322_0_1745"/>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945" name="Google Shape;1945;g159505ee322_0_1745"/>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1946" name="Google Shape;1946;g159505ee322_0_1745"/>
          <p:cNvSpPr txBox="1">
            <a:spLocks noGrp="1"/>
          </p:cNvSpPr>
          <p:nvPr>
            <p:ph type="title"/>
          </p:nvPr>
        </p:nvSpPr>
        <p:spPr>
          <a:xfrm>
            <a:off x="955400" y="874100"/>
            <a:ext cx="10281300" cy="7635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1947" name="Google Shape;1947;g159505ee322_0_1745"/>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24579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chemeClr val="accent6"/>
        </a:solidFill>
        <a:effectLst/>
      </p:bgPr>
    </p:bg>
    <p:spTree>
      <p:nvGrpSpPr>
        <p:cNvPr id="1" name="Shape 4272"/>
        <p:cNvGrpSpPr/>
        <p:nvPr/>
      </p:nvGrpSpPr>
      <p:grpSpPr>
        <a:xfrm>
          <a:off x="0" y="0"/>
          <a:ext cx="0" cy="0"/>
          <a:chOff x="0" y="0"/>
          <a:chExt cx="0" cy="0"/>
        </a:xfrm>
      </p:grpSpPr>
      <p:sp>
        <p:nvSpPr>
          <p:cNvPr id="4273" name="Google Shape;4273;g159505ee322_0_4241"/>
          <p:cNvSpPr/>
          <p:nvPr/>
        </p:nvSpPr>
        <p:spPr>
          <a:xfrm>
            <a:off x="41" y="3766000"/>
            <a:ext cx="9827100" cy="30921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74" name="Google Shape;4274;g159505ee322_0_4241"/>
          <p:cNvSpPr/>
          <p:nvPr/>
        </p:nvSpPr>
        <p:spPr>
          <a:xfrm flipH="1">
            <a:off x="4776900" y="2067600"/>
            <a:ext cx="7415100" cy="47904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75" name="Google Shape;4275;g159505ee322_0_4241"/>
          <p:cNvSpPr/>
          <p:nvPr/>
        </p:nvSpPr>
        <p:spPr>
          <a:xfrm rot="10800000">
            <a:off x="6745206" y="-100"/>
            <a:ext cx="5446800" cy="2736900"/>
          </a:xfrm>
          <a:prstGeom prst="rtTriangl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76" name="Google Shape;4276;g159505ee322_0_4241"/>
          <p:cNvSpPr/>
          <p:nvPr/>
        </p:nvSpPr>
        <p:spPr>
          <a:xfrm>
            <a:off x="271033" y="275000"/>
            <a:ext cx="116499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277" name="Google Shape;4277;g159505ee322_0_4241"/>
          <p:cNvGrpSpPr/>
          <p:nvPr/>
        </p:nvGrpSpPr>
        <p:grpSpPr>
          <a:xfrm>
            <a:off x="340259" y="790"/>
            <a:ext cx="3000409" cy="1392365"/>
            <a:chOff x="255200" y="592"/>
            <a:chExt cx="2250363" cy="1044300"/>
          </a:xfrm>
        </p:grpSpPr>
        <p:sp>
          <p:nvSpPr>
            <p:cNvPr id="4278" name="Google Shape;4278;g159505ee322_0_4241"/>
            <p:cNvSpPr/>
            <p:nvPr/>
          </p:nvSpPr>
          <p:spPr>
            <a:xfrm>
              <a:off x="764063" y="592"/>
              <a:ext cx="1741500" cy="1044300"/>
            </a:xfrm>
            <a:prstGeom prst="parallelogram">
              <a:avLst>
                <a:gd name="adj" fmla="val 153193"/>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79" name="Google Shape;4279;g159505ee322_0_4241"/>
            <p:cNvSpPr/>
            <p:nvPr/>
          </p:nvSpPr>
          <p:spPr>
            <a:xfrm>
              <a:off x="509632" y="592"/>
              <a:ext cx="1741500" cy="1044300"/>
            </a:xfrm>
            <a:prstGeom prst="parallelogram">
              <a:avLst>
                <a:gd name="adj" fmla="val 153193"/>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80" name="Google Shape;4280;g159505ee322_0_4241"/>
            <p:cNvSpPr/>
            <p:nvPr/>
          </p:nvSpPr>
          <p:spPr>
            <a:xfrm>
              <a:off x="255200" y="592"/>
              <a:ext cx="1741500" cy="1044300"/>
            </a:xfrm>
            <a:prstGeom prst="parallelogram">
              <a:avLst>
                <a:gd name="adj" fmla="val 153193"/>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281" name="Google Shape;4281;g159505ee322_0_4241"/>
          <p:cNvGrpSpPr/>
          <p:nvPr/>
        </p:nvGrpSpPr>
        <p:grpSpPr>
          <a:xfrm>
            <a:off x="1207163" y="790"/>
            <a:ext cx="3000409" cy="1392365"/>
            <a:chOff x="905395" y="592"/>
            <a:chExt cx="2250363" cy="1044300"/>
          </a:xfrm>
        </p:grpSpPr>
        <p:sp>
          <p:nvSpPr>
            <p:cNvPr id="4282" name="Google Shape;4282;g159505ee322_0_4241"/>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83" name="Google Shape;4283;g159505ee322_0_4241"/>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84" name="Google Shape;4284;g159505ee322_0_4241"/>
            <p:cNvSpPr/>
            <p:nvPr/>
          </p:nvSpPr>
          <p:spPr>
            <a:xfrm>
              <a:off x="905395" y="592"/>
              <a:ext cx="1741500" cy="1044300"/>
            </a:xfrm>
            <a:prstGeom prst="parallelogram">
              <a:avLst>
                <a:gd name="adj" fmla="val 153193"/>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285" name="Google Shape;4285;g159505ee322_0_4241"/>
          <p:cNvGrpSpPr/>
          <p:nvPr/>
        </p:nvGrpSpPr>
        <p:grpSpPr>
          <a:xfrm>
            <a:off x="9409957" y="6784"/>
            <a:ext cx="2468376" cy="1002839"/>
            <a:chOff x="6917201" y="0"/>
            <a:chExt cx="2227777" cy="863400"/>
          </a:xfrm>
        </p:grpSpPr>
        <p:sp>
          <p:nvSpPr>
            <p:cNvPr id="4286" name="Google Shape;4286;g159505ee322_0_4241"/>
            <p:cNvSpPr/>
            <p:nvPr/>
          </p:nvSpPr>
          <p:spPr>
            <a:xfrm>
              <a:off x="7641677" y="0"/>
              <a:ext cx="1503300" cy="863400"/>
            </a:xfrm>
            <a:prstGeom prst="parallelogram">
              <a:avLst>
                <a:gd name="adj" fmla="val 15802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87" name="Google Shape;4287;g159505ee322_0_4241"/>
            <p:cNvSpPr/>
            <p:nvPr/>
          </p:nvSpPr>
          <p:spPr>
            <a:xfrm>
              <a:off x="7279439" y="0"/>
              <a:ext cx="1503300" cy="863400"/>
            </a:xfrm>
            <a:prstGeom prst="parallelogram">
              <a:avLst>
                <a:gd name="adj" fmla="val 15802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88" name="Google Shape;4288;g159505ee322_0_4241"/>
            <p:cNvSpPr/>
            <p:nvPr/>
          </p:nvSpPr>
          <p:spPr>
            <a:xfrm>
              <a:off x="6917201" y="0"/>
              <a:ext cx="1503300" cy="863400"/>
            </a:xfrm>
            <a:prstGeom prst="parallelogram">
              <a:avLst>
                <a:gd name="adj" fmla="val 15802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289" name="Google Shape;4289;g159505ee322_0_4241"/>
          <p:cNvGrpSpPr/>
          <p:nvPr/>
        </p:nvGrpSpPr>
        <p:grpSpPr>
          <a:xfrm>
            <a:off x="8737606" y="5623802"/>
            <a:ext cx="3185498" cy="1234317"/>
            <a:chOff x="6917201" y="0"/>
            <a:chExt cx="2227777" cy="863400"/>
          </a:xfrm>
        </p:grpSpPr>
        <p:sp>
          <p:nvSpPr>
            <p:cNvPr id="4290" name="Google Shape;4290;g159505ee322_0_4241"/>
            <p:cNvSpPr/>
            <p:nvPr/>
          </p:nvSpPr>
          <p:spPr>
            <a:xfrm>
              <a:off x="7641677" y="0"/>
              <a:ext cx="1503300" cy="863400"/>
            </a:xfrm>
            <a:prstGeom prst="parallelogram">
              <a:avLst>
                <a:gd name="adj" fmla="val 15802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91" name="Google Shape;4291;g159505ee322_0_4241"/>
            <p:cNvSpPr/>
            <p:nvPr/>
          </p:nvSpPr>
          <p:spPr>
            <a:xfrm>
              <a:off x="7279439" y="0"/>
              <a:ext cx="1503300" cy="863400"/>
            </a:xfrm>
            <a:prstGeom prst="parallelogram">
              <a:avLst>
                <a:gd name="adj" fmla="val 15802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92" name="Google Shape;4292;g159505ee322_0_4241"/>
            <p:cNvSpPr/>
            <p:nvPr/>
          </p:nvSpPr>
          <p:spPr>
            <a:xfrm>
              <a:off x="6917201" y="0"/>
              <a:ext cx="1503300" cy="863400"/>
            </a:xfrm>
            <a:prstGeom prst="parallelogram">
              <a:avLst>
                <a:gd name="adj" fmla="val 15802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293" name="Google Shape;4293;g159505ee322_0_4241"/>
          <p:cNvGrpSpPr/>
          <p:nvPr/>
        </p:nvGrpSpPr>
        <p:grpSpPr>
          <a:xfrm>
            <a:off x="265762" y="5407536"/>
            <a:ext cx="3727293" cy="1444382"/>
            <a:chOff x="6917201" y="0"/>
            <a:chExt cx="2227777" cy="863400"/>
          </a:xfrm>
        </p:grpSpPr>
        <p:sp>
          <p:nvSpPr>
            <p:cNvPr id="4294" name="Google Shape;4294;g159505ee322_0_4241"/>
            <p:cNvSpPr/>
            <p:nvPr/>
          </p:nvSpPr>
          <p:spPr>
            <a:xfrm>
              <a:off x="7641677" y="0"/>
              <a:ext cx="1503300" cy="863400"/>
            </a:xfrm>
            <a:prstGeom prst="parallelogram">
              <a:avLst>
                <a:gd name="adj" fmla="val 158024"/>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95" name="Google Shape;4295;g159505ee322_0_4241"/>
            <p:cNvSpPr/>
            <p:nvPr/>
          </p:nvSpPr>
          <p:spPr>
            <a:xfrm>
              <a:off x="7279439" y="0"/>
              <a:ext cx="1503300" cy="863400"/>
            </a:xfrm>
            <a:prstGeom prst="parallelogram">
              <a:avLst>
                <a:gd name="adj" fmla="val 158024"/>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96" name="Google Shape;4296;g159505ee322_0_4241"/>
            <p:cNvSpPr/>
            <p:nvPr/>
          </p:nvSpPr>
          <p:spPr>
            <a:xfrm>
              <a:off x="6917201" y="0"/>
              <a:ext cx="1503300" cy="863400"/>
            </a:xfrm>
            <a:prstGeom prst="parallelogram">
              <a:avLst>
                <a:gd name="adj" fmla="val 158024"/>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297" name="Google Shape;4297;g159505ee322_0_4241"/>
          <p:cNvSpPr txBox="1">
            <a:spLocks noGrp="1"/>
          </p:cNvSpPr>
          <p:nvPr>
            <p:ph type="ctrTitle"/>
          </p:nvPr>
        </p:nvSpPr>
        <p:spPr>
          <a:xfrm>
            <a:off x="2478271" y="2430444"/>
            <a:ext cx="7148400" cy="193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100"/>
              <a:buNone/>
              <a:defRPr sz="5100"/>
            </a:lvl1pPr>
            <a:lvl2pPr lvl="1" algn="ctr" rtl="0">
              <a:spcBef>
                <a:spcPts val="0"/>
              </a:spcBef>
              <a:spcAft>
                <a:spcPts val="0"/>
              </a:spcAft>
              <a:buSzPts val="5100"/>
              <a:buNone/>
              <a:defRPr sz="5100"/>
            </a:lvl2pPr>
            <a:lvl3pPr lvl="2" algn="ctr" rtl="0">
              <a:spcBef>
                <a:spcPts val="0"/>
              </a:spcBef>
              <a:spcAft>
                <a:spcPts val="0"/>
              </a:spcAft>
              <a:buSzPts val="5100"/>
              <a:buNone/>
              <a:defRPr sz="5100"/>
            </a:lvl3pPr>
            <a:lvl4pPr lvl="3" algn="ctr" rtl="0">
              <a:spcBef>
                <a:spcPts val="0"/>
              </a:spcBef>
              <a:spcAft>
                <a:spcPts val="0"/>
              </a:spcAft>
              <a:buSzPts val="5100"/>
              <a:buNone/>
              <a:defRPr sz="5100"/>
            </a:lvl4pPr>
            <a:lvl5pPr lvl="4" algn="ctr" rtl="0">
              <a:spcBef>
                <a:spcPts val="0"/>
              </a:spcBef>
              <a:spcAft>
                <a:spcPts val="0"/>
              </a:spcAft>
              <a:buSzPts val="5100"/>
              <a:buNone/>
              <a:defRPr sz="5100"/>
            </a:lvl5pPr>
            <a:lvl6pPr lvl="5" algn="ctr" rtl="0">
              <a:spcBef>
                <a:spcPts val="0"/>
              </a:spcBef>
              <a:spcAft>
                <a:spcPts val="0"/>
              </a:spcAft>
              <a:buSzPts val="5100"/>
              <a:buNone/>
              <a:defRPr sz="5100"/>
            </a:lvl6pPr>
            <a:lvl7pPr lvl="6" algn="ctr" rtl="0">
              <a:spcBef>
                <a:spcPts val="0"/>
              </a:spcBef>
              <a:spcAft>
                <a:spcPts val="0"/>
              </a:spcAft>
              <a:buSzPts val="5100"/>
              <a:buNone/>
              <a:defRPr sz="5100"/>
            </a:lvl7pPr>
            <a:lvl8pPr lvl="7" algn="ctr" rtl="0">
              <a:spcBef>
                <a:spcPts val="0"/>
              </a:spcBef>
              <a:spcAft>
                <a:spcPts val="0"/>
              </a:spcAft>
              <a:buSzPts val="5100"/>
              <a:buNone/>
              <a:defRPr sz="5100"/>
            </a:lvl8pPr>
            <a:lvl9pPr lvl="8" algn="ctr" rtl="0">
              <a:spcBef>
                <a:spcPts val="0"/>
              </a:spcBef>
              <a:spcAft>
                <a:spcPts val="0"/>
              </a:spcAft>
              <a:buSzPts val="5100"/>
              <a:buNone/>
              <a:defRPr sz="5100"/>
            </a:lvl9pPr>
          </a:lstStyle>
          <a:p>
            <a:endParaRPr/>
          </a:p>
        </p:txBody>
      </p:sp>
      <p:sp>
        <p:nvSpPr>
          <p:cNvPr id="4298" name="Google Shape;4298;g159505ee322_0_4241"/>
          <p:cNvSpPr txBox="1">
            <a:spLocks noGrp="1"/>
          </p:cNvSpPr>
          <p:nvPr>
            <p:ph type="subTitle" idx="1"/>
          </p:nvPr>
        </p:nvSpPr>
        <p:spPr>
          <a:xfrm>
            <a:off x="2478267" y="4550878"/>
            <a:ext cx="7148400" cy="69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2100"/>
              <a:buNone/>
              <a:defRPr sz="2100">
                <a:solidFill>
                  <a:schemeClr val="lt1"/>
                </a:solidFill>
              </a:defRPr>
            </a:lvl1pPr>
            <a:lvl2pPr lvl="1" algn="ctr" rtl="0">
              <a:lnSpc>
                <a:spcPct val="100000"/>
              </a:lnSpc>
              <a:spcBef>
                <a:spcPts val="2100"/>
              </a:spcBef>
              <a:spcAft>
                <a:spcPts val="0"/>
              </a:spcAft>
              <a:buClr>
                <a:schemeClr val="lt1"/>
              </a:buClr>
              <a:buSzPts val="2100"/>
              <a:buNone/>
              <a:defRPr sz="2100">
                <a:solidFill>
                  <a:schemeClr val="lt1"/>
                </a:solidFill>
              </a:defRPr>
            </a:lvl2pPr>
            <a:lvl3pPr lvl="2" algn="ctr" rtl="0">
              <a:lnSpc>
                <a:spcPct val="100000"/>
              </a:lnSpc>
              <a:spcBef>
                <a:spcPts val="2100"/>
              </a:spcBef>
              <a:spcAft>
                <a:spcPts val="0"/>
              </a:spcAft>
              <a:buClr>
                <a:schemeClr val="lt1"/>
              </a:buClr>
              <a:buSzPts val="2100"/>
              <a:buNone/>
              <a:defRPr sz="2100">
                <a:solidFill>
                  <a:schemeClr val="lt1"/>
                </a:solidFill>
              </a:defRPr>
            </a:lvl3pPr>
            <a:lvl4pPr lvl="3" algn="ctr" rtl="0">
              <a:lnSpc>
                <a:spcPct val="100000"/>
              </a:lnSpc>
              <a:spcBef>
                <a:spcPts val="2100"/>
              </a:spcBef>
              <a:spcAft>
                <a:spcPts val="0"/>
              </a:spcAft>
              <a:buClr>
                <a:schemeClr val="lt1"/>
              </a:buClr>
              <a:buSzPts val="2100"/>
              <a:buNone/>
              <a:defRPr sz="2100">
                <a:solidFill>
                  <a:schemeClr val="lt1"/>
                </a:solidFill>
              </a:defRPr>
            </a:lvl4pPr>
            <a:lvl5pPr lvl="4" algn="ctr" rtl="0">
              <a:lnSpc>
                <a:spcPct val="100000"/>
              </a:lnSpc>
              <a:spcBef>
                <a:spcPts val="2100"/>
              </a:spcBef>
              <a:spcAft>
                <a:spcPts val="0"/>
              </a:spcAft>
              <a:buClr>
                <a:schemeClr val="lt1"/>
              </a:buClr>
              <a:buSzPts val="2100"/>
              <a:buNone/>
              <a:defRPr sz="2100">
                <a:solidFill>
                  <a:schemeClr val="lt1"/>
                </a:solidFill>
              </a:defRPr>
            </a:lvl5pPr>
            <a:lvl6pPr lvl="5" algn="ctr" rtl="0">
              <a:lnSpc>
                <a:spcPct val="100000"/>
              </a:lnSpc>
              <a:spcBef>
                <a:spcPts val="2100"/>
              </a:spcBef>
              <a:spcAft>
                <a:spcPts val="0"/>
              </a:spcAft>
              <a:buClr>
                <a:schemeClr val="lt1"/>
              </a:buClr>
              <a:buSzPts val="2100"/>
              <a:buNone/>
              <a:defRPr sz="2100">
                <a:solidFill>
                  <a:schemeClr val="lt1"/>
                </a:solidFill>
              </a:defRPr>
            </a:lvl6pPr>
            <a:lvl7pPr lvl="6" algn="ctr" rtl="0">
              <a:lnSpc>
                <a:spcPct val="100000"/>
              </a:lnSpc>
              <a:spcBef>
                <a:spcPts val="2100"/>
              </a:spcBef>
              <a:spcAft>
                <a:spcPts val="0"/>
              </a:spcAft>
              <a:buClr>
                <a:schemeClr val="lt1"/>
              </a:buClr>
              <a:buSzPts val="2100"/>
              <a:buNone/>
              <a:defRPr sz="2100">
                <a:solidFill>
                  <a:schemeClr val="lt1"/>
                </a:solidFill>
              </a:defRPr>
            </a:lvl7pPr>
            <a:lvl8pPr lvl="7" algn="ctr" rtl="0">
              <a:lnSpc>
                <a:spcPct val="100000"/>
              </a:lnSpc>
              <a:spcBef>
                <a:spcPts val="2100"/>
              </a:spcBef>
              <a:spcAft>
                <a:spcPts val="0"/>
              </a:spcAft>
              <a:buClr>
                <a:schemeClr val="lt1"/>
              </a:buClr>
              <a:buSzPts val="2100"/>
              <a:buNone/>
              <a:defRPr sz="2100">
                <a:solidFill>
                  <a:schemeClr val="lt1"/>
                </a:solidFill>
              </a:defRPr>
            </a:lvl8pPr>
            <a:lvl9pPr lvl="8" algn="ctr" rtl="0">
              <a:lnSpc>
                <a:spcPct val="100000"/>
              </a:lnSpc>
              <a:spcBef>
                <a:spcPts val="2100"/>
              </a:spcBef>
              <a:spcAft>
                <a:spcPts val="0"/>
              </a:spcAft>
              <a:buClr>
                <a:schemeClr val="lt1"/>
              </a:buClr>
              <a:buSzPts val="2100"/>
              <a:buNone/>
              <a:defRPr sz="2100">
                <a:solidFill>
                  <a:schemeClr val="lt1"/>
                </a:solidFill>
              </a:defRPr>
            </a:lvl9pPr>
          </a:lstStyle>
          <a:p>
            <a:endParaRPr/>
          </a:p>
        </p:txBody>
      </p:sp>
      <p:sp>
        <p:nvSpPr>
          <p:cNvPr id="4299" name="Google Shape;4299;g159505ee322_0_4241"/>
          <p:cNvSpPr txBox="1">
            <a:spLocks noGrp="1"/>
          </p:cNvSpPr>
          <p:nvPr>
            <p:ph type="sldNum" idx="12"/>
          </p:nvPr>
        </p:nvSpPr>
        <p:spPr>
          <a:xfrm>
            <a:off x="11187645" y="605822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83261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9"/>
        <p:cNvGrpSpPr/>
        <p:nvPr/>
      </p:nvGrpSpPr>
      <p:grpSpPr>
        <a:xfrm>
          <a:off x="0" y="0"/>
          <a:ext cx="0" cy="0"/>
          <a:chOff x="0" y="0"/>
          <a:chExt cx="0" cy="0"/>
        </a:xfrm>
      </p:grpSpPr>
      <p:pic>
        <p:nvPicPr>
          <p:cNvPr id="320" name="Google Shape;320;g159505ee322_0_30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21" name="Google Shape;321;g159505ee322_0_307"/>
          <p:cNvSpPr txBox="1">
            <a:spLocks noGrp="1"/>
          </p:cNvSpPr>
          <p:nvPr>
            <p:ph type="subTitle" idx="1"/>
          </p:nvPr>
        </p:nvSpPr>
        <p:spPr>
          <a:xfrm>
            <a:off x="1456839" y="3238867"/>
            <a:ext cx="4437600" cy="21255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2" name="Google Shape;322;g159505ee322_0_307"/>
          <p:cNvSpPr txBox="1">
            <a:spLocks noGrp="1"/>
          </p:cNvSpPr>
          <p:nvPr>
            <p:ph type="title"/>
          </p:nvPr>
        </p:nvSpPr>
        <p:spPr>
          <a:xfrm>
            <a:off x="1159412" y="2342667"/>
            <a:ext cx="4735200" cy="1324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grpSp>
        <p:nvGrpSpPr>
          <p:cNvPr id="323" name="Google Shape;323;g159505ee322_0_307"/>
          <p:cNvGrpSpPr/>
          <p:nvPr/>
        </p:nvGrpSpPr>
        <p:grpSpPr>
          <a:xfrm>
            <a:off x="-1048340" y="1121114"/>
            <a:ext cx="2808596" cy="796613"/>
            <a:chOff x="-2810250" y="3572525"/>
            <a:chExt cx="2106500" cy="597475"/>
          </a:xfrm>
        </p:grpSpPr>
        <p:sp>
          <p:nvSpPr>
            <p:cNvPr id="324" name="Google Shape;324;g159505ee322_0_307"/>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5" name="Google Shape;325;g159505ee322_0_307"/>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6" name="Google Shape;326;g159505ee322_0_307"/>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7" name="Google Shape;327;g159505ee322_0_307"/>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8" name="Google Shape;328;g159505ee322_0_307"/>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29" name="Google Shape;329;g159505ee322_0_307"/>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0" name="Google Shape;330;g159505ee322_0_307"/>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1" name="Google Shape;331;g159505ee322_0_307"/>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2" name="Google Shape;332;g159505ee322_0_307"/>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3" name="Google Shape;333;g159505ee322_0_307"/>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4" name="Google Shape;334;g159505ee322_0_307"/>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5" name="Google Shape;335;g159505ee322_0_307"/>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6" name="Google Shape;336;g159505ee322_0_307"/>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7" name="Google Shape;337;g159505ee322_0_307"/>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8" name="Google Shape;338;g159505ee322_0_307"/>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9" name="Google Shape;339;g159505ee322_0_307"/>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0" name="Google Shape;340;g159505ee322_0_307"/>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1" name="Google Shape;341;g159505ee322_0_307"/>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2" name="Google Shape;342;g159505ee322_0_307"/>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3" name="Google Shape;343;g159505ee322_0_307"/>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4" name="Google Shape;344;g159505ee322_0_307"/>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5" name="Google Shape;345;g159505ee322_0_307"/>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6" name="Google Shape;346;g159505ee322_0_307"/>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7" name="Google Shape;347;g159505ee322_0_307"/>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8" name="Google Shape;348;g159505ee322_0_307"/>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9" name="Google Shape;349;g159505ee322_0_307"/>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0" name="Google Shape;350;g159505ee322_0_307"/>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1" name="Google Shape;351;g159505ee322_0_307"/>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2" name="Google Shape;352;g159505ee322_0_307"/>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3" name="Google Shape;353;g159505ee322_0_307"/>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4" name="Google Shape;354;g159505ee322_0_307"/>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5" name="Google Shape;355;g159505ee322_0_307"/>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6" name="Google Shape;356;g159505ee322_0_307"/>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7" name="Google Shape;357;g159505ee322_0_307"/>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8" name="Google Shape;358;g159505ee322_0_307"/>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9" name="Google Shape;359;g159505ee322_0_307"/>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0" name="Google Shape;360;g159505ee322_0_307"/>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1" name="Google Shape;361;g159505ee322_0_307"/>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2" name="Google Shape;362;g159505ee322_0_307"/>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3" name="Google Shape;363;g159505ee322_0_307"/>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4" name="Google Shape;364;g159505ee322_0_307"/>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5" name="Google Shape;365;g159505ee322_0_307"/>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6" name="Google Shape;366;g159505ee322_0_307"/>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7" name="Google Shape;367;g159505ee322_0_307"/>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8" name="Google Shape;368;g159505ee322_0_307"/>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9" name="Google Shape;369;g159505ee322_0_307"/>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0" name="Google Shape;370;g159505ee322_0_307"/>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1" name="Google Shape;371;g159505ee322_0_307"/>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2" name="Google Shape;372;g159505ee322_0_307"/>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3" name="Google Shape;373;g159505ee322_0_307"/>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4" name="Google Shape;374;g159505ee322_0_307"/>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5" name="Google Shape;375;g159505ee322_0_307"/>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6" name="Google Shape;376;g159505ee322_0_307"/>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7" name="Google Shape;377;g159505ee322_0_307"/>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8" name="Google Shape;378;g159505ee322_0_307"/>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9" name="Google Shape;379;g159505ee322_0_307"/>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0" name="Google Shape;380;g159505ee322_0_307"/>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1" name="Google Shape;381;g159505ee322_0_307"/>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2" name="Google Shape;382;g159505ee322_0_307"/>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3" name="Google Shape;383;g159505ee322_0_307"/>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4" name="Google Shape;384;g159505ee322_0_307"/>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5" name="Google Shape;385;g159505ee322_0_307"/>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6" name="Google Shape;386;g159505ee322_0_307"/>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7" name="Google Shape;387;g159505ee322_0_307"/>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8" name="Google Shape;388;g159505ee322_0_307"/>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9" name="Google Shape;389;g159505ee322_0_307"/>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0" name="Google Shape;390;g159505ee322_0_307"/>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1" name="Google Shape;391;g159505ee322_0_307"/>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2" name="Google Shape;392;g159505ee322_0_307"/>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3" name="Google Shape;393;g159505ee322_0_307"/>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4" name="Google Shape;394;g159505ee322_0_307"/>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5" name="Google Shape;395;g159505ee322_0_307"/>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6" name="Google Shape;396;g159505ee322_0_307"/>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7" name="Google Shape;397;g159505ee322_0_307"/>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8" name="Google Shape;398;g159505ee322_0_307"/>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9" name="Google Shape;399;g159505ee322_0_307"/>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0" name="Google Shape;400;g159505ee322_0_307"/>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1" name="Google Shape;401;g159505ee322_0_307"/>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2" name="Google Shape;402;g159505ee322_0_307"/>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3" name="Google Shape;403;g159505ee322_0_307"/>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4" name="Google Shape;404;g159505ee322_0_307"/>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5" name="Google Shape;405;g159505ee322_0_307"/>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6" name="Google Shape;406;g159505ee322_0_307"/>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7" name="Google Shape;407;g159505ee322_0_307"/>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8" name="Google Shape;408;g159505ee322_0_307"/>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09" name="Google Shape;409;g159505ee322_0_307"/>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0" name="Google Shape;410;g159505ee322_0_307"/>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1" name="Google Shape;411;g159505ee322_0_307"/>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2" name="Google Shape;412;g159505ee322_0_307"/>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3" name="Google Shape;413;g159505ee322_0_307"/>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4" name="Google Shape;414;g159505ee322_0_307"/>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5" name="Google Shape;415;g159505ee322_0_307"/>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6" name="Google Shape;416;g159505ee322_0_307"/>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7" name="Google Shape;417;g159505ee322_0_307"/>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8" name="Google Shape;418;g159505ee322_0_307"/>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9" name="Google Shape;419;g159505ee322_0_307"/>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0" name="Google Shape;420;g159505ee322_0_307"/>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1" name="Google Shape;421;g159505ee322_0_307"/>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2" name="Google Shape;422;g159505ee322_0_307"/>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3" name="Google Shape;423;g159505ee322_0_307"/>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4" name="Google Shape;424;g159505ee322_0_307"/>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5" name="Google Shape;425;g159505ee322_0_307"/>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6" name="Google Shape;426;g159505ee322_0_307"/>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7" name="Google Shape;427;g159505ee322_0_307"/>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8" name="Google Shape;428;g159505ee322_0_307"/>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9" name="Google Shape;429;g159505ee322_0_307"/>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30" name="Google Shape;430;g159505ee322_0_307"/>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31" name="Google Shape;431;g159505ee322_0_307"/>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32" name="Google Shape;432;g159505ee322_0_307"/>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33" name="Google Shape;433;g159505ee322_0_307"/>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434" name="Google Shape;434;g159505ee322_0_307"/>
          <p:cNvGrpSpPr/>
          <p:nvPr/>
        </p:nvGrpSpPr>
        <p:grpSpPr>
          <a:xfrm>
            <a:off x="10850546" y="5984207"/>
            <a:ext cx="2182612" cy="695283"/>
            <a:chOff x="-4380075" y="3780200"/>
            <a:chExt cx="1637000" cy="521475"/>
          </a:xfrm>
        </p:grpSpPr>
        <p:sp>
          <p:nvSpPr>
            <p:cNvPr id="435" name="Google Shape;435;g159505ee322_0_307"/>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36" name="Google Shape;436;g159505ee322_0_307"/>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37" name="Google Shape;437;g159505ee322_0_307"/>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38" name="Google Shape;438;g159505ee322_0_307"/>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39" name="Google Shape;439;g159505ee322_0_307"/>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40" name="Google Shape;440;g159505ee322_0_307"/>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41" name="Google Shape;441;g159505ee322_0_307"/>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42" name="Google Shape;442;g159505ee322_0_307"/>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43" name="Google Shape;443;g159505ee322_0_307"/>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44" name="Google Shape;444;g159505ee322_0_307"/>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45" name="Google Shape;445;g159505ee322_0_307"/>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46" name="Google Shape;446;g159505ee322_0_307"/>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47" name="Google Shape;447;g159505ee322_0_307"/>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48" name="Google Shape;448;g159505ee322_0_307"/>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49" name="Google Shape;449;g159505ee322_0_307"/>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50" name="Google Shape;450;g159505ee322_0_307"/>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51" name="Google Shape;451;g159505ee322_0_307"/>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52" name="Google Shape;452;g159505ee322_0_307"/>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53" name="Google Shape;453;g159505ee322_0_307"/>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54" name="Google Shape;454;g159505ee322_0_307"/>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55" name="Google Shape;455;g159505ee322_0_307"/>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56" name="Google Shape;456;g159505ee322_0_307"/>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57" name="Google Shape;457;g159505ee322_0_307"/>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58" name="Google Shape;458;g159505ee322_0_307"/>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59" name="Google Shape;459;g159505ee322_0_307"/>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60" name="Google Shape;460;g159505ee322_0_307"/>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61" name="Google Shape;461;g159505ee322_0_307"/>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62" name="Google Shape;462;g159505ee322_0_307"/>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63" name="Google Shape;463;g159505ee322_0_307"/>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64" name="Google Shape;464;g159505ee322_0_307"/>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65" name="Google Shape;465;g159505ee322_0_307"/>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66" name="Google Shape;466;g159505ee322_0_307"/>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67" name="Google Shape;467;g159505ee322_0_307"/>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68" name="Google Shape;468;g159505ee322_0_307"/>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69" name="Google Shape;469;g159505ee322_0_307"/>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0" name="Google Shape;470;g159505ee322_0_307"/>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1" name="Google Shape;471;g159505ee322_0_307"/>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2" name="Google Shape;472;g159505ee322_0_307"/>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3" name="Google Shape;473;g159505ee322_0_307"/>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4" name="Google Shape;474;g159505ee322_0_307"/>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5" name="Google Shape;475;g159505ee322_0_307"/>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6" name="Google Shape;476;g159505ee322_0_307"/>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7" name="Google Shape;477;g159505ee322_0_307"/>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8" name="Google Shape;478;g159505ee322_0_307"/>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9" name="Google Shape;479;g159505ee322_0_307"/>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80" name="Google Shape;480;g159505ee322_0_307"/>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81" name="Google Shape;481;g159505ee322_0_307"/>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82" name="Google Shape;482;g159505ee322_0_307"/>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83" name="Google Shape;483;g159505ee322_0_307"/>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84" name="Google Shape;484;g159505ee322_0_307"/>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85" name="Google Shape;485;g159505ee322_0_307"/>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86" name="Google Shape;486;g159505ee322_0_307"/>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87" name="Google Shape;487;g159505ee322_0_307"/>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88" name="Google Shape;488;g159505ee322_0_307"/>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89" name="Google Shape;489;g159505ee322_0_307"/>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90" name="Google Shape;490;g159505ee322_0_307"/>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91" name="Google Shape;491;g159505ee322_0_307"/>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92" name="Google Shape;492;g159505ee322_0_307"/>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93" name="Google Shape;493;g159505ee322_0_307"/>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94" name="Google Shape;494;g159505ee322_0_307"/>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95" name="Google Shape;495;g159505ee322_0_307"/>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96" name="Google Shape;496;g159505ee322_0_307"/>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97" name="Google Shape;497;g159505ee322_0_307"/>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98" name="Google Shape;498;g159505ee322_0_307"/>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99" name="Google Shape;499;g159505ee322_0_307"/>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00" name="Google Shape;500;g159505ee322_0_307"/>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01" name="Google Shape;501;g159505ee322_0_307"/>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02" name="Google Shape;502;g159505ee322_0_307"/>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pic>
        <p:nvPicPr>
          <p:cNvPr id="503" name="Google Shape;503;g159505ee322_0_307"/>
          <p:cNvPicPr preferRelativeResize="0"/>
          <p:nvPr/>
        </p:nvPicPr>
        <p:blipFill rotWithShape="1">
          <a:blip r:embed="rId3">
            <a:alphaModFix amt="85000"/>
          </a:blip>
          <a:srcRect/>
          <a:stretch/>
        </p:blipFill>
        <p:spPr>
          <a:xfrm rot="2861804">
            <a:off x="-723551" y="4465776"/>
            <a:ext cx="3685203" cy="2953982"/>
          </a:xfrm>
          <a:prstGeom prst="rect">
            <a:avLst/>
          </a:prstGeom>
          <a:noFill/>
          <a:ln>
            <a:noFill/>
          </a:ln>
        </p:spPr>
      </p:pic>
      <p:pic>
        <p:nvPicPr>
          <p:cNvPr id="504" name="Google Shape;504;g159505ee322_0_307"/>
          <p:cNvPicPr preferRelativeResize="0"/>
          <p:nvPr/>
        </p:nvPicPr>
        <p:blipFill rotWithShape="1">
          <a:blip r:embed="rId4">
            <a:alphaModFix amt="72000"/>
          </a:blip>
          <a:srcRect/>
          <a:stretch/>
        </p:blipFill>
        <p:spPr>
          <a:xfrm rot="-10338121">
            <a:off x="9832833" y="-759257"/>
            <a:ext cx="3685202" cy="2953983"/>
          </a:xfrm>
          <a:prstGeom prst="rect">
            <a:avLst/>
          </a:prstGeom>
          <a:noFill/>
          <a:ln>
            <a:noFill/>
          </a:ln>
        </p:spPr>
      </p:pic>
      <p:sp>
        <p:nvSpPr>
          <p:cNvPr id="505" name="Google Shape;505;g159505ee322_0_307"/>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83197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6"/>
        <p:cNvGrpSpPr/>
        <p:nvPr/>
      </p:nvGrpSpPr>
      <p:grpSpPr>
        <a:xfrm>
          <a:off x="0" y="0"/>
          <a:ext cx="0" cy="0"/>
          <a:chOff x="0" y="0"/>
          <a:chExt cx="0" cy="0"/>
        </a:xfrm>
      </p:grpSpPr>
      <p:pic>
        <p:nvPicPr>
          <p:cNvPr id="507" name="Google Shape;507;g159505ee322_0_493"/>
          <p:cNvPicPr preferRelativeResize="0"/>
          <p:nvPr/>
        </p:nvPicPr>
        <p:blipFill rotWithShape="1">
          <a:blip r:embed="rId2">
            <a:alphaModFix/>
          </a:blip>
          <a:srcRect/>
          <a:stretch/>
        </p:blipFill>
        <p:spPr>
          <a:xfrm>
            <a:off x="0" y="0"/>
            <a:ext cx="12192000" cy="6858001"/>
          </a:xfrm>
          <a:prstGeom prst="rect">
            <a:avLst/>
          </a:prstGeom>
          <a:noFill/>
          <a:ln>
            <a:noFill/>
          </a:ln>
        </p:spPr>
      </p:pic>
      <p:grpSp>
        <p:nvGrpSpPr>
          <p:cNvPr id="508" name="Google Shape;508;g159505ee322_0_493"/>
          <p:cNvGrpSpPr/>
          <p:nvPr/>
        </p:nvGrpSpPr>
        <p:grpSpPr>
          <a:xfrm>
            <a:off x="-1580089" y="1121114"/>
            <a:ext cx="2808596" cy="796613"/>
            <a:chOff x="-2810250" y="3572525"/>
            <a:chExt cx="2106500" cy="597475"/>
          </a:xfrm>
        </p:grpSpPr>
        <p:sp>
          <p:nvSpPr>
            <p:cNvPr id="509" name="Google Shape;509;g159505ee322_0_493"/>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10" name="Google Shape;510;g159505ee322_0_493"/>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11" name="Google Shape;511;g159505ee322_0_493"/>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12" name="Google Shape;512;g159505ee322_0_493"/>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13" name="Google Shape;513;g159505ee322_0_493"/>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14" name="Google Shape;514;g159505ee322_0_493"/>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15" name="Google Shape;515;g159505ee322_0_493"/>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16" name="Google Shape;516;g159505ee322_0_493"/>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17" name="Google Shape;517;g159505ee322_0_493"/>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18" name="Google Shape;518;g159505ee322_0_493"/>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19" name="Google Shape;519;g159505ee322_0_493"/>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20" name="Google Shape;520;g159505ee322_0_493"/>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21" name="Google Shape;521;g159505ee322_0_493"/>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22" name="Google Shape;522;g159505ee322_0_493"/>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23" name="Google Shape;523;g159505ee322_0_493"/>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24" name="Google Shape;524;g159505ee322_0_493"/>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25" name="Google Shape;525;g159505ee322_0_493"/>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26" name="Google Shape;526;g159505ee322_0_493"/>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27" name="Google Shape;527;g159505ee322_0_493"/>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28" name="Google Shape;528;g159505ee322_0_493"/>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29" name="Google Shape;529;g159505ee322_0_493"/>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30" name="Google Shape;530;g159505ee322_0_493"/>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31" name="Google Shape;531;g159505ee322_0_493"/>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32" name="Google Shape;532;g159505ee322_0_493"/>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33" name="Google Shape;533;g159505ee322_0_493"/>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34" name="Google Shape;534;g159505ee322_0_493"/>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35" name="Google Shape;535;g159505ee322_0_493"/>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36" name="Google Shape;536;g159505ee322_0_493"/>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37" name="Google Shape;537;g159505ee322_0_493"/>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38" name="Google Shape;538;g159505ee322_0_493"/>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39" name="Google Shape;539;g159505ee322_0_493"/>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40" name="Google Shape;540;g159505ee322_0_493"/>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41" name="Google Shape;541;g159505ee322_0_493"/>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42" name="Google Shape;542;g159505ee322_0_493"/>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43" name="Google Shape;543;g159505ee322_0_493"/>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44" name="Google Shape;544;g159505ee322_0_493"/>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45" name="Google Shape;545;g159505ee322_0_493"/>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46" name="Google Shape;546;g159505ee322_0_493"/>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47" name="Google Shape;547;g159505ee322_0_493"/>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48" name="Google Shape;548;g159505ee322_0_493"/>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49" name="Google Shape;549;g159505ee322_0_493"/>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50" name="Google Shape;550;g159505ee322_0_493"/>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51" name="Google Shape;551;g159505ee322_0_493"/>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52" name="Google Shape;552;g159505ee322_0_493"/>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53" name="Google Shape;553;g159505ee322_0_493"/>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54" name="Google Shape;554;g159505ee322_0_493"/>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55" name="Google Shape;555;g159505ee322_0_493"/>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56" name="Google Shape;556;g159505ee322_0_493"/>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57" name="Google Shape;557;g159505ee322_0_493"/>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58" name="Google Shape;558;g159505ee322_0_493"/>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59" name="Google Shape;559;g159505ee322_0_493"/>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60" name="Google Shape;560;g159505ee322_0_493"/>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61" name="Google Shape;561;g159505ee322_0_493"/>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62" name="Google Shape;562;g159505ee322_0_493"/>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63" name="Google Shape;563;g159505ee322_0_493"/>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64" name="Google Shape;564;g159505ee322_0_493"/>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65" name="Google Shape;565;g159505ee322_0_493"/>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66" name="Google Shape;566;g159505ee322_0_493"/>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67" name="Google Shape;567;g159505ee322_0_493"/>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68" name="Google Shape;568;g159505ee322_0_493"/>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69" name="Google Shape;569;g159505ee322_0_493"/>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70" name="Google Shape;570;g159505ee322_0_493"/>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71" name="Google Shape;571;g159505ee322_0_493"/>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72" name="Google Shape;572;g159505ee322_0_493"/>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73" name="Google Shape;573;g159505ee322_0_493"/>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74" name="Google Shape;574;g159505ee322_0_493"/>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75" name="Google Shape;575;g159505ee322_0_493"/>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76" name="Google Shape;576;g159505ee322_0_493"/>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77" name="Google Shape;577;g159505ee322_0_493"/>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78" name="Google Shape;578;g159505ee322_0_493"/>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79" name="Google Shape;579;g159505ee322_0_493"/>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0" name="Google Shape;580;g159505ee322_0_493"/>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1" name="Google Shape;581;g159505ee322_0_493"/>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2" name="Google Shape;582;g159505ee322_0_493"/>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3" name="Google Shape;583;g159505ee322_0_493"/>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4" name="Google Shape;584;g159505ee322_0_493"/>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5" name="Google Shape;585;g159505ee322_0_493"/>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6" name="Google Shape;586;g159505ee322_0_493"/>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7" name="Google Shape;587;g159505ee322_0_493"/>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8" name="Google Shape;588;g159505ee322_0_493"/>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9" name="Google Shape;589;g159505ee322_0_493"/>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0" name="Google Shape;590;g159505ee322_0_493"/>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1" name="Google Shape;591;g159505ee322_0_493"/>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2" name="Google Shape;592;g159505ee322_0_493"/>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3" name="Google Shape;593;g159505ee322_0_493"/>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4" name="Google Shape;594;g159505ee322_0_493"/>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5" name="Google Shape;595;g159505ee322_0_493"/>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6" name="Google Shape;596;g159505ee322_0_493"/>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7" name="Google Shape;597;g159505ee322_0_493"/>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8" name="Google Shape;598;g159505ee322_0_493"/>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9" name="Google Shape;599;g159505ee322_0_493"/>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0" name="Google Shape;600;g159505ee322_0_493"/>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1" name="Google Shape;601;g159505ee322_0_493"/>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2" name="Google Shape;602;g159505ee322_0_493"/>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3" name="Google Shape;603;g159505ee322_0_493"/>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4" name="Google Shape;604;g159505ee322_0_493"/>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5" name="Google Shape;605;g159505ee322_0_493"/>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6" name="Google Shape;606;g159505ee322_0_493"/>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7" name="Google Shape;607;g159505ee322_0_493"/>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8" name="Google Shape;608;g159505ee322_0_493"/>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9" name="Google Shape;609;g159505ee322_0_493"/>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0" name="Google Shape;610;g159505ee322_0_493"/>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1" name="Google Shape;611;g159505ee322_0_493"/>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2" name="Google Shape;612;g159505ee322_0_493"/>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3" name="Google Shape;613;g159505ee322_0_493"/>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4" name="Google Shape;614;g159505ee322_0_493"/>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5" name="Google Shape;615;g159505ee322_0_493"/>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6" name="Google Shape;616;g159505ee322_0_493"/>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7" name="Google Shape;617;g159505ee322_0_493"/>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8" name="Google Shape;618;g159505ee322_0_493"/>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619" name="Google Shape;619;g159505ee322_0_493"/>
          <p:cNvGrpSpPr/>
          <p:nvPr/>
        </p:nvGrpSpPr>
        <p:grpSpPr>
          <a:xfrm>
            <a:off x="10318797" y="5984207"/>
            <a:ext cx="2182612" cy="695283"/>
            <a:chOff x="-4380075" y="3780200"/>
            <a:chExt cx="1637000" cy="521475"/>
          </a:xfrm>
        </p:grpSpPr>
        <p:sp>
          <p:nvSpPr>
            <p:cNvPr id="620" name="Google Shape;620;g159505ee322_0_493"/>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21" name="Google Shape;621;g159505ee322_0_493"/>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22" name="Google Shape;622;g159505ee322_0_493"/>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23" name="Google Shape;623;g159505ee322_0_493"/>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24" name="Google Shape;624;g159505ee322_0_493"/>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25" name="Google Shape;625;g159505ee322_0_493"/>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26" name="Google Shape;626;g159505ee322_0_493"/>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27" name="Google Shape;627;g159505ee322_0_493"/>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28" name="Google Shape;628;g159505ee322_0_493"/>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29" name="Google Shape;629;g159505ee322_0_493"/>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30" name="Google Shape;630;g159505ee322_0_493"/>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31" name="Google Shape;631;g159505ee322_0_493"/>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32" name="Google Shape;632;g159505ee322_0_493"/>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33" name="Google Shape;633;g159505ee322_0_493"/>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34" name="Google Shape;634;g159505ee322_0_493"/>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35" name="Google Shape;635;g159505ee322_0_493"/>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36" name="Google Shape;636;g159505ee322_0_493"/>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37" name="Google Shape;637;g159505ee322_0_493"/>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38" name="Google Shape;638;g159505ee322_0_493"/>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39" name="Google Shape;639;g159505ee322_0_493"/>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40" name="Google Shape;640;g159505ee322_0_493"/>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41" name="Google Shape;641;g159505ee322_0_493"/>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42" name="Google Shape;642;g159505ee322_0_493"/>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43" name="Google Shape;643;g159505ee322_0_493"/>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44" name="Google Shape;644;g159505ee322_0_493"/>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45" name="Google Shape;645;g159505ee322_0_493"/>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46" name="Google Shape;646;g159505ee322_0_493"/>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47" name="Google Shape;647;g159505ee322_0_493"/>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48" name="Google Shape;648;g159505ee322_0_493"/>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49" name="Google Shape;649;g159505ee322_0_493"/>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50" name="Google Shape;650;g159505ee322_0_493"/>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51" name="Google Shape;651;g159505ee322_0_493"/>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52" name="Google Shape;652;g159505ee322_0_493"/>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53" name="Google Shape;653;g159505ee322_0_493"/>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54" name="Google Shape;654;g159505ee322_0_493"/>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55" name="Google Shape;655;g159505ee322_0_493"/>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56" name="Google Shape;656;g159505ee322_0_493"/>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57" name="Google Shape;657;g159505ee322_0_493"/>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58" name="Google Shape;658;g159505ee322_0_493"/>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59" name="Google Shape;659;g159505ee322_0_493"/>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60" name="Google Shape;660;g159505ee322_0_493"/>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61" name="Google Shape;661;g159505ee322_0_493"/>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62" name="Google Shape;662;g159505ee322_0_493"/>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63" name="Google Shape;663;g159505ee322_0_493"/>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64" name="Google Shape;664;g159505ee322_0_493"/>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65" name="Google Shape;665;g159505ee322_0_493"/>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66" name="Google Shape;666;g159505ee322_0_493"/>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67" name="Google Shape;667;g159505ee322_0_493"/>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68" name="Google Shape;668;g159505ee322_0_493"/>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69" name="Google Shape;669;g159505ee322_0_493"/>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70" name="Google Shape;670;g159505ee322_0_493"/>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71" name="Google Shape;671;g159505ee322_0_493"/>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72" name="Google Shape;672;g159505ee322_0_493"/>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73" name="Google Shape;673;g159505ee322_0_493"/>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74" name="Google Shape;674;g159505ee322_0_493"/>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75" name="Google Shape;675;g159505ee322_0_493"/>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76" name="Google Shape;676;g159505ee322_0_493"/>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77" name="Google Shape;677;g159505ee322_0_493"/>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78" name="Google Shape;678;g159505ee322_0_493"/>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79" name="Google Shape;679;g159505ee322_0_493"/>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80" name="Google Shape;680;g159505ee322_0_493"/>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81" name="Google Shape;681;g159505ee322_0_493"/>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82" name="Google Shape;682;g159505ee322_0_493"/>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83" name="Google Shape;683;g159505ee322_0_493"/>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84" name="Google Shape;684;g159505ee322_0_493"/>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85" name="Google Shape;685;g159505ee322_0_493"/>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86" name="Google Shape;686;g159505ee322_0_493"/>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87" name="Google Shape;687;g159505ee322_0_493"/>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pic>
        <p:nvPicPr>
          <p:cNvPr id="688" name="Google Shape;688;g159505ee322_0_493"/>
          <p:cNvPicPr preferRelativeResize="0"/>
          <p:nvPr/>
        </p:nvPicPr>
        <p:blipFill rotWithShape="1">
          <a:blip r:embed="rId3">
            <a:alphaModFix amt="52000"/>
          </a:blip>
          <a:srcRect/>
          <a:stretch/>
        </p:blipFill>
        <p:spPr>
          <a:xfrm>
            <a:off x="9827548" y="442384"/>
            <a:ext cx="4724400" cy="977900"/>
          </a:xfrm>
          <a:prstGeom prst="rect">
            <a:avLst/>
          </a:prstGeom>
          <a:noFill/>
          <a:ln>
            <a:noFill/>
          </a:ln>
        </p:spPr>
      </p:pic>
      <p:pic>
        <p:nvPicPr>
          <p:cNvPr id="689" name="Google Shape;689;g159505ee322_0_493"/>
          <p:cNvPicPr preferRelativeResize="0"/>
          <p:nvPr/>
        </p:nvPicPr>
        <p:blipFill rotWithShape="1">
          <a:blip r:embed="rId4">
            <a:alphaModFix amt="58000"/>
          </a:blip>
          <a:srcRect l="6059" r="-6058"/>
          <a:stretch/>
        </p:blipFill>
        <p:spPr>
          <a:xfrm>
            <a:off x="-1396500" y="6182149"/>
            <a:ext cx="5057367" cy="898400"/>
          </a:xfrm>
          <a:prstGeom prst="rect">
            <a:avLst/>
          </a:prstGeom>
          <a:noFill/>
          <a:ln>
            <a:noFill/>
          </a:ln>
        </p:spPr>
      </p:pic>
      <p:sp>
        <p:nvSpPr>
          <p:cNvPr id="690" name="Google Shape;690;g159505ee322_0_493"/>
          <p:cNvSpPr txBox="1">
            <a:spLocks noGrp="1"/>
          </p:cNvSpPr>
          <p:nvPr>
            <p:ph type="title"/>
          </p:nvPr>
        </p:nvSpPr>
        <p:spPr>
          <a:xfrm>
            <a:off x="955400" y="874100"/>
            <a:ext cx="10281300" cy="7635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691" name="Google Shape;691;g159505ee322_0_493"/>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فارغ" type="blank">
  <p:cSld name="BLANK">
    <p:spTree>
      <p:nvGrpSpPr>
        <p:cNvPr id="1" name="Shape 692"/>
        <p:cNvGrpSpPr/>
        <p:nvPr/>
      </p:nvGrpSpPr>
      <p:grpSpPr>
        <a:xfrm>
          <a:off x="0" y="0"/>
          <a:ext cx="0" cy="0"/>
          <a:chOff x="0" y="0"/>
          <a:chExt cx="0" cy="0"/>
        </a:xfrm>
      </p:grpSpPr>
      <p:sp>
        <p:nvSpPr>
          <p:cNvPr id="693" name="Google Shape;693;g159505ee322_0_678"/>
          <p:cNvSpPr txBox="1">
            <a:spLocks noGrp="1"/>
          </p:cNvSpPr>
          <p:nvPr>
            <p:ph type="dt" idx="10"/>
          </p:nvPr>
        </p:nvSpPr>
        <p:spPr>
          <a:xfrm>
            <a:off x="8534400" y="6356351"/>
            <a:ext cx="3052200" cy="365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9pPr>
          </a:lstStyle>
          <a:p>
            <a:endParaRPr/>
          </a:p>
        </p:txBody>
      </p:sp>
      <p:sp>
        <p:nvSpPr>
          <p:cNvPr id="694" name="Google Shape;694;g159505ee322_0_678"/>
          <p:cNvSpPr txBox="1">
            <a:spLocks noGrp="1"/>
          </p:cNvSpPr>
          <p:nvPr>
            <p:ph type="ftr" idx="11"/>
          </p:nvPr>
        </p:nvSpPr>
        <p:spPr>
          <a:xfrm>
            <a:off x="3864864" y="6356351"/>
            <a:ext cx="4673700" cy="365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9pPr>
          </a:lstStyle>
          <a:p>
            <a:endParaRPr/>
          </a:p>
        </p:txBody>
      </p:sp>
      <p:sp>
        <p:nvSpPr>
          <p:cNvPr id="695" name="Google Shape;695;g159505ee322_0_678"/>
          <p:cNvSpPr txBox="1">
            <a:spLocks noGrp="1"/>
          </p:cNvSpPr>
          <p:nvPr>
            <p:ph type="sldNum" idx="12"/>
          </p:nvPr>
        </p:nvSpPr>
        <p:spPr>
          <a:xfrm>
            <a:off x="816864" y="6356351"/>
            <a:ext cx="2641500" cy="3657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696" name="Google Shape;696;g159505ee322_0_678"/>
          <p:cNvCxnSpPr/>
          <p:nvPr/>
        </p:nvCxnSpPr>
        <p:spPr>
          <a:xfrm>
            <a:off x="609600" y="6353175"/>
            <a:ext cx="10972800" cy="0"/>
          </a:xfrm>
          <a:prstGeom prst="straightConnector1">
            <a:avLst/>
          </a:prstGeom>
          <a:noFill/>
          <a:ln w="9525" cap="flat" cmpd="sng">
            <a:solidFill>
              <a:schemeClr val="accent2"/>
            </a:solidFill>
            <a:prstDash val="dash"/>
            <a:round/>
            <a:headEnd type="none" w="sm" len="sm"/>
            <a:tailEnd type="none" w="sm" len="sm"/>
          </a:ln>
        </p:spPr>
      </p:cxnSp>
      <p:sp>
        <p:nvSpPr>
          <p:cNvPr id="697" name="Google Shape;697;g159505ee322_0_678"/>
          <p:cNvSpPr/>
          <p:nvPr/>
        </p:nvSpPr>
        <p:spPr>
          <a:xfrm rot="5400000">
            <a:off x="590593" y="6447359"/>
            <a:ext cx="190800" cy="160500"/>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عنوان ومحتوى" type="obj">
  <p:cSld name="OBJECT">
    <p:spTree>
      <p:nvGrpSpPr>
        <p:cNvPr id="1" name="Shape 698"/>
        <p:cNvGrpSpPr/>
        <p:nvPr/>
      </p:nvGrpSpPr>
      <p:grpSpPr>
        <a:xfrm>
          <a:off x="0" y="0"/>
          <a:ext cx="0" cy="0"/>
          <a:chOff x="0" y="0"/>
          <a:chExt cx="0" cy="0"/>
        </a:xfrm>
      </p:grpSpPr>
      <p:sp>
        <p:nvSpPr>
          <p:cNvPr id="699" name="Google Shape;699;g159505ee322_0_68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700" name="Google Shape;700;g159505ee322_0_684"/>
          <p:cNvSpPr txBox="1">
            <a:spLocks noGrp="1"/>
          </p:cNvSpPr>
          <p:nvPr>
            <p:ph type="dt" idx="10"/>
          </p:nvPr>
        </p:nvSpPr>
        <p:spPr>
          <a:xfrm>
            <a:off x="8534400" y="6356351"/>
            <a:ext cx="3052200" cy="365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9pPr>
          </a:lstStyle>
          <a:p>
            <a:endParaRPr/>
          </a:p>
        </p:txBody>
      </p:sp>
      <p:sp>
        <p:nvSpPr>
          <p:cNvPr id="701" name="Google Shape;701;g159505ee322_0_684"/>
          <p:cNvSpPr txBox="1">
            <a:spLocks noGrp="1"/>
          </p:cNvSpPr>
          <p:nvPr>
            <p:ph type="ftr" idx="11"/>
          </p:nvPr>
        </p:nvSpPr>
        <p:spPr>
          <a:xfrm>
            <a:off x="3864864" y="6356351"/>
            <a:ext cx="4673700" cy="365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9pPr>
          </a:lstStyle>
          <a:p>
            <a:endParaRPr/>
          </a:p>
        </p:txBody>
      </p:sp>
      <p:sp>
        <p:nvSpPr>
          <p:cNvPr id="702" name="Google Shape;702;g159505ee322_0_684"/>
          <p:cNvSpPr txBox="1">
            <a:spLocks noGrp="1"/>
          </p:cNvSpPr>
          <p:nvPr>
            <p:ph type="sldNum" idx="12"/>
          </p:nvPr>
        </p:nvSpPr>
        <p:spPr>
          <a:xfrm>
            <a:off x="816864" y="6356351"/>
            <a:ext cx="2641500" cy="3657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03" name="Google Shape;703;g159505ee322_0_684"/>
          <p:cNvSpPr txBox="1">
            <a:spLocks noGrp="1"/>
          </p:cNvSpPr>
          <p:nvPr>
            <p:ph type="body" idx="1"/>
          </p:nvPr>
        </p:nvSpPr>
        <p:spPr>
          <a:xfrm>
            <a:off x="609600" y="1219200"/>
            <a:ext cx="10972800" cy="4937700"/>
          </a:xfrm>
          <a:prstGeom prst="rect">
            <a:avLst/>
          </a:prstGeom>
          <a:noFill/>
          <a:ln>
            <a:noFill/>
          </a:ln>
        </p:spPr>
        <p:txBody>
          <a:bodyPr spcFirstLastPara="1" wrap="square" lIns="121900" tIns="121900" rIns="121900" bIns="121900" anchor="t" anchorCtr="0">
            <a:noAutofit/>
          </a:bodyPr>
          <a:lstStyle>
            <a:lvl1pPr marL="457200" lvl="0" indent="-355600" algn="l">
              <a:lnSpc>
                <a:spcPct val="115000"/>
              </a:lnSpc>
              <a:spcBef>
                <a:spcPts val="0"/>
              </a:spcBef>
              <a:spcAft>
                <a:spcPts val="0"/>
              </a:spcAft>
              <a:buSzPts val="2000"/>
              <a:buChar char="●"/>
              <a:defRPr/>
            </a:lvl1pPr>
            <a:lvl2pPr marL="914400" lvl="1" indent="-355600" algn="l">
              <a:lnSpc>
                <a:spcPct val="115000"/>
              </a:lnSpc>
              <a:spcBef>
                <a:spcPts val="2100"/>
              </a:spcBef>
              <a:spcAft>
                <a:spcPts val="0"/>
              </a:spcAft>
              <a:buSzPts val="2000"/>
              <a:buChar char="○"/>
              <a:defRPr/>
            </a:lvl2pPr>
            <a:lvl3pPr marL="1371600" lvl="2" indent="-355600" algn="l">
              <a:lnSpc>
                <a:spcPct val="115000"/>
              </a:lnSpc>
              <a:spcBef>
                <a:spcPts val="2100"/>
              </a:spcBef>
              <a:spcAft>
                <a:spcPts val="0"/>
              </a:spcAft>
              <a:buSzPts val="2000"/>
              <a:buChar char="■"/>
              <a:defRPr/>
            </a:lvl3pPr>
            <a:lvl4pPr marL="1828800" lvl="3" indent="-355600" algn="l">
              <a:lnSpc>
                <a:spcPct val="115000"/>
              </a:lnSpc>
              <a:spcBef>
                <a:spcPts val="2100"/>
              </a:spcBef>
              <a:spcAft>
                <a:spcPts val="0"/>
              </a:spcAft>
              <a:buSzPts val="2000"/>
              <a:buChar char="●"/>
              <a:defRPr/>
            </a:lvl4pPr>
            <a:lvl5pPr marL="2286000" lvl="4" indent="-355600" algn="l">
              <a:lnSpc>
                <a:spcPct val="115000"/>
              </a:lnSpc>
              <a:spcBef>
                <a:spcPts val="2100"/>
              </a:spcBef>
              <a:spcAft>
                <a:spcPts val="0"/>
              </a:spcAft>
              <a:buSzPts val="2000"/>
              <a:buChar char="○"/>
              <a:defRPr/>
            </a:lvl5pPr>
            <a:lvl6pPr marL="2743200" lvl="5" indent="-355600" algn="l">
              <a:lnSpc>
                <a:spcPct val="115000"/>
              </a:lnSpc>
              <a:spcBef>
                <a:spcPts val="2100"/>
              </a:spcBef>
              <a:spcAft>
                <a:spcPts val="0"/>
              </a:spcAft>
              <a:buSzPts val="2000"/>
              <a:buChar char="■"/>
              <a:defRPr/>
            </a:lvl6pPr>
            <a:lvl7pPr marL="3200400" lvl="6" indent="-355600" algn="l">
              <a:lnSpc>
                <a:spcPct val="115000"/>
              </a:lnSpc>
              <a:spcBef>
                <a:spcPts val="2100"/>
              </a:spcBef>
              <a:spcAft>
                <a:spcPts val="0"/>
              </a:spcAft>
              <a:buSzPts val="2000"/>
              <a:buChar char="●"/>
              <a:defRPr/>
            </a:lvl7pPr>
            <a:lvl8pPr marL="3657600" lvl="7" indent="-355600" algn="l">
              <a:lnSpc>
                <a:spcPct val="115000"/>
              </a:lnSpc>
              <a:spcBef>
                <a:spcPts val="2100"/>
              </a:spcBef>
              <a:spcAft>
                <a:spcPts val="0"/>
              </a:spcAft>
              <a:buSzPts val="2000"/>
              <a:buChar char="○"/>
              <a:defRPr/>
            </a:lvl8pPr>
            <a:lvl9pPr marL="4114800" lvl="8" indent="-355600" algn="l">
              <a:lnSpc>
                <a:spcPct val="115000"/>
              </a:lnSpc>
              <a:spcBef>
                <a:spcPts val="2100"/>
              </a:spcBef>
              <a:spcAft>
                <a:spcPts val="2100"/>
              </a:spcAft>
              <a:buSzPts val="20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CUSTOM_14_1">
    <p:spTree>
      <p:nvGrpSpPr>
        <p:cNvPr id="1" name="Shape 934"/>
        <p:cNvGrpSpPr/>
        <p:nvPr/>
      </p:nvGrpSpPr>
      <p:grpSpPr>
        <a:xfrm>
          <a:off x="0" y="0"/>
          <a:ext cx="0" cy="0"/>
          <a:chOff x="0" y="0"/>
          <a:chExt cx="0" cy="0"/>
        </a:xfrm>
      </p:grpSpPr>
      <p:pic>
        <p:nvPicPr>
          <p:cNvPr id="935" name="Google Shape;935;g159505ee322_0_919"/>
          <p:cNvPicPr preferRelativeResize="0"/>
          <p:nvPr/>
        </p:nvPicPr>
        <p:blipFill rotWithShape="1">
          <a:blip r:embed="rId2">
            <a:alphaModFix/>
          </a:blip>
          <a:srcRect/>
          <a:stretch/>
        </p:blipFill>
        <p:spPr>
          <a:xfrm>
            <a:off x="0" y="0"/>
            <a:ext cx="12192000" cy="6858001"/>
          </a:xfrm>
          <a:prstGeom prst="rect">
            <a:avLst/>
          </a:prstGeom>
          <a:noFill/>
          <a:ln>
            <a:noFill/>
          </a:ln>
        </p:spPr>
      </p:pic>
      <p:grpSp>
        <p:nvGrpSpPr>
          <p:cNvPr id="936" name="Google Shape;936;g159505ee322_0_919"/>
          <p:cNvGrpSpPr/>
          <p:nvPr/>
        </p:nvGrpSpPr>
        <p:grpSpPr>
          <a:xfrm>
            <a:off x="10327160" y="604432"/>
            <a:ext cx="2808596" cy="796613"/>
            <a:chOff x="-2810250" y="3572525"/>
            <a:chExt cx="2106500" cy="597475"/>
          </a:xfrm>
        </p:grpSpPr>
        <p:sp>
          <p:nvSpPr>
            <p:cNvPr id="937" name="Google Shape;937;g159505ee322_0_919"/>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38" name="Google Shape;938;g159505ee322_0_919"/>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39" name="Google Shape;939;g159505ee322_0_919"/>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40" name="Google Shape;940;g159505ee322_0_919"/>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41" name="Google Shape;941;g159505ee322_0_919"/>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42" name="Google Shape;942;g159505ee322_0_919"/>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43" name="Google Shape;943;g159505ee322_0_919"/>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44" name="Google Shape;944;g159505ee322_0_919"/>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45" name="Google Shape;945;g159505ee322_0_919"/>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46" name="Google Shape;946;g159505ee322_0_919"/>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47" name="Google Shape;947;g159505ee322_0_919"/>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48" name="Google Shape;948;g159505ee322_0_919"/>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49" name="Google Shape;949;g159505ee322_0_919"/>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0" name="Google Shape;950;g159505ee322_0_919"/>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1" name="Google Shape;951;g159505ee322_0_919"/>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2" name="Google Shape;952;g159505ee322_0_919"/>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3" name="Google Shape;953;g159505ee322_0_919"/>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4" name="Google Shape;954;g159505ee322_0_919"/>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5" name="Google Shape;955;g159505ee322_0_919"/>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6" name="Google Shape;956;g159505ee322_0_919"/>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7" name="Google Shape;957;g159505ee322_0_919"/>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8" name="Google Shape;958;g159505ee322_0_919"/>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9" name="Google Shape;959;g159505ee322_0_919"/>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60" name="Google Shape;960;g159505ee322_0_919"/>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61" name="Google Shape;961;g159505ee322_0_919"/>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62" name="Google Shape;962;g159505ee322_0_919"/>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63" name="Google Shape;963;g159505ee322_0_919"/>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64" name="Google Shape;964;g159505ee322_0_919"/>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65" name="Google Shape;965;g159505ee322_0_919"/>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66" name="Google Shape;966;g159505ee322_0_919"/>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67" name="Google Shape;967;g159505ee322_0_919"/>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68" name="Google Shape;968;g159505ee322_0_919"/>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69" name="Google Shape;969;g159505ee322_0_919"/>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70" name="Google Shape;970;g159505ee322_0_919"/>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71" name="Google Shape;971;g159505ee322_0_919"/>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72" name="Google Shape;972;g159505ee322_0_919"/>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73" name="Google Shape;973;g159505ee322_0_919"/>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74" name="Google Shape;974;g159505ee322_0_919"/>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75" name="Google Shape;975;g159505ee322_0_919"/>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76" name="Google Shape;976;g159505ee322_0_919"/>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77" name="Google Shape;977;g159505ee322_0_919"/>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78" name="Google Shape;978;g159505ee322_0_919"/>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79" name="Google Shape;979;g159505ee322_0_919"/>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80" name="Google Shape;980;g159505ee322_0_919"/>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81" name="Google Shape;981;g159505ee322_0_919"/>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82" name="Google Shape;982;g159505ee322_0_919"/>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83" name="Google Shape;983;g159505ee322_0_919"/>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84" name="Google Shape;984;g159505ee322_0_919"/>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85" name="Google Shape;985;g159505ee322_0_919"/>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86" name="Google Shape;986;g159505ee322_0_919"/>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87" name="Google Shape;987;g159505ee322_0_919"/>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88" name="Google Shape;988;g159505ee322_0_919"/>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89" name="Google Shape;989;g159505ee322_0_919"/>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90" name="Google Shape;990;g159505ee322_0_919"/>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91" name="Google Shape;991;g159505ee322_0_919"/>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92" name="Google Shape;992;g159505ee322_0_919"/>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93" name="Google Shape;993;g159505ee322_0_919"/>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94" name="Google Shape;994;g159505ee322_0_919"/>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95" name="Google Shape;995;g159505ee322_0_919"/>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96" name="Google Shape;996;g159505ee322_0_919"/>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97" name="Google Shape;997;g159505ee322_0_919"/>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98" name="Google Shape;998;g159505ee322_0_919"/>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99" name="Google Shape;999;g159505ee322_0_919"/>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00" name="Google Shape;1000;g159505ee322_0_919"/>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01" name="Google Shape;1001;g159505ee322_0_919"/>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02" name="Google Shape;1002;g159505ee322_0_919"/>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03" name="Google Shape;1003;g159505ee322_0_919"/>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04" name="Google Shape;1004;g159505ee322_0_919"/>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05" name="Google Shape;1005;g159505ee322_0_919"/>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06" name="Google Shape;1006;g159505ee322_0_919"/>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07" name="Google Shape;1007;g159505ee322_0_919"/>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08" name="Google Shape;1008;g159505ee322_0_919"/>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09" name="Google Shape;1009;g159505ee322_0_919"/>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10" name="Google Shape;1010;g159505ee322_0_919"/>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11" name="Google Shape;1011;g159505ee322_0_919"/>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12" name="Google Shape;1012;g159505ee322_0_919"/>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13" name="Google Shape;1013;g159505ee322_0_919"/>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14" name="Google Shape;1014;g159505ee322_0_919"/>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15" name="Google Shape;1015;g159505ee322_0_919"/>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16" name="Google Shape;1016;g159505ee322_0_919"/>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17" name="Google Shape;1017;g159505ee322_0_919"/>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18" name="Google Shape;1018;g159505ee322_0_919"/>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19" name="Google Shape;1019;g159505ee322_0_919"/>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20" name="Google Shape;1020;g159505ee322_0_919"/>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21" name="Google Shape;1021;g159505ee322_0_919"/>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22" name="Google Shape;1022;g159505ee322_0_919"/>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23" name="Google Shape;1023;g159505ee322_0_919"/>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24" name="Google Shape;1024;g159505ee322_0_919"/>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25" name="Google Shape;1025;g159505ee322_0_919"/>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26" name="Google Shape;1026;g159505ee322_0_919"/>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27" name="Google Shape;1027;g159505ee322_0_919"/>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28" name="Google Shape;1028;g159505ee322_0_919"/>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29" name="Google Shape;1029;g159505ee322_0_919"/>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30" name="Google Shape;1030;g159505ee322_0_919"/>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31" name="Google Shape;1031;g159505ee322_0_919"/>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32" name="Google Shape;1032;g159505ee322_0_919"/>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33" name="Google Shape;1033;g159505ee322_0_919"/>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34" name="Google Shape;1034;g159505ee322_0_919"/>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35" name="Google Shape;1035;g159505ee322_0_919"/>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36" name="Google Shape;1036;g159505ee322_0_919"/>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37" name="Google Shape;1037;g159505ee322_0_919"/>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38" name="Google Shape;1038;g159505ee322_0_919"/>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39" name="Google Shape;1039;g159505ee322_0_919"/>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40" name="Google Shape;1040;g159505ee322_0_919"/>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41" name="Google Shape;1041;g159505ee322_0_919"/>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42" name="Google Shape;1042;g159505ee322_0_919"/>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43" name="Google Shape;1043;g159505ee322_0_919"/>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44" name="Google Shape;1044;g159505ee322_0_919"/>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45" name="Google Shape;1045;g159505ee322_0_919"/>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46" name="Google Shape;1046;g159505ee322_0_919"/>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pic>
        <p:nvPicPr>
          <p:cNvPr id="1047" name="Google Shape;1047;g159505ee322_0_919"/>
          <p:cNvPicPr preferRelativeResize="0"/>
          <p:nvPr/>
        </p:nvPicPr>
        <p:blipFill rotWithShape="1">
          <a:blip r:embed="rId3">
            <a:alphaModFix amt="73000"/>
          </a:blip>
          <a:srcRect/>
          <a:stretch/>
        </p:blipFill>
        <p:spPr>
          <a:xfrm>
            <a:off x="10327068" y="6182125"/>
            <a:ext cx="3493331" cy="620567"/>
          </a:xfrm>
          <a:prstGeom prst="rect">
            <a:avLst/>
          </a:prstGeom>
          <a:noFill/>
          <a:ln>
            <a:noFill/>
          </a:ln>
        </p:spPr>
      </p:pic>
      <p:pic>
        <p:nvPicPr>
          <p:cNvPr id="1048" name="Google Shape;1048;g159505ee322_0_919"/>
          <p:cNvPicPr preferRelativeResize="0"/>
          <p:nvPr/>
        </p:nvPicPr>
        <p:blipFill rotWithShape="1">
          <a:blip r:embed="rId4">
            <a:alphaModFix amt="73000"/>
          </a:blip>
          <a:srcRect/>
          <a:stretch/>
        </p:blipFill>
        <p:spPr>
          <a:xfrm>
            <a:off x="-2076232" y="874092"/>
            <a:ext cx="3493331" cy="620567"/>
          </a:xfrm>
          <a:prstGeom prst="rect">
            <a:avLst/>
          </a:prstGeom>
          <a:noFill/>
          <a:ln>
            <a:noFill/>
          </a:ln>
        </p:spPr>
      </p:pic>
      <p:grpSp>
        <p:nvGrpSpPr>
          <p:cNvPr id="1049" name="Google Shape;1049;g159505ee322_0_919"/>
          <p:cNvGrpSpPr/>
          <p:nvPr/>
        </p:nvGrpSpPr>
        <p:grpSpPr>
          <a:xfrm>
            <a:off x="-1391473" y="5613332"/>
            <a:ext cx="2808596" cy="796613"/>
            <a:chOff x="-2810250" y="3572525"/>
            <a:chExt cx="2106500" cy="597475"/>
          </a:xfrm>
        </p:grpSpPr>
        <p:sp>
          <p:nvSpPr>
            <p:cNvPr id="1050" name="Google Shape;1050;g159505ee322_0_919"/>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1" name="Google Shape;1051;g159505ee322_0_919"/>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2" name="Google Shape;1052;g159505ee322_0_919"/>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3" name="Google Shape;1053;g159505ee322_0_919"/>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4" name="Google Shape;1054;g159505ee322_0_919"/>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5" name="Google Shape;1055;g159505ee322_0_919"/>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6" name="Google Shape;1056;g159505ee322_0_919"/>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7" name="Google Shape;1057;g159505ee322_0_919"/>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8" name="Google Shape;1058;g159505ee322_0_919"/>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9" name="Google Shape;1059;g159505ee322_0_919"/>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60" name="Google Shape;1060;g159505ee322_0_919"/>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61" name="Google Shape;1061;g159505ee322_0_919"/>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62" name="Google Shape;1062;g159505ee322_0_919"/>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63" name="Google Shape;1063;g159505ee322_0_919"/>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64" name="Google Shape;1064;g159505ee322_0_919"/>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65" name="Google Shape;1065;g159505ee322_0_919"/>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66" name="Google Shape;1066;g159505ee322_0_919"/>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67" name="Google Shape;1067;g159505ee322_0_919"/>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68" name="Google Shape;1068;g159505ee322_0_919"/>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69" name="Google Shape;1069;g159505ee322_0_919"/>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70" name="Google Shape;1070;g159505ee322_0_919"/>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71" name="Google Shape;1071;g159505ee322_0_919"/>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72" name="Google Shape;1072;g159505ee322_0_919"/>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73" name="Google Shape;1073;g159505ee322_0_919"/>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74" name="Google Shape;1074;g159505ee322_0_919"/>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75" name="Google Shape;1075;g159505ee322_0_919"/>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76" name="Google Shape;1076;g159505ee322_0_919"/>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77" name="Google Shape;1077;g159505ee322_0_919"/>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78" name="Google Shape;1078;g159505ee322_0_919"/>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79" name="Google Shape;1079;g159505ee322_0_919"/>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80" name="Google Shape;1080;g159505ee322_0_919"/>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81" name="Google Shape;1081;g159505ee322_0_919"/>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82" name="Google Shape;1082;g159505ee322_0_919"/>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83" name="Google Shape;1083;g159505ee322_0_919"/>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84" name="Google Shape;1084;g159505ee322_0_919"/>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85" name="Google Shape;1085;g159505ee322_0_919"/>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86" name="Google Shape;1086;g159505ee322_0_919"/>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87" name="Google Shape;1087;g159505ee322_0_919"/>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88" name="Google Shape;1088;g159505ee322_0_919"/>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89" name="Google Shape;1089;g159505ee322_0_919"/>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90" name="Google Shape;1090;g159505ee322_0_919"/>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91" name="Google Shape;1091;g159505ee322_0_919"/>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92" name="Google Shape;1092;g159505ee322_0_919"/>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93" name="Google Shape;1093;g159505ee322_0_919"/>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94" name="Google Shape;1094;g159505ee322_0_919"/>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95" name="Google Shape;1095;g159505ee322_0_919"/>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96" name="Google Shape;1096;g159505ee322_0_919"/>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97" name="Google Shape;1097;g159505ee322_0_919"/>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98" name="Google Shape;1098;g159505ee322_0_919"/>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99" name="Google Shape;1099;g159505ee322_0_919"/>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00" name="Google Shape;1100;g159505ee322_0_919"/>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01" name="Google Shape;1101;g159505ee322_0_919"/>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02" name="Google Shape;1102;g159505ee322_0_919"/>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03" name="Google Shape;1103;g159505ee322_0_919"/>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04" name="Google Shape;1104;g159505ee322_0_919"/>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05" name="Google Shape;1105;g159505ee322_0_919"/>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06" name="Google Shape;1106;g159505ee322_0_919"/>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07" name="Google Shape;1107;g159505ee322_0_919"/>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08" name="Google Shape;1108;g159505ee322_0_919"/>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09" name="Google Shape;1109;g159505ee322_0_919"/>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10" name="Google Shape;1110;g159505ee322_0_919"/>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11" name="Google Shape;1111;g159505ee322_0_919"/>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12" name="Google Shape;1112;g159505ee322_0_919"/>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13" name="Google Shape;1113;g159505ee322_0_919"/>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14" name="Google Shape;1114;g159505ee322_0_919"/>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15" name="Google Shape;1115;g159505ee322_0_919"/>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16" name="Google Shape;1116;g159505ee322_0_919"/>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17" name="Google Shape;1117;g159505ee322_0_919"/>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18" name="Google Shape;1118;g159505ee322_0_919"/>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19" name="Google Shape;1119;g159505ee322_0_919"/>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20" name="Google Shape;1120;g159505ee322_0_919"/>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21" name="Google Shape;1121;g159505ee322_0_919"/>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22" name="Google Shape;1122;g159505ee322_0_919"/>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23" name="Google Shape;1123;g159505ee322_0_919"/>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24" name="Google Shape;1124;g159505ee322_0_919"/>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25" name="Google Shape;1125;g159505ee322_0_919"/>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26" name="Google Shape;1126;g159505ee322_0_919"/>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27" name="Google Shape;1127;g159505ee322_0_919"/>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28" name="Google Shape;1128;g159505ee322_0_919"/>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29" name="Google Shape;1129;g159505ee322_0_919"/>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30" name="Google Shape;1130;g159505ee322_0_919"/>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31" name="Google Shape;1131;g159505ee322_0_919"/>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32" name="Google Shape;1132;g159505ee322_0_919"/>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33" name="Google Shape;1133;g159505ee322_0_919"/>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34" name="Google Shape;1134;g159505ee322_0_919"/>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35" name="Google Shape;1135;g159505ee322_0_919"/>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36" name="Google Shape;1136;g159505ee322_0_919"/>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37" name="Google Shape;1137;g159505ee322_0_919"/>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38" name="Google Shape;1138;g159505ee322_0_919"/>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39" name="Google Shape;1139;g159505ee322_0_919"/>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40" name="Google Shape;1140;g159505ee322_0_919"/>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41" name="Google Shape;1141;g159505ee322_0_919"/>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42" name="Google Shape;1142;g159505ee322_0_919"/>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43" name="Google Shape;1143;g159505ee322_0_919"/>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44" name="Google Shape;1144;g159505ee322_0_919"/>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45" name="Google Shape;1145;g159505ee322_0_919"/>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46" name="Google Shape;1146;g159505ee322_0_919"/>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47" name="Google Shape;1147;g159505ee322_0_919"/>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48" name="Google Shape;1148;g159505ee322_0_919"/>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49" name="Google Shape;1149;g159505ee322_0_919"/>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50" name="Google Shape;1150;g159505ee322_0_919"/>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51" name="Google Shape;1151;g159505ee322_0_919"/>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52" name="Google Shape;1152;g159505ee322_0_919"/>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53" name="Google Shape;1153;g159505ee322_0_919"/>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54" name="Google Shape;1154;g159505ee322_0_919"/>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55" name="Google Shape;1155;g159505ee322_0_919"/>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56" name="Google Shape;1156;g159505ee322_0_919"/>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57" name="Google Shape;1157;g159505ee322_0_919"/>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58" name="Google Shape;1158;g159505ee322_0_919"/>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59" name="Google Shape;1159;g159505ee322_0_919"/>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1160" name="Google Shape;1160;g159505ee322_0_919"/>
          <p:cNvSpPr txBox="1">
            <a:spLocks noGrp="1"/>
          </p:cNvSpPr>
          <p:nvPr>
            <p:ph type="title"/>
          </p:nvPr>
        </p:nvSpPr>
        <p:spPr>
          <a:xfrm>
            <a:off x="955400" y="874100"/>
            <a:ext cx="10281300" cy="7635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000"/>
              <a:buNone/>
              <a:defRPr sz="47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1161" name="Google Shape;1161;g159505ee322_0_919"/>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62"/>
        <p:cNvGrpSpPr/>
        <p:nvPr/>
      </p:nvGrpSpPr>
      <p:grpSpPr>
        <a:xfrm>
          <a:off x="0" y="0"/>
          <a:ext cx="0" cy="0"/>
          <a:chOff x="0" y="0"/>
          <a:chExt cx="0" cy="0"/>
        </a:xfrm>
      </p:grpSpPr>
      <p:pic>
        <p:nvPicPr>
          <p:cNvPr id="1163" name="Google Shape;1163;g159505ee322_0_114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164" name="Google Shape;1164;g159505ee322_0_1146"/>
          <p:cNvSpPr txBox="1">
            <a:spLocks noGrp="1"/>
          </p:cNvSpPr>
          <p:nvPr>
            <p:ph type="title" hasCustomPrompt="1"/>
          </p:nvPr>
        </p:nvSpPr>
        <p:spPr>
          <a:xfrm>
            <a:off x="1307000" y="2172333"/>
            <a:ext cx="9578100" cy="1814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128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165" name="Google Shape;1165;g159505ee322_0_1146"/>
          <p:cNvSpPr txBox="1">
            <a:spLocks noGrp="1"/>
          </p:cNvSpPr>
          <p:nvPr>
            <p:ph type="body" idx="1"/>
          </p:nvPr>
        </p:nvSpPr>
        <p:spPr>
          <a:xfrm>
            <a:off x="2501900" y="4448967"/>
            <a:ext cx="7188300" cy="1050000"/>
          </a:xfrm>
          <a:prstGeom prst="rect">
            <a:avLst/>
          </a:prstGeom>
          <a:noFill/>
          <a:ln>
            <a:noFill/>
          </a:ln>
        </p:spPr>
        <p:txBody>
          <a:bodyPr spcFirstLastPara="1" wrap="square" lIns="121900" tIns="121900" rIns="121900" bIns="121900" anchor="t" anchorCtr="0">
            <a:noAutofit/>
          </a:bodyPr>
          <a:lstStyle>
            <a:lvl1pPr marL="457200" lvl="0" indent="-355600" algn="ctr">
              <a:lnSpc>
                <a:spcPct val="100000"/>
              </a:lnSpc>
              <a:spcBef>
                <a:spcPts val="0"/>
              </a:spcBef>
              <a:spcAft>
                <a:spcPts val="0"/>
              </a:spcAft>
              <a:buSzPts val="2000"/>
              <a:buChar char="●"/>
              <a:defRPr sz="2300"/>
            </a:lvl1pPr>
            <a:lvl2pPr marL="914400" lvl="1" indent="-355600" algn="ctr">
              <a:lnSpc>
                <a:spcPct val="115000"/>
              </a:lnSpc>
              <a:spcBef>
                <a:spcPts val="0"/>
              </a:spcBef>
              <a:spcAft>
                <a:spcPts val="0"/>
              </a:spcAft>
              <a:buSzPts val="2000"/>
              <a:buChar char="○"/>
              <a:defRPr/>
            </a:lvl2pPr>
            <a:lvl3pPr marL="1371600" lvl="2" indent="-355600" algn="ctr">
              <a:lnSpc>
                <a:spcPct val="115000"/>
              </a:lnSpc>
              <a:spcBef>
                <a:spcPts val="2100"/>
              </a:spcBef>
              <a:spcAft>
                <a:spcPts val="0"/>
              </a:spcAft>
              <a:buSzPts val="2000"/>
              <a:buChar char="■"/>
              <a:defRPr/>
            </a:lvl3pPr>
            <a:lvl4pPr marL="1828800" lvl="3" indent="-355600" algn="ctr">
              <a:lnSpc>
                <a:spcPct val="115000"/>
              </a:lnSpc>
              <a:spcBef>
                <a:spcPts val="2100"/>
              </a:spcBef>
              <a:spcAft>
                <a:spcPts val="0"/>
              </a:spcAft>
              <a:buSzPts val="2000"/>
              <a:buChar char="●"/>
              <a:defRPr/>
            </a:lvl4pPr>
            <a:lvl5pPr marL="2286000" lvl="4" indent="-355600" algn="ctr">
              <a:lnSpc>
                <a:spcPct val="115000"/>
              </a:lnSpc>
              <a:spcBef>
                <a:spcPts val="2100"/>
              </a:spcBef>
              <a:spcAft>
                <a:spcPts val="0"/>
              </a:spcAft>
              <a:buSzPts val="2000"/>
              <a:buChar char="○"/>
              <a:defRPr/>
            </a:lvl5pPr>
            <a:lvl6pPr marL="2743200" lvl="5" indent="-355600" algn="ctr">
              <a:lnSpc>
                <a:spcPct val="115000"/>
              </a:lnSpc>
              <a:spcBef>
                <a:spcPts val="2100"/>
              </a:spcBef>
              <a:spcAft>
                <a:spcPts val="0"/>
              </a:spcAft>
              <a:buSzPts val="2000"/>
              <a:buChar char="■"/>
              <a:defRPr/>
            </a:lvl6pPr>
            <a:lvl7pPr marL="3200400" lvl="6" indent="-355600" algn="ctr">
              <a:lnSpc>
                <a:spcPct val="115000"/>
              </a:lnSpc>
              <a:spcBef>
                <a:spcPts val="2100"/>
              </a:spcBef>
              <a:spcAft>
                <a:spcPts val="0"/>
              </a:spcAft>
              <a:buSzPts val="2000"/>
              <a:buChar char="●"/>
              <a:defRPr/>
            </a:lvl7pPr>
            <a:lvl8pPr marL="3657600" lvl="7" indent="-355600" algn="ctr">
              <a:lnSpc>
                <a:spcPct val="115000"/>
              </a:lnSpc>
              <a:spcBef>
                <a:spcPts val="2100"/>
              </a:spcBef>
              <a:spcAft>
                <a:spcPts val="0"/>
              </a:spcAft>
              <a:buSzPts val="2000"/>
              <a:buChar char="○"/>
              <a:defRPr/>
            </a:lvl8pPr>
            <a:lvl9pPr marL="4114800" lvl="8" indent="-355600" algn="ctr">
              <a:lnSpc>
                <a:spcPct val="115000"/>
              </a:lnSpc>
              <a:spcBef>
                <a:spcPts val="2100"/>
              </a:spcBef>
              <a:spcAft>
                <a:spcPts val="2100"/>
              </a:spcAft>
              <a:buSzPts val="2000"/>
              <a:buChar char="■"/>
              <a:defRPr/>
            </a:lvl9pPr>
          </a:lstStyle>
          <a:p>
            <a:endParaRPr/>
          </a:p>
        </p:txBody>
      </p:sp>
      <p:grpSp>
        <p:nvGrpSpPr>
          <p:cNvPr id="1166" name="Google Shape;1166;g159505ee322_0_1146"/>
          <p:cNvGrpSpPr/>
          <p:nvPr/>
        </p:nvGrpSpPr>
        <p:grpSpPr>
          <a:xfrm>
            <a:off x="10339811" y="4850381"/>
            <a:ext cx="2808596" cy="796613"/>
            <a:chOff x="-2810250" y="3572525"/>
            <a:chExt cx="2106500" cy="597475"/>
          </a:xfrm>
        </p:grpSpPr>
        <p:sp>
          <p:nvSpPr>
            <p:cNvPr id="1167" name="Google Shape;1167;g159505ee322_0_1146"/>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68" name="Google Shape;1168;g159505ee322_0_1146"/>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69" name="Google Shape;1169;g159505ee322_0_1146"/>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70" name="Google Shape;1170;g159505ee322_0_1146"/>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71" name="Google Shape;1171;g159505ee322_0_1146"/>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72" name="Google Shape;1172;g159505ee322_0_1146"/>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73" name="Google Shape;1173;g159505ee322_0_1146"/>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74" name="Google Shape;1174;g159505ee322_0_1146"/>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75" name="Google Shape;1175;g159505ee322_0_1146"/>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76" name="Google Shape;1176;g159505ee322_0_1146"/>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77" name="Google Shape;1177;g159505ee322_0_1146"/>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78" name="Google Shape;1178;g159505ee322_0_1146"/>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79" name="Google Shape;1179;g159505ee322_0_1146"/>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80" name="Google Shape;1180;g159505ee322_0_1146"/>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81" name="Google Shape;1181;g159505ee322_0_1146"/>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82" name="Google Shape;1182;g159505ee322_0_1146"/>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83" name="Google Shape;1183;g159505ee322_0_1146"/>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84" name="Google Shape;1184;g159505ee322_0_1146"/>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85" name="Google Shape;1185;g159505ee322_0_1146"/>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86" name="Google Shape;1186;g159505ee322_0_1146"/>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87" name="Google Shape;1187;g159505ee322_0_1146"/>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88" name="Google Shape;1188;g159505ee322_0_1146"/>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89" name="Google Shape;1189;g159505ee322_0_1146"/>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90" name="Google Shape;1190;g159505ee322_0_1146"/>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91" name="Google Shape;1191;g159505ee322_0_1146"/>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92" name="Google Shape;1192;g159505ee322_0_1146"/>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93" name="Google Shape;1193;g159505ee322_0_1146"/>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94" name="Google Shape;1194;g159505ee322_0_1146"/>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95" name="Google Shape;1195;g159505ee322_0_1146"/>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96" name="Google Shape;1196;g159505ee322_0_1146"/>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97" name="Google Shape;1197;g159505ee322_0_1146"/>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98" name="Google Shape;1198;g159505ee322_0_1146"/>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99" name="Google Shape;1199;g159505ee322_0_1146"/>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00" name="Google Shape;1200;g159505ee322_0_1146"/>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01" name="Google Shape;1201;g159505ee322_0_1146"/>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02" name="Google Shape;1202;g159505ee322_0_1146"/>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03" name="Google Shape;1203;g159505ee322_0_1146"/>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04" name="Google Shape;1204;g159505ee322_0_1146"/>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05" name="Google Shape;1205;g159505ee322_0_1146"/>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06" name="Google Shape;1206;g159505ee322_0_1146"/>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07" name="Google Shape;1207;g159505ee322_0_1146"/>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08" name="Google Shape;1208;g159505ee322_0_1146"/>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09" name="Google Shape;1209;g159505ee322_0_1146"/>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10" name="Google Shape;1210;g159505ee322_0_1146"/>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11" name="Google Shape;1211;g159505ee322_0_1146"/>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12" name="Google Shape;1212;g159505ee322_0_1146"/>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13" name="Google Shape;1213;g159505ee322_0_1146"/>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14" name="Google Shape;1214;g159505ee322_0_1146"/>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15" name="Google Shape;1215;g159505ee322_0_1146"/>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16" name="Google Shape;1216;g159505ee322_0_1146"/>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17" name="Google Shape;1217;g159505ee322_0_1146"/>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18" name="Google Shape;1218;g159505ee322_0_1146"/>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19" name="Google Shape;1219;g159505ee322_0_1146"/>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20" name="Google Shape;1220;g159505ee322_0_1146"/>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21" name="Google Shape;1221;g159505ee322_0_1146"/>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22" name="Google Shape;1222;g159505ee322_0_1146"/>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23" name="Google Shape;1223;g159505ee322_0_1146"/>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24" name="Google Shape;1224;g159505ee322_0_1146"/>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25" name="Google Shape;1225;g159505ee322_0_1146"/>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26" name="Google Shape;1226;g159505ee322_0_1146"/>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27" name="Google Shape;1227;g159505ee322_0_1146"/>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28" name="Google Shape;1228;g159505ee322_0_1146"/>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29" name="Google Shape;1229;g159505ee322_0_1146"/>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30" name="Google Shape;1230;g159505ee322_0_1146"/>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31" name="Google Shape;1231;g159505ee322_0_1146"/>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32" name="Google Shape;1232;g159505ee322_0_1146"/>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33" name="Google Shape;1233;g159505ee322_0_1146"/>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34" name="Google Shape;1234;g159505ee322_0_1146"/>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35" name="Google Shape;1235;g159505ee322_0_1146"/>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36" name="Google Shape;1236;g159505ee322_0_1146"/>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37" name="Google Shape;1237;g159505ee322_0_1146"/>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38" name="Google Shape;1238;g159505ee322_0_1146"/>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39" name="Google Shape;1239;g159505ee322_0_1146"/>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40" name="Google Shape;1240;g159505ee322_0_1146"/>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41" name="Google Shape;1241;g159505ee322_0_1146"/>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42" name="Google Shape;1242;g159505ee322_0_1146"/>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43" name="Google Shape;1243;g159505ee322_0_1146"/>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44" name="Google Shape;1244;g159505ee322_0_1146"/>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45" name="Google Shape;1245;g159505ee322_0_1146"/>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46" name="Google Shape;1246;g159505ee322_0_1146"/>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47" name="Google Shape;1247;g159505ee322_0_1146"/>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48" name="Google Shape;1248;g159505ee322_0_1146"/>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49" name="Google Shape;1249;g159505ee322_0_1146"/>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50" name="Google Shape;1250;g159505ee322_0_1146"/>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51" name="Google Shape;1251;g159505ee322_0_1146"/>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52" name="Google Shape;1252;g159505ee322_0_1146"/>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53" name="Google Shape;1253;g159505ee322_0_1146"/>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54" name="Google Shape;1254;g159505ee322_0_1146"/>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55" name="Google Shape;1255;g159505ee322_0_1146"/>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56" name="Google Shape;1256;g159505ee322_0_1146"/>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57" name="Google Shape;1257;g159505ee322_0_1146"/>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58" name="Google Shape;1258;g159505ee322_0_1146"/>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59" name="Google Shape;1259;g159505ee322_0_1146"/>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0" name="Google Shape;1260;g159505ee322_0_1146"/>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1" name="Google Shape;1261;g159505ee322_0_1146"/>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2" name="Google Shape;1262;g159505ee322_0_1146"/>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3" name="Google Shape;1263;g159505ee322_0_1146"/>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4" name="Google Shape;1264;g159505ee322_0_1146"/>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5" name="Google Shape;1265;g159505ee322_0_1146"/>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6" name="Google Shape;1266;g159505ee322_0_1146"/>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7" name="Google Shape;1267;g159505ee322_0_1146"/>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8" name="Google Shape;1268;g159505ee322_0_1146"/>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9" name="Google Shape;1269;g159505ee322_0_1146"/>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70" name="Google Shape;1270;g159505ee322_0_1146"/>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71" name="Google Shape;1271;g159505ee322_0_1146"/>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72" name="Google Shape;1272;g159505ee322_0_1146"/>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73" name="Google Shape;1273;g159505ee322_0_1146"/>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74" name="Google Shape;1274;g159505ee322_0_1146"/>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75" name="Google Shape;1275;g159505ee322_0_1146"/>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76" name="Google Shape;1276;g159505ee322_0_1146"/>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lt2">
                <a:alpha val="33725"/>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277" name="Google Shape;1277;g159505ee322_0_1146"/>
          <p:cNvGrpSpPr/>
          <p:nvPr/>
        </p:nvGrpSpPr>
        <p:grpSpPr>
          <a:xfrm flipH="1">
            <a:off x="-39" y="812560"/>
            <a:ext cx="2808596" cy="796613"/>
            <a:chOff x="-2810250" y="3572525"/>
            <a:chExt cx="2106500" cy="597475"/>
          </a:xfrm>
        </p:grpSpPr>
        <p:sp>
          <p:nvSpPr>
            <p:cNvPr id="1278" name="Google Shape;1278;g159505ee322_0_1146"/>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79" name="Google Shape;1279;g159505ee322_0_1146"/>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80" name="Google Shape;1280;g159505ee322_0_1146"/>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81" name="Google Shape;1281;g159505ee322_0_1146"/>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82" name="Google Shape;1282;g159505ee322_0_1146"/>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83" name="Google Shape;1283;g159505ee322_0_1146"/>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84" name="Google Shape;1284;g159505ee322_0_1146"/>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85" name="Google Shape;1285;g159505ee322_0_1146"/>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86" name="Google Shape;1286;g159505ee322_0_1146"/>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87" name="Google Shape;1287;g159505ee322_0_1146"/>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88" name="Google Shape;1288;g159505ee322_0_1146"/>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89" name="Google Shape;1289;g159505ee322_0_1146"/>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90" name="Google Shape;1290;g159505ee322_0_1146"/>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91" name="Google Shape;1291;g159505ee322_0_1146"/>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92" name="Google Shape;1292;g159505ee322_0_1146"/>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93" name="Google Shape;1293;g159505ee322_0_1146"/>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94" name="Google Shape;1294;g159505ee322_0_1146"/>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95" name="Google Shape;1295;g159505ee322_0_1146"/>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96" name="Google Shape;1296;g159505ee322_0_1146"/>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97" name="Google Shape;1297;g159505ee322_0_1146"/>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98" name="Google Shape;1298;g159505ee322_0_1146"/>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99" name="Google Shape;1299;g159505ee322_0_1146"/>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00" name="Google Shape;1300;g159505ee322_0_1146"/>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01" name="Google Shape;1301;g159505ee322_0_1146"/>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02" name="Google Shape;1302;g159505ee322_0_1146"/>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03" name="Google Shape;1303;g159505ee322_0_1146"/>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04" name="Google Shape;1304;g159505ee322_0_1146"/>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05" name="Google Shape;1305;g159505ee322_0_1146"/>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06" name="Google Shape;1306;g159505ee322_0_1146"/>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07" name="Google Shape;1307;g159505ee322_0_1146"/>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08" name="Google Shape;1308;g159505ee322_0_1146"/>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09" name="Google Shape;1309;g159505ee322_0_1146"/>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10" name="Google Shape;1310;g159505ee322_0_1146"/>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11" name="Google Shape;1311;g159505ee322_0_1146"/>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12" name="Google Shape;1312;g159505ee322_0_1146"/>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13" name="Google Shape;1313;g159505ee322_0_1146"/>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14" name="Google Shape;1314;g159505ee322_0_1146"/>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15" name="Google Shape;1315;g159505ee322_0_1146"/>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16" name="Google Shape;1316;g159505ee322_0_1146"/>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17" name="Google Shape;1317;g159505ee322_0_1146"/>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18" name="Google Shape;1318;g159505ee322_0_1146"/>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19" name="Google Shape;1319;g159505ee322_0_1146"/>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20" name="Google Shape;1320;g159505ee322_0_1146"/>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21" name="Google Shape;1321;g159505ee322_0_1146"/>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22" name="Google Shape;1322;g159505ee322_0_1146"/>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23" name="Google Shape;1323;g159505ee322_0_1146"/>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24" name="Google Shape;1324;g159505ee322_0_1146"/>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25" name="Google Shape;1325;g159505ee322_0_1146"/>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26" name="Google Shape;1326;g159505ee322_0_1146"/>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27" name="Google Shape;1327;g159505ee322_0_1146"/>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28" name="Google Shape;1328;g159505ee322_0_1146"/>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29" name="Google Shape;1329;g159505ee322_0_1146"/>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30" name="Google Shape;1330;g159505ee322_0_1146"/>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31" name="Google Shape;1331;g159505ee322_0_1146"/>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32" name="Google Shape;1332;g159505ee322_0_1146"/>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33" name="Google Shape;1333;g159505ee322_0_1146"/>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34" name="Google Shape;1334;g159505ee322_0_1146"/>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35" name="Google Shape;1335;g159505ee322_0_1146"/>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36" name="Google Shape;1336;g159505ee322_0_1146"/>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37" name="Google Shape;1337;g159505ee322_0_1146"/>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38" name="Google Shape;1338;g159505ee322_0_1146"/>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39" name="Google Shape;1339;g159505ee322_0_1146"/>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40" name="Google Shape;1340;g159505ee322_0_1146"/>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41" name="Google Shape;1341;g159505ee322_0_1146"/>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42" name="Google Shape;1342;g159505ee322_0_1146"/>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43" name="Google Shape;1343;g159505ee322_0_1146"/>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44" name="Google Shape;1344;g159505ee322_0_1146"/>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45" name="Google Shape;1345;g159505ee322_0_1146"/>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46" name="Google Shape;1346;g159505ee322_0_1146"/>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47" name="Google Shape;1347;g159505ee322_0_1146"/>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48" name="Google Shape;1348;g159505ee322_0_1146"/>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49" name="Google Shape;1349;g159505ee322_0_1146"/>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50" name="Google Shape;1350;g159505ee322_0_1146"/>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51" name="Google Shape;1351;g159505ee322_0_1146"/>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52" name="Google Shape;1352;g159505ee322_0_1146"/>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53" name="Google Shape;1353;g159505ee322_0_1146"/>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54" name="Google Shape;1354;g159505ee322_0_1146"/>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55" name="Google Shape;1355;g159505ee322_0_1146"/>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56" name="Google Shape;1356;g159505ee322_0_1146"/>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57" name="Google Shape;1357;g159505ee322_0_1146"/>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58" name="Google Shape;1358;g159505ee322_0_1146"/>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59" name="Google Shape;1359;g159505ee322_0_1146"/>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60" name="Google Shape;1360;g159505ee322_0_1146"/>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61" name="Google Shape;1361;g159505ee322_0_1146"/>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62" name="Google Shape;1362;g159505ee322_0_1146"/>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63" name="Google Shape;1363;g159505ee322_0_1146"/>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64" name="Google Shape;1364;g159505ee322_0_1146"/>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65" name="Google Shape;1365;g159505ee322_0_1146"/>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66" name="Google Shape;1366;g159505ee322_0_1146"/>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67" name="Google Shape;1367;g159505ee322_0_1146"/>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68" name="Google Shape;1368;g159505ee322_0_1146"/>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69" name="Google Shape;1369;g159505ee322_0_1146"/>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70" name="Google Shape;1370;g159505ee322_0_1146"/>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71" name="Google Shape;1371;g159505ee322_0_1146"/>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72" name="Google Shape;1372;g159505ee322_0_1146"/>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73" name="Google Shape;1373;g159505ee322_0_1146"/>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74" name="Google Shape;1374;g159505ee322_0_1146"/>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75" name="Google Shape;1375;g159505ee322_0_1146"/>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76" name="Google Shape;1376;g159505ee322_0_1146"/>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77" name="Google Shape;1377;g159505ee322_0_1146"/>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78" name="Google Shape;1378;g159505ee322_0_1146"/>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79" name="Google Shape;1379;g159505ee322_0_1146"/>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80" name="Google Shape;1380;g159505ee322_0_1146"/>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81" name="Google Shape;1381;g159505ee322_0_1146"/>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82" name="Google Shape;1382;g159505ee322_0_1146"/>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83" name="Google Shape;1383;g159505ee322_0_1146"/>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84" name="Google Shape;1384;g159505ee322_0_1146"/>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85" name="Google Shape;1385;g159505ee322_0_1146"/>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86" name="Google Shape;1386;g159505ee322_0_1146"/>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87" name="Google Shape;1387;g159505ee322_0_1146"/>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pic>
        <p:nvPicPr>
          <p:cNvPr id="1388" name="Google Shape;1388;g159505ee322_0_1146"/>
          <p:cNvPicPr preferRelativeResize="0"/>
          <p:nvPr/>
        </p:nvPicPr>
        <p:blipFill rotWithShape="1">
          <a:blip r:embed="rId3">
            <a:alphaModFix amt="85000"/>
          </a:blip>
          <a:srcRect/>
          <a:stretch/>
        </p:blipFill>
        <p:spPr>
          <a:xfrm rot="7768424">
            <a:off x="10332951" y="-1511459"/>
            <a:ext cx="3685202" cy="2953983"/>
          </a:xfrm>
          <a:prstGeom prst="rect">
            <a:avLst/>
          </a:prstGeom>
          <a:noFill/>
          <a:ln>
            <a:noFill/>
          </a:ln>
        </p:spPr>
      </p:pic>
      <p:pic>
        <p:nvPicPr>
          <p:cNvPr id="1389" name="Google Shape;1389;g159505ee322_0_1146"/>
          <p:cNvPicPr preferRelativeResize="0"/>
          <p:nvPr/>
        </p:nvPicPr>
        <p:blipFill rotWithShape="1">
          <a:blip r:embed="rId4">
            <a:alphaModFix amt="72000"/>
          </a:blip>
          <a:srcRect/>
          <a:stretch/>
        </p:blipFill>
        <p:spPr>
          <a:xfrm rot="8100024">
            <a:off x="-2195433" y="4938909"/>
            <a:ext cx="3685201" cy="2953983"/>
          </a:xfrm>
          <a:prstGeom prst="rect">
            <a:avLst/>
          </a:prstGeom>
          <a:noFill/>
          <a:ln>
            <a:noFill/>
          </a:ln>
        </p:spPr>
      </p:pic>
      <p:sp>
        <p:nvSpPr>
          <p:cNvPr id="1390" name="Google Shape;1390;g159505ee322_0_1146"/>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91"/>
        <p:cNvGrpSpPr/>
        <p:nvPr/>
      </p:nvGrpSpPr>
      <p:grpSpPr>
        <a:xfrm>
          <a:off x="0" y="0"/>
          <a:ext cx="0" cy="0"/>
          <a:chOff x="0" y="0"/>
          <a:chExt cx="0" cy="0"/>
        </a:xfrm>
      </p:grpSpPr>
      <p:pic>
        <p:nvPicPr>
          <p:cNvPr id="1392" name="Google Shape;1392;g159505ee322_0_1374"/>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393" name="Google Shape;1393;g159505ee322_0_1374"/>
          <p:cNvSpPr txBox="1">
            <a:spLocks noGrp="1"/>
          </p:cNvSpPr>
          <p:nvPr>
            <p:ph type="subTitle" idx="1"/>
          </p:nvPr>
        </p:nvSpPr>
        <p:spPr>
          <a:xfrm>
            <a:off x="4187088" y="4546967"/>
            <a:ext cx="3818700" cy="9096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94" name="Google Shape;1394;g159505ee322_0_1374"/>
          <p:cNvSpPr txBox="1">
            <a:spLocks noGrp="1"/>
          </p:cNvSpPr>
          <p:nvPr>
            <p:ph type="title"/>
          </p:nvPr>
        </p:nvSpPr>
        <p:spPr>
          <a:xfrm>
            <a:off x="4139488" y="2929363"/>
            <a:ext cx="3914100" cy="1976400"/>
          </a:xfrm>
          <a:prstGeom prst="rect">
            <a:avLst/>
          </a:prstGeom>
          <a:noFill/>
          <a:ln>
            <a:noFill/>
          </a:ln>
        </p:spPr>
        <p:txBody>
          <a:bodyPr spcFirstLastPara="1" wrap="square" lIns="121900" tIns="121900" rIns="121900" bIns="121900" anchor="ctr" anchorCtr="0">
            <a:noAutofit/>
          </a:bodyPr>
          <a:lstStyle>
            <a:lvl1pPr lvl="0" algn="ctr">
              <a:lnSpc>
                <a:spcPct val="90000"/>
              </a:lnSpc>
              <a:spcBef>
                <a:spcPts val="0"/>
              </a:spcBef>
              <a:spcAft>
                <a:spcPts val="0"/>
              </a:spcAft>
              <a:buSzPts val="5600"/>
              <a:buNone/>
              <a:defRPr sz="72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395" name="Google Shape;1395;g159505ee322_0_1374"/>
          <p:cNvSpPr txBox="1">
            <a:spLocks noGrp="1"/>
          </p:cNvSpPr>
          <p:nvPr>
            <p:ph type="title" idx="2"/>
          </p:nvPr>
        </p:nvSpPr>
        <p:spPr>
          <a:xfrm>
            <a:off x="5125488" y="1900864"/>
            <a:ext cx="1941900" cy="13740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8000"/>
              <a:buNone/>
              <a:defRPr sz="128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grpSp>
        <p:nvGrpSpPr>
          <p:cNvPr id="1396" name="Google Shape;1396;g159505ee322_0_1374"/>
          <p:cNvGrpSpPr/>
          <p:nvPr/>
        </p:nvGrpSpPr>
        <p:grpSpPr>
          <a:xfrm>
            <a:off x="-1580089" y="1121114"/>
            <a:ext cx="2808596" cy="796613"/>
            <a:chOff x="-2810250" y="3572525"/>
            <a:chExt cx="2106500" cy="597475"/>
          </a:xfrm>
        </p:grpSpPr>
        <p:sp>
          <p:nvSpPr>
            <p:cNvPr id="1397" name="Google Shape;1397;g159505ee322_0_1374"/>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98" name="Google Shape;1398;g159505ee322_0_1374"/>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99" name="Google Shape;1399;g159505ee322_0_1374"/>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00" name="Google Shape;1400;g159505ee322_0_1374"/>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01" name="Google Shape;1401;g159505ee322_0_1374"/>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02" name="Google Shape;1402;g159505ee322_0_1374"/>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03" name="Google Shape;1403;g159505ee322_0_1374"/>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04" name="Google Shape;1404;g159505ee322_0_1374"/>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05" name="Google Shape;1405;g159505ee322_0_1374"/>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06" name="Google Shape;1406;g159505ee322_0_1374"/>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07" name="Google Shape;1407;g159505ee322_0_1374"/>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08" name="Google Shape;1408;g159505ee322_0_1374"/>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09" name="Google Shape;1409;g159505ee322_0_1374"/>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10" name="Google Shape;1410;g159505ee322_0_1374"/>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11" name="Google Shape;1411;g159505ee322_0_1374"/>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12" name="Google Shape;1412;g159505ee322_0_1374"/>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13" name="Google Shape;1413;g159505ee322_0_1374"/>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14" name="Google Shape;1414;g159505ee322_0_1374"/>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15" name="Google Shape;1415;g159505ee322_0_1374"/>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16" name="Google Shape;1416;g159505ee322_0_1374"/>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17" name="Google Shape;1417;g159505ee322_0_1374"/>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18" name="Google Shape;1418;g159505ee322_0_1374"/>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19" name="Google Shape;1419;g159505ee322_0_1374"/>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20" name="Google Shape;1420;g159505ee322_0_1374"/>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21" name="Google Shape;1421;g159505ee322_0_1374"/>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22" name="Google Shape;1422;g159505ee322_0_1374"/>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23" name="Google Shape;1423;g159505ee322_0_1374"/>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24" name="Google Shape;1424;g159505ee322_0_1374"/>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25" name="Google Shape;1425;g159505ee322_0_1374"/>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26" name="Google Shape;1426;g159505ee322_0_1374"/>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27" name="Google Shape;1427;g159505ee322_0_1374"/>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28" name="Google Shape;1428;g159505ee322_0_1374"/>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29" name="Google Shape;1429;g159505ee322_0_1374"/>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30" name="Google Shape;1430;g159505ee322_0_1374"/>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31" name="Google Shape;1431;g159505ee322_0_1374"/>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32" name="Google Shape;1432;g159505ee322_0_1374"/>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33" name="Google Shape;1433;g159505ee322_0_1374"/>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34" name="Google Shape;1434;g159505ee322_0_1374"/>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35" name="Google Shape;1435;g159505ee322_0_1374"/>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36" name="Google Shape;1436;g159505ee322_0_1374"/>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37" name="Google Shape;1437;g159505ee322_0_1374"/>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38" name="Google Shape;1438;g159505ee322_0_1374"/>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39" name="Google Shape;1439;g159505ee322_0_1374"/>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40" name="Google Shape;1440;g159505ee322_0_1374"/>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41" name="Google Shape;1441;g159505ee322_0_1374"/>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42" name="Google Shape;1442;g159505ee322_0_1374"/>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43" name="Google Shape;1443;g159505ee322_0_1374"/>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44" name="Google Shape;1444;g159505ee322_0_1374"/>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45" name="Google Shape;1445;g159505ee322_0_1374"/>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46" name="Google Shape;1446;g159505ee322_0_1374"/>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47" name="Google Shape;1447;g159505ee322_0_1374"/>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48" name="Google Shape;1448;g159505ee322_0_1374"/>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49" name="Google Shape;1449;g159505ee322_0_1374"/>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50" name="Google Shape;1450;g159505ee322_0_1374"/>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51" name="Google Shape;1451;g159505ee322_0_1374"/>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52" name="Google Shape;1452;g159505ee322_0_1374"/>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53" name="Google Shape;1453;g159505ee322_0_1374"/>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54" name="Google Shape;1454;g159505ee322_0_1374"/>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55" name="Google Shape;1455;g159505ee322_0_1374"/>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56" name="Google Shape;1456;g159505ee322_0_1374"/>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57" name="Google Shape;1457;g159505ee322_0_1374"/>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58" name="Google Shape;1458;g159505ee322_0_1374"/>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59" name="Google Shape;1459;g159505ee322_0_1374"/>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60" name="Google Shape;1460;g159505ee322_0_1374"/>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61" name="Google Shape;1461;g159505ee322_0_1374"/>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62" name="Google Shape;1462;g159505ee322_0_1374"/>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63" name="Google Shape;1463;g159505ee322_0_1374"/>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64" name="Google Shape;1464;g159505ee322_0_1374"/>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65" name="Google Shape;1465;g159505ee322_0_1374"/>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66" name="Google Shape;1466;g159505ee322_0_1374"/>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67" name="Google Shape;1467;g159505ee322_0_1374"/>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68" name="Google Shape;1468;g159505ee322_0_1374"/>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69" name="Google Shape;1469;g159505ee322_0_1374"/>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70" name="Google Shape;1470;g159505ee322_0_1374"/>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71" name="Google Shape;1471;g159505ee322_0_1374"/>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72" name="Google Shape;1472;g159505ee322_0_1374"/>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73" name="Google Shape;1473;g159505ee322_0_1374"/>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74" name="Google Shape;1474;g159505ee322_0_1374"/>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75" name="Google Shape;1475;g159505ee322_0_1374"/>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76" name="Google Shape;1476;g159505ee322_0_1374"/>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77" name="Google Shape;1477;g159505ee322_0_1374"/>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78" name="Google Shape;1478;g159505ee322_0_1374"/>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79" name="Google Shape;1479;g159505ee322_0_1374"/>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80" name="Google Shape;1480;g159505ee322_0_1374"/>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81" name="Google Shape;1481;g159505ee322_0_1374"/>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82" name="Google Shape;1482;g159505ee322_0_1374"/>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83" name="Google Shape;1483;g159505ee322_0_1374"/>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84" name="Google Shape;1484;g159505ee322_0_1374"/>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85" name="Google Shape;1485;g159505ee322_0_1374"/>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86" name="Google Shape;1486;g159505ee322_0_1374"/>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87" name="Google Shape;1487;g159505ee322_0_1374"/>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88" name="Google Shape;1488;g159505ee322_0_1374"/>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89" name="Google Shape;1489;g159505ee322_0_1374"/>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90" name="Google Shape;1490;g159505ee322_0_1374"/>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91" name="Google Shape;1491;g159505ee322_0_1374"/>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92" name="Google Shape;1492;g159505ee322_0_1374"/>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93" name="Google Shape;1493;g159505ee322_0_1374"/>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94" name="Google Shape;1494;g159505ee322_0_1374"/>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95" name="Google Shape;1495;g159505ee322_0_1374"/>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96" name="Google Shape;1496;g159505ee322_0_1374"/>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97" name="Google Shape;1497;g159505ee322_0_1374"/>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98" name="Google Shape;1498;g159505ee322_0_1374"/>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99" name="Google Shape;1499;g159505ee322_0_1374"/>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00" name="Google Shape;1500;g159505ee322_0_1374"/>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01" name="Google Shape;1501;g159505ee322_0_1374"/>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02" name="Google Shape;1502;g159505ee322_0_1374"/>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03" name="Google Shape;1503;g159505ee322_0_1374"/>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04" name="Google Shape;1504;g159505ee322_0_1374"/>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05" name="Google Shape;1505;g159505ee322_0_1374"/>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06" name="Google Shape;1506;g159505ee322_0_1374"/>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4901"/>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507" name="Google Shape;1507;g159505ee322_0_1374"/>
          <p:cNvGrpSpPr/>
          <p:nvPr/>
        </p:nvGrpSpPr>
        <p:grpSpPr>
          <a:xfrm>
            <a:off x="10318797" y="5984207"/>
            <a:ext cx="2182612" cy="695283"/>
            <a:chOff x="-4380075" y="3780200"/>
            <a:chExt cx="1637000" cy="521475"/>
          </a:xfrm>
        </p:grpSpPr>
        <p:sp>
          <p:nvSpPr>
            <p:cNvPr id="1508" name="Google Shape;1508;g159505ee322_0_1374"/>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09" name="Google Shape;1509;g159505ee322_0_1374"/>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10" name="Google Shape;1510;g159505ee322_0_1374"/>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11" name="Google Shape;1511;g159505ee322_0_1374"/>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12" name="Google Shape;1512;g159505ee322_0_1374"/>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13" name="Google Shape;1513;g159505ee322_0_1374"/>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14" name="Google Shape;1514;g159505ee322_0_1374"/>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15" name="Google Shape;1515;g159505ee322_0_1374"/>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16" name="Google Shape;1516;g159505ee322_0_1374"/>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17" name="Google Shape;1517;g159505ee322_0_1374"/>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18" name="Google Shape;1518;g159505ee322_0_1374"/>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19" name="Google Shape;1519;g159505ee322_0_1374"/>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20" name="Google Shape;1520;g159505ee322_0_1374"/>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21" name="Google Shape;1521;g159505ee322_0_1374"/>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22" name="Google Shape;1522;g159505ee322_0_1374"/>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23" name="Google Shape;1523;g159505ee322_0_1374"/>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24" name="Google Shape;1524;g159505ee322_0_1374"/>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25" name="Google Shape;1525;g159505ee322_0_1374"/>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26" name="Google Shape;1526;g159505ee322_0_1374"/>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27" name="Google Shape;1527;g159505ee322_0_1374"/>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28" name="Google Shape;1528;g159505ee322_0_1374"/>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29" name="Google Shape;1529;g159505ee322_0_1374"/>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30" name="Google Shape;1530;g159505ee322_0_1374"/>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31" name="Google Shape;1531;g159505ee322_0_1374"/>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32" name="Google Shape;1532;g159505ee322_0_1374"/>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33" name="Google Shape;1533;g159505ee322_0_1374"/>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34" name="Google Shape;1534;g159505ee322_0_1374"/>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35" name="Google Shape;1535;g159505ee322_0_1374"/>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36" name="Google Shape;1536;g159505ee322_0_1374"/>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37" name="Google Shape;1537;g159505ee322_0_1374"/>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38" name="Google Shape;1538;g159505ee322_0_1374"/>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39" name="Google Shape;1539;g159505ee322_0_1374"/>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40" name="Google Shape;1540;g159505ee322_0_1374"/>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41" name="Google Shape;1541;g159505ee322_0_1374"/>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42" name="Google Shape;1542;g159505ee322_0_1374"/>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43" name="Google Shape;1543;g159505ee322_0_1374"/>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44" name="Google Shape;1544;g159505ee322_0_1374"/>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45" name="Google Shape;1545;g159505ee322_0_1374"/>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46" name="Google Shape;1546;g159505ee322_0_1374"/>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47" name="Google Shape;1547;g159505ee322_0_1374"/>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48" name="Google Shape;1548;g159505ee322_0_1374"/>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49" name="Google Shape;1549;g159505ee322_0_1374"/>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50" name="Google Shape;1550;g159505ee322_0_1374"/>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51" name="Google Shape;1551;g159505ee322_0_1374"/>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52" name="Google Shape;1552;g159505ee322_0_1374"/>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53" name="Google Shape;1553;g159505ee322_0_1374"/>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54" name="Google Shape;1554;g159505ee322_0_1374"/>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55" name="Google Shape;1555;g159505ee322_0_1374"/>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56" name="Google Shape;1556;g159505ee322_0_1374"/>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57" name="Google Shape;1557;g159505ee322_0_1374"/>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58" name="Google Shape;1558;g159505ee322_0_1374"/>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59" name="Google Shape;1559;g159505ee322_0_1374"/>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60" name="Google Shape;1560;g159505ee322_0_1374"/>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61" name="Google Shape;1561;g159505ee322_0_1374"/>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62" name="Google Shape;1562;g159505ee322_0_1374"/>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63" name="Google Shape;1563;g159505ee322_0_1374"/>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64" name="Google Shape;1564;g159505ee322_0_1374"/>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65" name="Google Shape;1565;g159505ee322_0_1374"/>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66" name="Google Shape;1566;g159505ee322_0_1374"/>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67" name="Google Shape;1567;g159505ee322_0_1374"/>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68" name="Google Shape;1568;g159505ee322_0_1374"/>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69" name="Google Shape;1569;g159505ee322_0_1374"/>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70" name="Google Shape;1570;g159505ee322_0_1374"/>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71" name="Google Shape;1571;g159505ee322_0_1374"/>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72" name="Google Shape;1572;g159505ee322_0_1374"/>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73" name="Google Shape;1573;g159505ee322_0_1374"/>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74" name="Google Shape;1574;g159505ee322_0_1374"/>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75" name="Google Shape;1575;g159505ee322_0_1374"/>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pic>
        <p:nvPicPr>
          <p:cNvPr id="1576" name="Google Shape;1576;g159505ee322_0_1374"/>
          <p:cNvPicPr preferRelativeResize="0"/>
          <p:nvPr/>
        </p:nvPicPr>
        <p:blipFill rotWithShape="1">
          <a:blip r:embed="rId3">
            <a:alphaModFix amt="75000"/>
          </a:blip>
          <a:srcRect/>
          <a:stretch/>
        </p:blipFill>
        <p:spPr>
          <a:xfrm>
            <a:off x="9047784" y="750167"/>
            <a:ext cx="4724400" cy="977900"/>
          </a:xfrm>
          <a:prstGeom prst="rect">
            <a:avLst/>
          </a:prstGeom>
          <a:noFill/>
          <a:ln>
            <a:noFill/>
          </a:ln>
        </p:spPr>
      </p:pic>
      <p:pic>
        <p:nvPicPr>
          <p:cNvPr id="1577" name="Google Shape;1577;g159505ee322_0_1374"/>
          <p:cNvPicPr preferRelativeResize="0"/>
          <p:nvPr/>
        </p:nvPicPr>
        <p:blipFill rotWithShape="1">
          <a:blip r:embed="rId4">
            <a:alphaModFix amt="65000"/>
          </a:blip>
          <a:srcRect/>
          <a:stretch/>
        </p:blipFill>
        <p:spPr>
          <a:xfrm>
            <a:off x="-975433" y="6009383"/>
            <a:ext cx="5057367" cy="898400"/>
          </a:xfrm>
          <a:prstGeom prst="rect">
            <a:avLst/>
          </a:prstGeom>
          <a:noFill/>
          <a:ln>
            <a:noFill/>
          </a:ln>
        </p:spPr>
      </p:pic>
      <p:sp>
        <p:nvSpPr>
          <p:cNvPr id="1578" name="Google Shape;1578;g159505ee322_0_1374"/>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CUSTOM_18_1_1_1">
    <p:spTree>
      <p:nvGrpSpPr>
        <p:cNvPr id="1" name="Shape 1579"/>
        <p:cNvGrpSpPr/>
        <p:nvPr/>
      </p:nvGrpSpPr>
      <p:grpSpPr>
        <a:xfrm>
          <a:off x="0" y="0"/>
          <a:ext cx="0" cy="0"/>
          <a:chOff x="0" y="0"/>
          <a:chExt cx="0" cy="0"/>
        </a:xfrm>
      </p:grpSpPr>
      <p:pic>
        <p:nvPicPr>
          <p:cNvPr id="1580" name="Google Shape;1580;g159505ee322_0_1561"/>
          <p:cNvPicPr preferRelativeResize="0"/>
          <p:nvPr/>
        </p:nvPicPr>
        <p:blipFill rotWithShape="1">
          <a:blip r:embed="rId2">
            <a:alphaModFix/>
          </a:blip>
          <a:srcRect/>
          <a:stretch/>
        </p:blipFill>
        <p:spPr>
          <a:xfrm>
            <a:off x="0" y="0"/>
            <a:ext cx="12192000" cy="6858001"/>
          </a:xfrm>
          <a:prstGeom prst="rect">
            <a:avLst/>
          </a:prstGeom>
          <a:noFill/>
          <a:ln>
            <a:noFill/>
          </a:ln>
        </p:spPr>
      </p:pic>
      <p:grpSp>
        <p:nvGrpSpPr>
          <p:cNvPr id="1581" name="Google Shape;1581;g159505ee322_0_1561"/>
          <p:cNvGrpSpPr/>
          <p:nvPr/>
        </p:nvGrpSpPr>
        <p:grpSpPr>
          <a:xfrm>
            <a:off x="-1048340" y="1121114"/>
            <a:ext cx="2808596" cy="796613"/>
            <a:chOff x="-2810250" y="3572525"/>
            <a:chExt cx="2106500" cy="597475"/>
          </a:xfrm>
        </p:grpSpPr>
        <p:sp>
          <p:nvSpPr>
            <p:cNvPr id="1582" name="Google Shape;1582;g159505ee322_0_1561"/>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83" name="Google Shape;1583;g159505ee322_0_1561"/>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84" name="Google Shape;1584;g159505ee322_0_1561"/>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85" name="Google Shape;1585;g159505ee322_0_1561"/>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86" name="Google Shape;1586;g159505ee322_0_1561"/>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87" name="Google Shape;1587;g159505ee322_0_1561"/>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88" name="Google Shape;1588;g159505ee322_0_1561"/>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89" name="Google Shape;1589;g159505ee322_0_1561"/>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90" name="Google Shape;1590;g159505ee322_0_1561"/>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91" name="Google Shape;1591;g159505ee322_0_1561"/>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92" name="Google Shape;1592;g159505ee322_0_1561"/>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93" name="Google Shape;1593;g159505ee322_0_1561"/>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94" name="Google Shape;1594;g159505ee322_0_1561"/>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95" name="Google Shape;1595;g159505ee322_0_1561"/>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96" name="Google Shape;1596;g159505ee322_0_1561"/>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97" name="Google Shape;1597;g159505ee322_0_1561"/>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98" name="Google Shape;1598;g159505ee322_0_1561"/>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99" name="Google Shape;1599;g159505ee322_0_1561"/>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00" name="Google Shape;1600;g159505ee322_0_1561"/>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01" name="Google Shape;1601;g159505ee322_0_1561"/>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02" name="Google Shape;1602;g159505ee322_0_1561"/>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03" name="Google Shape;1603;g159505ee322_0_1561"/>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04" name="Google Shape;1604;g159505ee322_0_1561"/>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05" name="Google Shape;1605;g159505ee322_0_1561"/>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06" name="Google Shape;1606;g159505ee322_0_1561"/>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07" name="Google Shape;1607;g159505ee322_0_1561"/>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08" name="Google Shape;1608;g159505ee322_0_1561"/>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09" name="Google Shape;1609;g159505ee322_0_1561"/>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10" name="Google Shape;1610;g159505ee322_0_1561"/>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11" name="Google Shape;1611;g159505ee322_0_1561"/>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12" name="Google Shape;1612;g159505ee322_0_1561"/>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13" name="Google Shape;1613;g159505ee322_0_1561"/>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14" name="Google Shape;1614;g159505ee322_0_1561"/>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15" name="Google Shape;1615;g159505ee322_0_1561"/>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16" name="Google Shape;1616;g159505ee322_0_1561"/>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17" name="Google Shape;1617;g159505ee322_0_1561"/>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18" name="Google Shape;1618;g159505ee322_0_1561"/>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19" name="Google Shape;1619;g159505ee322_0_1561"/>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20" name="Google Shape;1620;g159505ee322_0_1561"/>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21" name="Google Shape;1621;g159505ee322_0_1561"/>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22" name="Google Shape;1622;g159505ee322_0_1561"/>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23" name="Google Shape;1623;g159505ee322_0_1561"/>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24" name="Google Shape;1624;g159505ee322_0_1561"/>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25" name="Google Shape;1625;g159505ee322_0_1561"/>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26" name="Google Shape;1626;g159505ee322_0_1561"/>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27" name="Google Shape;1627;g159505ee322_0_1561"/>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28" name="Google Shape;1628;g159505ee322_0_1561"/>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29" name="Google Shape;1629;g159505ee322_0_1561"/>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0" name="Google Shape;1630;g159505ee322_0_1561"/>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1" name="Google Shape;1631;g159505ee322_0_1561"/>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2" name="Google Shape;1632;g159505ee322_0_1561"/>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3" name="Google Shape;1633;g159505ee322_0_1561"/>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4" name="Google Shape;1634;g159505ee322_0_1561"/>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5" name="Google Shape;1635;g159505ee322_0_1561"/>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6" name="Google Shape;1636;g159505ee322_0_1561"/>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7" name="Google Shape;1637;g159505ee322_0_1561"/>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8" name="Google Shape;1638;g159505ee322_0_1561"/>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9" name="Google Shape;1639;g159505ee322_0_1561"/>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40" name="Google Shape;1640;g159505ee322_0_1561"/>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41" name="Google Shape;1641;g159505ee322_0_1561"/>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42" name="Google Shape;1642;g159505ee322_0_1561"/>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43" name="Google Shape;1643;g159505ee322_0_1561"/>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44" name="Google Shape;1644;g159505ee322_0_1561"/>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45" name="Google Shape;1645;g159505ee322_0_1561"/>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46" name="Google Shape;1646;g159505ee322_0_1561"/>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47" name="Google Shape;1647;g159505ee322_0_1561"/>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48" name="Google Shape;1648;g159505ee322_0_1561"/>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49" name="Google Shape;1649;g159505ee322_0_1561"/>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50" name="Google Shape;1650;g159505ee322_0_1561"/>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51" name="Google Shape;1651;g159505ee322_0_1561"/>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52" name="Google Shape;1652;g159505ee322_0_1561"/>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53" name="Google Shape;1653;g159505ee322_0_1561"/>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54" name="Google Shape;1654;g159505ee322_0_1561"/>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55" name="Google Shape;1655;g159505ee322_0_1561"/>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56" name="Google Shape;1656;g159505ee322_0_1561"/>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57" name="Google Shape;1657;g159505ee322_0_1561"/>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58" name="Google Shape;1658;g159505ee322_0_1561"/>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59" name="Google Shape;1659;g159505ee322_0_1561"/>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60" name="Google Shape;1660;g159505ee322_0_1561"/>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61" name="Google Shape;1661;g159505ee322_0_1561"/>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62" name="Google Shape;1662;g159505ee322_0_1561"/>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63" name="Google Shape;1663;g159505ee322_0_1561"/>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64" name="Google Shape;1664;g159505ee322_0_1561"/>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65" name="Google Shape;1665;g159505ee322_0_1561"/>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66" name="Google Shape;1666;g159505ee322_0_1561"/>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67" name="Google Shape;1667;g159505ee322_0_1561"/>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68" name="Google Shape;1668;g159505ee322_0_1561"/>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69" name="Google Shape;1669;g159505ee322_0_1561"/>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70" name="Google Shape;1670;g159505ee322_0_1561"/>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71" name="Google Shape;1671;g159505ee322_0_1561"/>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72" name="Google Shape;1672;g159505ee322_0_1561"/>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73" name="Google Shape;1673;g159505ee322_0_1561"/>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74" name="Google Shape;1674;g159505ee322_0_1561"/>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75" name="Google Shape;1675;g159505ee322_0_1561"/>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76" name="Google Shape;1676;g159505ee322_0_1561"/>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77" name="Google Shape;1677;g159505ee322_0_1561"/>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78" name="Google Shape;1678;g159505ee322_0_1561"/>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79" name="Google Shape;1679;g159505ee322_0_1561"/>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80" name="Google Shape;1680;g159505ee322_0_1561"/>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81" name="Google Shape;1681;g159505ee322_0_1561"/>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82" name="Google Shape;1682;g159505ee322_0_1561"/>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83" name="Google Shape;1683;g159505ee322_0_1561"/>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84" name="Google Shape;1684;g159505ee322_0_1561"/>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85" name="Google Shape;1685;g159505ee322_0_1561"/>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86" name="Google Shape;1686;g159505ee322_0_1561"/>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87" name="Google Shape;1687;g159505ee322_0_1561"/>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88" name="Google Shape;1688;g159505ee322_0_1561"/>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89" name="Google Shape;1689;g159505ee322_0_1561"/>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90" name="Google Shape;1690;g159505ee322_0_1561"/>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91" name="Google Shape;1691;g159505ee322_0_1561"/>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692" name="Google Shape;1692;g159505ee322_0_1561"/>
          <p:cNvGrpSpPr/>
          <p:nvPr/>
        </p:nvGrpSpPr>
        <p:grpSpPr>
          <a:xfrm>
            <a:off x="10850546" y="5984207"/>
            <a:ext cx="2182612" cy="695283"/>
            <a:chOff x="-4380075" y="3780200"/>
            <a:chExt cx="1637000" cy="521475"/>
          </a:xfrm>
        </p:grpSpPr>
        <p:sp>
          <p:nvSpPr>
            <p:cNvPr id="1693" name="Google Shape;1693;g159505ee322_0_1561"/>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94" name="Google Shape;1694;g159505ee322_0_1561"/>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95" name="Google Shape;1695;g159505ee322_0_1561"/>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96" name="Google Shape;1696;g159505ee322_0_1561"/>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97" name="Google Shape;1697;g159505ee322_0_1561"/>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98" name="Google Shape;1698;g159505ee322_0_1561"/>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99" name="Google Shape;1699;g159505ee322_0_1561"/>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00" name="Google Shape;1700;g159505ee322_0_1561"/>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01" name="Google Shape;1701;g159505ee322_0_1561"/>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02" name="Google Shape;1702;g159505ee322_0_1561"/>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03" name="Google Shape;1703;g159505ee322_0_1561"/>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04" name="Google Shape;1704;g159505ee322_0_1561"/>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05" name="Google Shape;1705;g159505ee322_0_1561"/>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06" name="Google Shape;1706;g159505ee322_0_1561"/>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07" name="Google Shape;1707;g159505ee322_0_1561"/>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08" name="Google Shape;1708;g159505ee322_0_1561"/>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09" name="Google Shape;1709;g159505ee322_0_1561"/>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10" name="Google Shape;1710;g159505ee322_0_1561"/>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11" name="Google Shape;1711;g159505ee322_0_1561"/>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12" name="Google Shape;1712;g159505ee322_0_1561"/>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13" name="Google Shape;1713;g159505ee322_0_1561"/>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14" name="Google Shape;1714;g159505ee322_0_1561"/>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15" name="Google Shape;1715;g159505ee322_0_1561"/>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16" name="Google Shape;1716;g159505ee322_0_1561"/>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17" name="Google Shape;1717;g159505ee322_0_1561"/>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18" name="Google Shape;1718;g159505ee322_0_1561"/>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19" name="Google Shape;1719;g159505ee322_0_1561"/>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20" name="Google Shape;1720;g159505ee322_0_1561"/>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21" name="Google Shape;1721;g159505ee322_0_1561"/>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22" name="Google Shape;1722;g159505ee322_0_1561"/>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23" name="Google Shape;1723;g159505ee322_0_1561"/>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24" name="Google Shape;1724;g159505ee322_0_1561"/>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25" name="Google Shape;1725;g159505ee322_0_1561"/>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26" name="Google Shape;1726;g159505ee322_0_1561"/>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27" name="Google Shape;1727;g159505ee322_0_1561"/>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28" name="Google Shape;1728;g159505ee322_0_1561"/>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29" name="Google Shape;1729;g159505ee322_0_1561"/>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30" name="Google Shape;1730;g159505ee322_0_1561"/>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31" name="Google Shape;1731;g159505ee322_0_1561"/>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32" name="Google Shape;1732;g159505ee322_0_1561"/>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33" name="Google Shape;1733;g159505ee322_0_1561"/>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34" name="Google Shape;1734;g159505ee322_0_1561"/>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35" name="Google Shape;1735;g159505ee322_0_1561"/>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36" name="Google Shape;1736;g159505ee322_0_1561"/>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37" name="Google Shape;1737;g159505ee322_0_1561"/>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38" name="Google Shape;1738;g159505ee322_0_1561"/>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39" name="Google Shape;1739;g159505ee322_0_1561"/>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40" name="Google Shape;1740;g159505ee322_0_1561"/>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41" name="Google Shape;1741;g159505ee322_0_1561"/>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42" name="Google Shape;1742;g159505ee322_0_1561"/>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43" name="Google Shape;1743;g159505ee322_0_1561"/>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44" name="Google Shape;1744;g159505ee322_0_1561"/>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45" name="Google Shape;1745;g159505ee322_0_1561"/>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46" name="Google Shape;1746;g159505ee322_0_1561"/>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47" name="Google Shape;1747;g159505ee322_0_1561"/>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48" name="Google Shape;1748;g159505ee322_0_1561"/>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49" name="Google Shape;1749;g159505ee322_0_1561"/>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50" name="Google Shape;1750;g159505ee322_0_1561"/>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51" name="Google Shape;1751;g159505ee322_0_1561"/>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52" name="Google Shape;1752;g159505ee322_0_1561"/>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53" name="Google Shape;1753;g159505ee322_0_1561"/>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54" name="Google Shape;1754;g159505ee322_0_1561"/>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55" name="Google Shape;1755;g159505ee322_0_1561"/>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56" name="Google Shape;1756;g159505ee322_0_1561"/>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57" name="Google Shape;1757;g159505ee322_0_1561"/>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58" name="Google Shape;1758;g159505ee322_0_1561"/>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59" name="Google Shape;1759;g159505ee322_0_1561"/>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60" name="Google Shape;1760;g159505ee322_0_1561"/>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accent4">
                <a:alpha val="33333"/>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pic>
        <p:nvPicPr>
          <p:cNvPr id="1761" name="Google Shape;1761;g159505ee322_0_1561"/>
          <p:cNvPicPr preferRelativeResize="0"/>
          <p:nvPr/>
        </p:nvPicPr>
        <p:blipFill rotWithShape="1">
          <a:blip r:embed="rId3">
            <a:alphaModFix amt="78000"/>
          </a:blip>
          <a:srcRect/>
          <a:stretch/>
        </p:blipFill>
        <p:spPr>
          <a:xfrm rot="4087981">
            <a:off x="-1380950" y="3971728"/>
            <a:ext cx="3994132" cy="2618674"/>
          </a:xfrm>
          <a:prstGeom prst="rect">
            <a:avLst/>
          </a:prstGeom>
          <a:noFill/>
          <a:ln>
            <a:noFill/>
          </a:ln>
        </p:spPr>
      </p:pic>
      <p:pic>
        <p:nvPicPr>
          <p:cNvPr id="1762" name="Google Shape;1762;g159505ee322_0_1561"/>
          <p:cNvPicPr preferRelativeResize="0"/>
          <p:nvPr/>
        </p:nvPicPr>
        <p:blipFill rotWithShape="1">
          <a:blip r:embed="rId4">
            <a:alphaModFix amt="72000"/>
          </a:blip>
          <a:srcRect/>
          <a:stretch/>
        </p:blipFill>
        <p:spPr>
          <a:xfrm rot="-7867873">
            <a:off x="9272369" y="-642388"/>
            <a:ext cx="4568695" cy="2995376"/>
          </a:xfrm>
          <a:prstGeom prst="rect">
            <a:avLst/>
          </a:prstGeom>
          <a:noFill/>
          <a:ln>
            <a:noFill/>
          </a:ln>
        </p:spPr>
      </p:pic>
      <p:sp>
        <p:nvSpPr>
          <p:cNvPr id="1763" name="Google Shape;1763;g159505ee322_0_1561"/>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26" Type="http://schemas.openxmlformats.org/officeDocument/2006/relationships/slideLayout" Target="../slideLayouts/slideLayout26.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5" Type="http://schemas.openxmlformats.org/officeDocument/2006/relationships/slideLayout" Target="../slideLayouts/slideLayout25.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24" Type="http://schemas.openxmlformats.org/officeDocument/2006/relationships/slideLayout" Target="../slideLayouts/slideLayout24.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 Id="rId27"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159505ee322_0_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accent3"/>
              </a:buClr>
              <a:buSzPts val="4000"/>
              <a:buFont typeface="Caveat Brush"/>
              <a:buNone/>
              <a:defRPr sz="4000" b="1" i="0" u="none" strike="noStrike" cap="none">
                <a:solidFill>
                  <a:schemeClr val="accent3"/>
                </a:solidFill>
                <a:latin typeface="Caveat Brush"/>
                <a:ea typeface="Caveat Brush"/>
                <a:cs typeface="Caveat Brush"/>
                <a:sym typeface="Caveat Brush"/>
              </a:defRPr>
            </a:lvl1pPr>
            <a:lvl2pPr marR="0" lvl="1" algn="l" rtl="0">
              <a:lnSpc>
                <a:spcPct val="100000"/>
              </a:lnSpc>
              <a:spcBef>
                <a:spcPts val="0"/>
              </a:spcBef>
              <a:spcAft>
                <a:spcPts val="0"/>
              </a:spcAft>
              <a:buClr>
                <a:schemeClr val="accent3"/>
              </a:buClr>
              <a:buSzPts val="4000"/>
              <a:buFont typeface="Caveat Brush"/>
              <a:buNone/>
              <a:defRPr sz="4000" b="0" i="0" u="none" strike="noStrike" cap="none">
                <a:solidFill>
                  <a:schemeClr val="accent3"/>
                </a:solidFill>
                <a:latin typeface="Caveat Brush"/>
                <a:ea typeface="Caveat Brush"/>
                <a:cs typeface="Caveat Brush"/>
                <a:sym typeface="Caveat Brush"/>
              </a:defRPr>
            </a:lvl2pPr>
            <a:lvl3pPr marR="0" lvl="2" algn="l" rtl="0">
              <a:lnSpc>
                <a:spcPct val="100000"/>
              </a:lnSpc>
              <a:spcBef>
                <a:spcPts val="0"/>
              </a:spcBef>
              <a:spcAft>
                <a:spcPts val="0"/>
              </a:spcAft>
              <a:buClr>
                <a:schemeClr val="accent3"/>
              </a:buClr>
              <a:buSzPts val="4000"/>
              <a:buFont typeface="Caveat Brush"/>
              <a:buNone/>
              <a:defRPr sz="4000" b="0" i="0" u="none" strike="noStrike" cap="none">
                <a:solidFill>
                  <a:schemeClr val="accent3"/>
                </a:solidFill>
                <a:latin typeface="Caveat Brush"/>
                <a:ea typeface="Caveat Brush"/>
                <a:cs typeface="Caveat Brush"/>
                <a:sym typeface="Caveat Brush"/>
              </a:defRPr>
            </a:lvl3pPr>
            <a:lvl4pPr marR="0" lvl="3" algn="l" rtl="0">
              <a:lnSpc>
                <a:spcPct val="100000"/>
              </a:lnSpc>
              <a:spcBef>
                <a:spcPts val="0"/>
              </a:spcBef>
              <a:spcAft>
                <a:spcPts val="0"/>
              </a:spcAft>
              <a:buClr>
                <a:schemeClr val="accent3"/>
              </a:buClr>
              <a:buSzPts val="4000"/>
              <a:buFont typeface="Caveat Brush"/>
              <a:buNone/>
              <a:defRPr sz="4000" b="0" i="0" u="none" strike="noStrike" cap="none">
                <a:solidFill>
                  <a:schemeClr val="accent3"/>
                </a:solidFill>
                <a:latin typeface="Caveat Brush"/>
                <a:ea typeface="Caveat Brush"/>
                <a:cs typeface="Caveat Brush"/>
                <a:sym typeface="Caveat Brush"/>
              </a:defRPr>
            </a:lvl4pPr>
            <a:lvl5pPr marR="0" lvl="4" algn="l" rtl="0">
              <a:lnSpc>
                <a:spcPct val="100000"/>
              </a:lnSpc>
              <a:spcBef>
                <a:spcPts val="0"/>
              </a:spcBef>
              <a:spcAft>
                <a:spcPts val="0"/>
              </a:spcAft>
              <a:buClr>
                <a:schemeClr val="accent3"/>
              </a:buClr>
              <a:buSzPts val="4000"/>
              <a:buFont typeface="Caveat Brush"/>
              <a:buNone/>
              <a:defRPr sz="4000" b="0" i="0" u="none" strike="noStrike" cap="none">
                <a:solidFill>
                  <a:schemeClr val="accent3"/>
                </a:solidFill>
                <a:latin typeface="Caveat Brush"/>
                <a:ea typeface="Caveat Brush"/>
                <a:cs typeface="Caveat Brush"/>
                <a:sym typeface="Caveat Brush"/>
              </a:defRPr>
            </a:lvl5pPr>
            <a:lvl6pPr marR="0" lvl="5" algn="l" rtl="0">
              <a:lnSpc>
                <a:spcPct val="100000"/>
              </a:lnSpc>
              <a:spcBef>
                <a:spcPts val="0"/>
              </a:spcBef>
              <a:spcAft>
                <a:spcPts val="0"/>
              </a:spcAft>
              <a:buClr>
                <a:schemeClr val="accent3"/>
              </a:buClr>
              <a:buSzPts val="4000"/>
              <a:buFont typeface="Caveat Brush"/>
              <a:buNone/>
              <a:defRPr sz="4000" b="0" i="0" u="none" strike="noStrike" cap="none">
                <a:solidFill>
                  <a:schemeClr val="accent3"/>
                </a:solidFill>
                <a:latin typeface="Caveat Brush"/>
                <a:ea typeface="Caveat Brush"/>
                <a:cs typeface="Caveat Brush"/>
                <a:sym typeface="Caveat Brush"/>
              </a:defRPr>
            </a:lvl6pPr>
            <a:lvl7pPr marR="0" lvl="6" algn="l" rtl="0">
              <a:lnSpc>
                <a:spcPct val="100000"/>
              </a:lnSpc>
              <a:spcBef>
                <a:spcPts val="0"/>
              </a:spcBef>
              <a:spcAft>
                <a:spcPts val="0"/>
              </a:spcAft>
              <a:buClr>
                <a:schemeClr val="accent3"/>
              </a:buClr>
              <a:buSzPts val="4000"/>
              <a:buFont typeface="Caveat Brush"/>
              <a:buNone/>
              <a:defRPr sz="4000" b="0" i="0" u="none" strike="noStrike" cap="none">
                <a:solidFill>
                  <a:schemeClr val="accent3"/>
                </a:solidFill>
                <a:latin typeface="Caveat Brush"/>
                <a:ea typeface="Caveat Brush"/>
                <a:cs typeface="Caveat Brush"/>
                <a:sym typeface="Caveat Brush"/>
              </a:defRPr>
            </a:lvl7pPr>
            <a:lvl8pPr marR="0" lvl="7" algn="l" rtl="0">
              <a:lnSpc>
                <a:spcPct val="100000"/>
              </a:lnSpc>
              <a:spcBef>
                <a:spcPts val="0"/>
              </a:spcBef>
              <a:spcAft>
                <a:spcPts val="0"/>
              </a:spcAft>
              <a:buClr>
                <a:schemeClr val="accent3"/>
              </a:buClr>
              <a:buSzPts val="4000"/>
              <a:buFont typeface="Caveat Brush"/>
              <a:buNone/>
              <a:defRPr sz="4000" b="0" i="0" u="none" strike="noStrike" cap="none">
                <a:solidFill>
                  <a:schemeClr val="accent3"/>
                </a:solidFill>
                <a:latin typeface="Caveat Brush"/>
                <a:ea typeface="Caveat Brush"/>
                <a:cs typeface="Caveat Brush"/>
                <a:sym typeface="Caveat Brush"/>
              </a:defRPr>
            </a:lvl8pPr>
            <a:lvl9pPr marR="0" lvl="8" algn="l" rtl="0">
              <a:lnSpc>
                <a:spcPct val="100000"/>
              </a:lnSpc>
              <a:spcBef>
                <a:spcPts val="0"/>
              </a:spcBef>
              <a:spcAft>
                <a:spcPts val="0"/>
              </a:spcAft>
              <a:buClr>
                <a:schemeClr val="accent3"/>
              </a:buClr>
              <a:buSzPts val="4000"/>
              <a:buFont typeface="Caveat Brush"/>
              <a:buNone/>
              <a:defRPr sz="4000" b="0" i="0" u="none" strike="noStrike" cap="none">
                <a:solidFill>
                  <a:schemeClr val="accent3"/>
                </a:solidFill>
                <a:latin typeface="Caveat Brush"/>
                <a:ea typeface="Caveat Brush"/>
                <a:cs typeface="Caveat Brush"/>
                <a:sym typeface="Caveat Brush"/>
              </a:defRPr>
            </a:lvl9pPr>
          </a:lstStyle>
          <a:p>
            <a:endParaRPr/>
          </a:p>
        </p:txBody>
      </p:sp>
      <p:sp>
        <p:nvSpPr>
          <p:cNvPr id="11" name="Google Shape;11;g159505ee322_0_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55600" algn="l" rtl="0">
              <a:lnSpc>
                <a:spcPct val="115000"/>
              </a:lnSpc>
              <a:spcBef>
                <a:spcPts val="0"/>
              </a:spcBef>
              <a:spcAft>
                <a:spcPts val="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1pPr>
            <a:lvl2pPr marL="914400" marR="0" lvl="1" indent="-355600" algn="l" rtl="0">
              <a:lnSpc>
                <a:spcPct val="115000"/>
              </a:lnSpc>
              <a:spcBef>
                <a:spcPts val="2100"/>
              </a:spcBef>
              <a:spcAft>
                <a:spcPts val="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2pPr>
            <a:lvl3pPr marL="1371600" marR="0" lvl="2" indent="-355600" algn="l" rtl="0">
              <a:lnSpc>
                <a:spcPct val="115000"/>
              </a:lnSpc>
              <a:spcBef>
                <a:spcPts val="2100"/>
              </a:spcBef>
              <a:spcAft>
                <a:spcPts val="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3pPr>
            <a:lvl4pPr marL="1828800" marR="0" lvl="3" indent="-355600" algn="l" rtl="0">
              <a:lnSpc>
                <a:spcPct val="115000"/>
              </a:lnSpc>
              <a:spcBef>
                <a:spcPts val="2100"/>
              </a:spcBef>
              <a:spcAft>
                <a:spcPts val="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4pPr>
            <a:lvl5pPr marL="2286000" marR="0" lvl="4" indent="-355600" algn="l" rtl="0">
              <a:lnSpc>
                <a:spcPct val="115000"/>
              </a:lnSpc>
              <a:spcBef>
                <a:spcPts val="2100"/>
              </a:spcBef>
              <a:spcAft>
                <a:spcPts val="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5pPr>
            <a:lvl6pPr marL="2743200" marR="0" lvl="5" indent="-355600" algn="l" rtl="0">
              <a:lnSpc>
                <a:spcPct val="115000"/>
              </a:lnSpc>
              <a:spcBef>
                <a:spcPts val="2100"/>
              </a:spcBef>
              <a:spcAft>
                <a:spcPts val="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6pPr>
            <a:lvl7pPr marL="3200400" marR="0" lvl="6" indent="-355600" algn="l" rtl="0">
              <a:lnSpc>
                <a:spcPct val="115000"/>
              </a:lnSpc>
              <a:spcBef>
                <a:spcPts val="2100"/>
              </a:spcBef>
              <a:spcAft>
                <a:spcPts val="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7pPr>
            <a:lvl8pPr marL="3657600" marR="0" lvl="7" indent="-355600" algn="l" rtl="0">
              <a:lnSpc>
                <a:spcPct val="115000"/>
              </a:lnSpc>
              <a:spcBef>
                <a:spcPts val="2100"/>
              </a:spcBef>
              <a:spcAft>
                <a:spcPts val="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8pPr>
            <a:lvl9pPr marL="4114800" marR="0" lvl="8" indent="-355600" algn="l" rtl="0">
              <a:lnSpc>
                <a:spcPct val="115000"/>
              </a:lnSpc>
              <a:spcBef>
                <a:spcPts val="2100"/>
              </a:spcBef>
              <a:spcAft>
                <a:spcPts val="210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9pPr>
          </a:lstStyle>
          <a:p>
            <a:endParaRPr/>
          </a:p>
        </p:txBody>
      </p:sp>
      <p:sp>
        <p:nvSpPr>
          <p:cNvPr id="12" name="Google Shape;12;g159505ee322_0_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3"/>
                </a:solidFill>
                <a:latin typeface="Raleway"/>
                <a:ea typeface="Raleway"/>
                <a:cs typeface="Raleway"/>
                <a:sym typeface="Raleway"/>
              </a:defRPr>
            </a:lvl1pPr>
            <a:lvl2pPr lvl="1" algn="r">
              <a:buNone/>
              <a:defRPr sz="1300">
                <a:solidFill>
                  <a:schemeClr val="accent3"/>
                </a:solidFill>
                <a:latin typeface="Raleway"/>
                <a:ea typeface="Raleway"/>
                <a:cs typeface="Raleway"/>
                <a:sym typeface="Raleway"/>
              </a:defRPr>
            </a:lvl2pPr>
            <a:lvl3pPr lvl="2" algn="r">
              <a:buNone/>
              <a:defRPr sz="1300">
                <a:solidFill>
                  <a:schemeClr val="accent3"/>
                </a:solidFill>
                <a:latin typeface="Raleway"/>
                <a:ea typeface="Raleway"/>
                <a:cs typeface="Raleway"/>
                <a:sym typeface="Raleway"/>
              </a:defRPr>
            </a:lvl3pPr>
            <a:lvl4pPr lvl="3" algn="r">
              <a:buNone/>
              <a:defRPr sz="1300">
                <a:solidFill>
                  <a:schemeClr val="accent3"/>
                </a:solidFill>
                <a:latin typeface="Raleway"/>
                <a:ea typeface="Raleway"/>
                <a:cs typeface="Raleway"/>
                <a:sym typeface="Raleway"/>
              </a:defRPr>
            </a:lvl4pPr>
            <a:lvl5pPr lvl="4" algn="r">
              <a:buNone/>
              <a:defRPr sz="1300">
                <a:solidFill>
                  <a:schemeClr val="accent3"/>
                </a:solidFill>
                <a:latin typeface="Raleway"/>
                <a:ea typeface="Raleway"/>
                <a:cs typeface="Raleway"/>
                <a:sym typeface="Raleway"/>
              </a:defRPr>
            </a:lvl5pPr>
            <a:lvl6pPr lvl="5" algn="r">
              <a:buNone/>
              <a:defRPr sz="1300">
                <a:solidFill>
                  <a:schemeClr val="accent3"/>
                </a:solidFill>
                <a:latin typeface="Raleway"/>
                <a:ea typeface="Raleway"/>
                <a:cs typeface="Raleway"/>
                <a:sym typeface="Raleway"/>
              </a:defRPr>
            </a:lvl6pPr>
            <a:lvl7pPr lvl="6" algn="r">
              <a:buNone/>
              <a:defRPr sz="1300">
                <a:solidFill>
                  <a:schemeClr val="accent3"/>
                </a:solidFill>
                <a:latin typeface="Raleway"/>
                <a:ea typeface="Raleway"/>
                <a:cs typeface="Raleway"/>
                <a:sym typeface="Raleway"/>
              </a:defRPr>
            </a:lvl7pPr>
            <a:lvl8pPr lvl="7" algn="r">
              <a:buNone/>
              <a:defRPr sz="1300">
                <a:solidFill>
                  <a:schemeClr val="accent3"/>
                </a:solidFill>
                <a:latin typeface="Raleway"/>
                <a:ea typeface="Raleway"/>
                <a:cs typeface="Raleway"/>
                <a:sym typeface="Raleway"/>
              </a:defRPr>
            </a:lvl8pPr>
            <a:lvl9pPr lvl="8" algn="r">
              <a:buNone/>
              <a:defRPr sz="1300">
                <a:solidFill>
                  <a:schemeClr val="accent3"/>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61" r:id="rId10"/>
    <p:sldLayoutId id="2147483662" r:id="rId11"/>
    <p:sldLayoutId id="2147483664" r:id="rId12"/>
    <p:sldLayoutId id="2147483665"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9.xml" /><Relationship Id="rId1" Type="http://schemas.openxmlformats.org/officeDocument/2006/relationships/slideLayout" Target="../slideLayouts/slideLayout22.xml" /></Relationships>
</file>

<file path=ppt/slides/_rels/slide11.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4.xml" /></Relationships>
</file>

<file path=ppt/slides/_rels/slide12.xml.rels><?xml version="1.0" encoding="UTF-8" standalone="yes"?>
<Relationships xmlns="http://schemas.openxmlformats.org/package/2006/relationships"><Relationship Id="rId3" Type="http://schemas.openxmlformats.org/officeDocument/2006/relationships/image" Target="../media/image23.jpg" /><Relationship Id="rId2" Type="http://schemas.openxmlformats.org/officeDocument/2006/relationships/notesSlide" Target="../notesSlides/notesSlide10.xml" /><Relationship Id="rId1" Type="http://schemas.openxmlformats.org/officeDocument/2006/relationships/slideLayout" Target="../slideLayouts/slideLayout24.xml" /><Relationship Id="rId4" Type="http://schemas.openxmlformats.org/officeDocument/2006/relationships/image" Target="../media/image24.png" /></Relationships>
</file>

<file path=ppt/slides/_rels/slide13.xml.rels><?xml version="1.0" encoding="UTF-8" standalone="yes"?>
<Relationships xmlns="http://schemas.openxmlformats.org/package/2006/relationships"><Relationship Id="rId3" Type="http://schemas.openxmlformats.org/officeDocument/2006/relationships/image" Target="../media/image25.jpg" /><Relationship Id="rId2" Type="http://schemas.openxmlformats.org/officeDocument/2006/relationships/notesSlide" Target="../notesSlides/notesSlide11.xml" /><Relationship Id="rId1" Type="http://schemas.openxmlformats.org/officeDocument/2006/relationships/slideLayout" Target="../slideLayouts/slideLayout18.xml" /></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Relationship Id="rId3" Type="http://schemas.openxmlformats.org/officeDocument/2006/relationships/image" Target="../media/image26.jpg" /><Relationship Id="rId2" Type="http://schemas.openxmlformats.org/officeDocument/2006/relationships/notesSlide" Target="../notesSlides/notesSlide13.xml" /><Relationship Id="rId1" Type="http://schemas.openxmlformats.org/officeDocument/2006/relationships/slideLayout" Target="../slideLayouts/slideLayout25.xml" /></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5.xml" /></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5.xml" /></Relationships>
</file>

<file path=ppt/slides/_rels/slide18.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18.xml" /></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8.xml" /></Relationships>
</file>

<file path=ppt/slides/_rels/slide2.xml.rels><?xml version="1.0" encoding="UTF-8" standalone="yes"?>
<Relationships xmlns="http://schemas.openxmlformats.org/package/2006/relationships"><Relationship Id="rId3" Type="http://schemas.openxmlformats.org/officeDocument/2006/relationships/image" Target="../media/image12.jpg" /><Relationship Id="rId2" Type="http://schemas.openxmlformats.org/officeDocument/2006/relationships/notesSlide" Target="../notesSlides/notesSlide2.xml" /><Relationship Id="rId1" Type="http://schemas.openxmlformats.org/officeDocument/2006/relationships/slideLayout" Target="../slideLayouts/slideLayout20.xml" /><Relationship Id="rId4" Type="http://schemas.openxmlformats.org/officeDocument/2006/relationships/image" Target="../media/image13.png" /></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11.xml" /></Relationships>
</file>

<file path=ppt/slides/_rels/slide21.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11.xml" /></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11.xml" /></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6.xml" /></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 /><Relationship Id="rId1" Type="http://schemas.openxmlformats.org/officeDocument/2006/relationships/slideLayout" Target="../slideLayouts/slideLayout9.xml" /></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 /><Relationship Id="rId1" Type="http://schemas.openxmlformats.org/officeDocument/2006/relationships/slideLayout" Target="../slideLayouts/slideLayout9.xml" /></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9.xml" /></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 /><Relationship Id="rId1" Type="http://schemas.openxmlformats.org/officeDocument/2006/relationships/slideLayout" Target="../slideLayouts/slideLayout18.xml" /></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 /><Relationship Id="rId1" Type="http://schemas.openxmlformats.org/officeDocument/2006/relationships/slideLayout" Target="../slideLayouts/slideLayout18.xml" /></Relationships>
</file>

<file path=ppt/slides/_rels/slide29.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notesSlide" Target="../notesSlides/notesSlide25.xml" /><Relationship Id="rId1" Type="http://schemas.openxmlformats.org/officeDocument/2006/relationships/slideLayout" Target="../slideLayouts/slideLayout10.xml" /></Relationships>
</file>

<file path=ppt/slides/_rels/slide3.xml.rels><?xml version="1.0" encoding="UTF-8" standalone="yes"?>
<Relationships xmlns="http://schemas.openxmlformats.org/package/2006/relationships"><Relationship Id="rId3" Type="http://schemas.openxmlformats.org/officeDocument/2006/relationships/image" Target="../media/image14.jpg" /><Relationship Id="rId2" Type="http://schemas.openxmlformats.org/officeDocument/2006/relationships/notesSlide" Target="../notesSlides/notesSlide3.xml" /><Relationship Id="rId1" Type="http://schemas.openxmlformats.org/officeDocument/2006/relationships/slideLayout" Target="../slideLayouts/slideLayout21.xml" /><Relationship Id="rId4" Type="http://schemas.openxmlformats.org/officeDocument/2006/relationships/image" Target="../media/image15.png" /></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 /><Relationship Id="rId1" Type="http://schemas.openxmlformats.org/officeDocument/2006/relationships/slideLayout" Target="../slideLayouts/slideLayout18.xml" /></Relationships>
</file>

<file path=ppt/slides/_rels/slide31.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notesSlide" Target="../notesSlides/notesSlide27.xml" /><Relationship Id="rId1" Type="http://schemas.openxmlformats.org/officeDocument/2006/relationships/slideLayout" Target="../slideLayouts/slideLayout9.xml" /></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 /><Relationship Id="rId1" Type="http://schemas.openxmlformats.org/officeDocument/2006/relationships/slideLayout" Target="../slideLayouts/slideLayout15.xml" /></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 /><Relationship Id="rId1" Type="http://schemas.openxmlformats.org/officeDocument/2006/relationships/slideLayout" Target="../slideLayouts/slideLayout5.xml" /></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 /><Relationship Id="rId1" Type="http://schemas.openxmlformats.org/officeDocument/2006/relationships/slideLayout" Target="../slideLayouts/slideLayout5.xml" /></Relationships>
</file>

<file path=ppt/slides/_rels/slide35.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notesSlide" Target="../notesSlides/notesSlide31.xml" /><Relationship Id="rId1" Type="http://schemas.openxmlformats.org/officeDocument/2006/relationships/slideLayout" Target="../slideLayouts/slideLayout5.xml" /></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 /><Relationship Id="rId1" Type="http://schemas.openxmlformats.org/officeDocument/2006/relationships/slideLayout" Target="../slideLayouts/slideLayout5.xml" /></Relationships>
</file>

<file path=ppt/slides/_rels/slide37.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notesSlide" Target="../notesSlides/notesSlide33.xml" /><Relationship Id="rId1" Type="http://schemas.openxmlformats.org/officeDocument/2006/relationships/slideLayout" Target="../slideLayouts/slideLayout5.xml" /></Relationships>
</file>

<file path=ppt/slides/_rels/slide38.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notesSlide" Target="../notesSlides/notesSlide34.xml" /><Relationship Id="rId1" Type="http://schemas.openxmlformats.org/officeDocument/2006/relationships/slideLayout" Target="../slideLayouts/slideLayout5.xml" /><Relationship Id="rId4" Type="http://schemas.openxmlformats.org/officeDocument/2006/relationships/image" Target="../media/image33.png"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3" Type="http://schemas.openxmlformats.org/officeDocument/2006/relationships/image" Target="../media/image16.jpg" /><Relationship Id="rId2" Type="http://schemas.openxmlformats.org/officeDocument/2006/relationships/notesSlide" Target="../notesSlides/notesSlide4.xml" /><Relationship Id="rId1" Type="http://schemas.openxmlformats.org/officeDocument/2006/relationships/slideLayout" Target="../slideLayouts/slideLayout5.xml" /></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3.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41.xml.rels><?xml version="1.0" encoding="UTF-8" standalone="yes"?>
<Relationships xmlns="http://schemas.openxmlformats.org/package/2006/relationships"><Relationship Id="rId3" Type="http://schemas.openxmlformats.org/officeDocument/2006/relationships/image" Target="../media/image35.svg" /><Relationship Id="rId2" Type="http://schemas.openxmlformats.org/officeDocument/2006/relationships/image" Target="../media/image34.png" /><Relationship Id="rId1" Type="http://schemas.openxmlformats.org/officeDocument/2006/relationships/slideLayout" Target="../slideLayouts/slideLayout26.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4.xml.rels><?xml version="1.0" encoding="UTF-8" standalone="yes"?>
<Relationships xmlns="http://schemas.openxmlformats.org/package/2006/relationships"><Relationship Id="rId3" Type="http://schemas.openxmlformats.org/officeDocument/2006/relationships/image" Target="../media/image37.jpeg" /><Relationship Id="rId2" Type="http://schemas.openxmlformats.org/officeDocument/2006/relationships/image" Target="../media/image36.jpg" /><Relationship Id="rId1" Type="http://schemas.openxmlformats.org/officeDocument/2006/relationships/slideLayout" Target="../slideLayouts/slideLayout3.xml" /><Relationship Id="rId4" Type="http://schemas.openxmlformats.org/officeDocument/2006/relationships/image" Target="../media/image38.png"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 /></Relationships>
</file>

<file path=ppt/slides/_rels/slide46.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image" Target="../media/image39.png" /><Relationship Id="rId1" Type="http://schemas.openxmlformats.org/officeDocument/2006/relationships/slideLayout" Target="../slideLayouts/slideLayout7.xml" /></Relationships>
</file>

<file path=ppt/slides/_rels/slide47.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3.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 /></Relationships>
</file>

<file path=ppt/slides/_rels/slide49.xml.rels><?xml version="1.0" encoding="UTF-8" standalone="yes"?>
<Relationships xmlns="http://schemas.openxmlformats.org/package/2006/relationships"><Relationship Id="rId3" Type="http://schemas.openxmlformats.org/officeDocument/2006/relationships/image" Target="../media/image43.jpeg" /><Relationship Id="rId2" Type="http://schemas.openxmlformats.org/officeDocument/2006/relationships/image" Target="../media/image42.jpe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5.xml" /></Relationships>
</file>

<file path=ppt/slides/_rels/slide50.xml.rels><?xml version="1.0" encoding="UTF-8" standalone="yes"?>
<Relationships xmlns="http://schemas.openxmlformats.org/package/2006/relationships"><Relationship Id="rId3" Type="http://schemas.openxmlformats.org/officeDocument/2006/relationships/image" Target="../media/image44.jpg" /><Relationship Id="rId2" Type="http://schemas.openxmlformats.org/officeDocument/2006/relationships/notesSlide" Target="../notesSlides/notesSlide35.xml" /><Relationship Id="rId1" Type="http://schemas.openxmlformats.org/officeDocument/2006/relationships/slideLayout" Target="../slideLayouts/slideLayout4.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52.xml.rels><?xml version="1.0" encoding="UTF-8" standalone="yes"?>
<Relationships xmlns="http://schemas.openxmlformats.org/package/2006/relationships"><Relationship Id="rId3" Type="http://schemas.openxmlformats.org/officeDocument/2006/relationships/image" Target="../media/image46.png" /><Relationship Id="rId2" Type="http://schemas.openxmlformats.org/officeDocument/2006/relationships/image" Target="../media/image45.png" /><Relationship Id="rId1" Type="http://schemas.openxmlformats.org/officeDocument/2006/relationships/slideLayout" Target="../slideLayouts/slideLayout26.xml" /></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 /><Relationship Id="rId1" Type="http://schemas.openxmlformats.org/officeDocument/2006/relationships/slideLayout" Target="../slideLayouts/slideLayout7.xml" /></Relationships>
</file>

<file path=ppt/slides/_rels/slide54.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notesSlide" Target="../notesSlides/notesSlide37.xml" /><Relationship Id="rId1" Type="http://schemas.openxmlformats.org/officeDocument/2006/relationships/slideLayout" Target="../slideLayouts/slideLayout5.xml" /></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 /><Relationship Id="rId1" Type="http://schemas.openxmlformats.org/officeDocument/2006/relationships/slideLayout" Target="../slideLayouts/slideLayout15.xml" /></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 /><Relationship Id="rId1" Type="http://schemas.openxmlformats.org/officeDocument/2006/relationships/slideLayout" Target="../slideLayouts/slideLayout18.xml" /></Relationships>
</file>

<file path=ppt/slides/_rels/slide57.xml.rels><?xml version="1.0" encoding="UTF-8" standalone="yes"?>
<Relationships xmlns="http://schemas.openxmlformats.org/package/2006/relationships"><Relationship Id="rId3" Type="http://schemas.openxmlformats.org/officeDocument/2006/relationships/image" Target="../media/image48.png" /><Relationship Id="rId2" Type="http://schemas.openxmlformats.org/officeDocument/2006/relationships/notesSlide" Target="../notesSlides/notesSlide40.xml" /><Relationship Id="rId1" Type="http://schemas.openxmlformats.org/officeDocument/2006/relationships/slideLayout" Target="../slideLayouts/slideLayout6.xml" /></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 /><Relationship Id="rId1" Type="http://schemas.openxmlformats.org/officeDocument/2006/relationships/slideLayout" Target="../slideLayouts/slideLayout3.xml" /></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60.xml.rels><?xml version="1.0" encoding="UTF-8" standalone="yes"?>
<Relationships xmlns="http://schemas.openxmlformats.org/package/2006/relationships"><Relationship Id="rId3" Type="http://schemas.openxmlformats.org/officeDocument/2006/relationships/image" Target="../media/image49.png" /><Relationship Id="rId2" Type="http://schemas.openxmlformats.org/officeDocument/2006/relationships/notesSlide" Target="../notesSlides/notesSlide43.xml" /><Relationship Id="rId1" Type="http://schemas.openxmlformats.org/officeDocument/2006/relationships/slideLayout" Target="../slideLayouts/slideLayout9.xml" /></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 /><Relationship Id="rId1" Type="http://schemas.openxmlformats.org/officeDocument/2006/relationships/slideLayout" Target="../slideLayouts/slideLayout18.xml" /></Relationships>
</file>

<file path=ppt/slides/_rels/slide62.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notesSlide" Target="../notesSlides/notesSlide45.xml" /><Relationship Id="rId1" Type="http://schemas.openxmlformats.org/officeDocument/2006/relationships/slideLayout" Target="../slideLayouts/slideLayout10.xml" /></Relationships>
</file>

<file path=ppt/slides/_rels/slide63.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notesSlide" Target="../notesSlides/notesSlide46.xml" /><Relationship Id="rId1" Type="http://schemas.openxmlformats.org/officeDocument/2006/relationships/slideLayout" Target="../slideLayouts/slideLayout13.xml" /><Relationship Id="rId4" Type="http://schemas.openxmlformats.org/officeDocument/2006/relationships/image" Target="../media/image52.png" /></Relationships>
</file>

<file path=ppt/slides/_rels/slide64.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notesSlide" Target="../notesSlides/notesSlide47.xml" /><Relationship Id="rId1" Type="http://schemas.openxmlformats.org/officeDocument/2006/relationships/slideLayout" Target="../slideLayouts/slideLayout7.xml" /><Relationship Id="rId4" Type="http://schemas.openxmlformats.org/officeDocument/2006/relationships/image" Target="../media/image54.png" /></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 /><Relationship Id="rId1" Type="http://schemas.openxmlformats.org/officeDocument/2006/relationships/slideLayout" Target="../slideLayouts/slideLayout15.xml" /></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 /><Relationship Id="rId1" Type="http://schemas.openxmlformats.org/officeDocument/2006/relationships/slideLayout" Target="../slideLayouts/slideLayout14.xml" /></Relationships>
</file>

<file path=ppt/slides/_rels/slide67.xml.rels><?xml version="1.0" encoding="UTF-8" standalone="yes"?>
<Relationships xmlns="http://schemas.openxmlformats.org/package/2006/relationships"><Relationship Id="rId3" Type="http://schemas.openxmlformats.org/officeDocument/2006/relationships/image" Target="../media/image55.jpg" /><Relationship Id="rId2" Type="http://schemas.openxmlformats.org/officeDocument/2006/relationships/notesSlide" Target="../notesSlides/notesSlide50.xml" /><Relationship Id="rId1" Type="http://schemas.openxmlformats.org/officeDocument/2006/relationships/slideLayout" Target="../slideLayouts/slideLayout7.xml" /></Relationships>
</file>

<file path=ppt/slides/_rels/slide68.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3" Type="http://schemas.openxmlformats.org/officeDocument/2006/relationships/image" Target="../media/image17.jpg" /><Relationship Id="rId2" Type="http://schemas.openxmlformats.org/officeDocument/2006/relationships/notesSlide" Target="../notesSlides/notesSlide6.xml" /><Relationship Id="rId1" Type="http://schemas.openxmlformats.org/officeDocument/2006/relationships/slideLayout" Target="../slideLayouts/slideLayout22.xml" /><Relationship Id="rId5" Type="http://schemas.openxmlformats.org/officeDocument/2006/relationships/image" Target="../media/image19.png" /><Relationship Id="rId4" Type="http://schemas.openxmlformats.org/officeDocument/2006/relationships/image" Target="../media/image18.jpg" /></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23.xml" /></Relationships>
</file>

<file path=ppt/slides/_rels/slide9.xml.rels><?xml version="1.0" encoding="UTF-8" standalone="yes"?>
<Relationships xmlns="http://schemas.openxmlformats.org/package/2006/relationships"><Relationship Id="rId3" Type="http://schemas.openxmlformats.org/officeDocument/2006/relationships/image" Target="../media/image20.jpg" /><Relationship Id="rId2" Type="http://schemas.openxmlformats.org/officeDocument/2006/relationships/notesSlide" Target="../notesSlides/notesSlide8.xml" /><Relationship Id="rId1" Type="http://schemas.openxmlformats.org/officeDocument/2006/relationships/slideLayout" Target="../slideLayouts/slideLayout4.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4304"/>
        <p:cNvGrpSpPr/>
        <p:nvPr/>
      </p:nvGrpSpPr>
      <p:grpSpPr>
        <a:xfrm>
          <a:off x="0" y="0"/>
          <a:ext cx="0" cy="0"/>
          <a:chOff x="0" y="0"/>
          <a:chExt cx="0" cy="0"/>
        </a:xfrm>
      </p:grpSpPr>
      <p:sp>
        <p:nvSpPr>
          <p:cNvPr id="4305" name="Google Shape;4305;p1"/>
          <p:cNvSpPr txBox="1">
            <a:spLocks noGrp="1"/>
          </p:cNvSpPr>
          <p:nvPr>
            <p:ph type="title"/>
          </p:nvPr>
        </p:nvSpPr>
        <p:spPr>
          <a:xfrm>
            <a:off x="1765600" y="-179378"/>
            <a:ext cx="7858500" cy="3119100"/>
          </a:xfrm>
          <a:prstGeom prst="rect">
            <a:avLst/>
          </a:prstGeom>
          <a:noFill/>
          <a:ln>
            <a:noFill/>
          </a:ln>
        </p:spPr>
        <p:txBody>
          <a:bodyPr spcFirstLastPara="1" wrap="square" lIns="91425" tIns="45700" rIns="91425" bIns="45700" anchor="b" anchorCtr="0">
            <a:normAutofit/>
          </a:bodyPr>
          <a:lstStyle/>
          <a:p>
            <a:pPr marL="0" lvl="0" indent="0" algn="ctr" rtl="0">
              <a:lnSpc>
                <a:spcPct val="89000"/>
              </a:lnSpc>
              <a:spcBef>
                <a:spcPts val="0"/>
              </a:spcBef>
              <a:spcAft>
                <a:spcPts val="0"/>
              </a:spcAft>
              <a:buClr>
                <a:srgbClr val="902135"/>
              </a:buClr>
              <a:buSzPts val="7200"/>
              <a:buFont typeface="Libre Franklin"/>
              <a:buNone/>
            </a:pPr>
            <a:r>
              <a:rPr lang="en-US" sz="7200" b="1" u="sng">
                <a:solidFill>
                  <a:srgbClr val="002060"/>
                </a:solidFill>
                <a:latin typeface="Caveat"/>
                <a:ea typeface="Caveat"/>
                <a:cs typeface="Caveat"/>
                <a:sym typeface="Caveat"/>
              </a:rPr>
              <a:t>HYDATID DISEASE </a:t>
            </a:r>
            <a:endParaRPr sz="7200">
              <a:solidFill>
                <a:srgbClr val="002060"/>
              </a:solidFill>
              <a:latin typeface="Caveat"/>
              <a:ea typeface="Caveat"/>
              <a:cs typeface="Caveat"/>
              <a:sym typeface="Caveat"/>
            </a:endParaRPr>
          </a:p>
        </p:txBody>
      </p:sp>
      <p:sp>
        <p:nvSpPr>
          <p:cNvPr id="4306" name="Google Shape;4306;p1"/>
          <p:cNvSpPr txBox="1"/>
          <p:nvPr/>
        </p:nvSpPr>
        <p:spPr>
          <a:xfrm>
            <a:off x="2376525" y="3258250"/>
            <a:ext cx="6722700" cy="53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900" b="1" i="0" u="none" strike="noStrike" cap="none">
                <a:solidFill>
                  <a:schemeClr val="lt2"/>
                </a:solidFill>
                <a:latin typeface="Twentieth Century"/>
                <a:ea typeface="Twentieth Century"/>
                <a:cs typeface="Twentieth Century"/>
                <a:sym typeface="Twentieth Century"/>
              </a:rPr>
              <a:t>Supervised by:</a:t>
            </a:r>
            <a:r>
              <a:rPr lang="en-US" sz="2900" b="1" i="0" u="none" strike="noStrike" cap="none">
                <a:solidFill>
                  <a:schemeClr val="dk1"/>
                </a:solidFill>
                <a:latin typeface="Twentieth Century"/>
                <a:ea typeface="Twentieth Century"/>
                <a:cs typeface="Twentieth Century"/>
                <a:sym typeface="Twentieth Century"/>
              </a:rPr>
              <a:t> Dr. Sa’ed Al-Azzawi</a:t>
            </a:r>
            <a:endParaRPr sz="1100"/>
          </a:p>
        </p:txBody>
      </p:sp>
      <p:sp>
        <p:nvSpPr>
          <p:cNvPr id="4307" name="Google Shape;4307;p1"/>
          <p:cNvSpPr/>
          <p:nvPr/>
        </p:nvSpPr>
        <p:spPr>
          <a:xfrm>
            <a:off x="4489118" y="4226387"/>
            <a:ext cx="353147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lt2"/>
                </a:solidFill>
                <a:latin typeface="Twentieth Century"/>
                <a:ea typeface="Twentieth Century"/>
                <a:cs typeface="Twentieth Century"/>
                <a:sym typeface="Twentieth Century"/>
              </a:rPr>
              <a:t>Presented by:</a:t>
            </a:r>
            <a:endParaRPr dirty="0">
              <a:solidFill>
                <a:schemeClr val="lt2"/>
              </a:solidFill>
            </a:endParaRPr>
          </a:p>
        </p:txBody>
      </p:sp>
      <p:sp>
        <p:nvSpPr>
          <p:cNvPr id="4308" name="Google Shape;4308;p1"/>
          <p:cNvSpPr/>
          <p:nvPr/>
        </p:nvSpPr>
        <p:spPr>
          <a:xfrm>
            <a:off x="1886576" y="4725548"/>
            <a:ext cx="82491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Twentieth Century"/>
                <a:sym typeface="Twentieth Century"/>
              </a:rPr>
              <a:t>Batool Kasasbeh                                   Nebal Ali </a:t>
            </a:r>
          </a:p>
          <a:p>
            <a:pPr marL="0" marR="0" lvl="0" indent="0" algn="l" rtl="0">
              <a:spcBef>
                <a:spcPts val="0"/>
              </a:spcBef>
              <a:spcAft>
                <a:spcPts val="0"/>
              </a:spcAft>
              <a:buNone/>
            </a:pPr>
            <a:endParaRPr lang="en-US" sz="2400" b="1" dirty="0">
              <a:solidFill>
                <a:schemeClr val="dk1"/>
              </a:solidFill>
              <a:latin typeface="Twentieth Century"/>
              <a:sym typeface="Twentieth Century"/>
            </a:endParaRPr>
          </a:p>
          <a:p>
            <a:pPr marL="0" marR="0" lvl="0" indent="0" algn="l" rtl="0">
              <a:spcBef>
                <a:spcPts val="0"/>
              </a:spcBef>
              <a:spcAft>
                <a:spcPts val="0"/>
              </a:spcAft>
              <a:buNone/>
            </a:pPr>
            <a:r>
              <a:rPr lang="en-US" sz="2400" b="1" dirty="0">
                <a:solidFill>
                  <a:schemeClr val="dk1"/>
                </a:solidFill>
                <a:latin typeface="Twentieth Century"/>
                <a:sym typeface="Twentieth Century"/>
              </a:rPr>
              <a:t>Hadeel Qasem                                       Shatha Ababneh </a:t>
            </a:r>
            <a:endParaRPr dirty="0">
              <a:solidFill>
                <a:schemeClr val="dk1"/>
              </a:solidFill>
            </a:endParaRPr>
          </a:p>
        </p:txBody>
      </p:sp>
      <p:sp>
        <p:nvSpPr>
          <p:cNvPr id="4309" name="Google Shape;4309;p1"/>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87"/>
        <p:cNvGrpSpPr/>
        <p:nvPr/>
      </p:nvGrpSpPr>
      <p:grpSpPr>
        <a:xfrm>
          <a:off x="0" y="0"/>
          <a:ext cx="0" cy="0"/>
          <a:chOff x="0" y="0"/>
          <a:chExt cx="0" cy="0"/>
        </a:xfrm>
      </p:grpSpPr>
      <p:sp>
        <p:nvSpPr>
          <p:cNvPr id="4388" name="Google Shape;4388;p8"/>
          <p:cNvSpPr txBox="1">
            <a:spLocks noGrp="1"/>
          </p:cNvSpPr>
          <p:nvPr>
            <p:ph type="title"/>
          </p:nvPr>
        </p:nvSpPr>
        <p:spPr>
          <a:xfrm>
            <a:off x="-10625" y="40125"/>
            <a:ext cx="5331600" cy="923400"/>
          </a:xfrm>
          <a:prstGeom prst="rect">
            <a:avLst/>
          </a:prstGeom>
          <a:solidFill>
            <a:srgbClr val="FCE5CD"/>
          </a:solidFill>
          <a:ln>
            <a:noFill/>
          </a:ln>
        </p:spPr>
        <p:txBody>
          <a:bodyPr spcFirstLastPara="1" wrap="square" lIns="91425" tIns="45700" rIns="91425" bIns="45700" anchor="t" anchorCtr="0">
            <a:normAutofit/>
          </a:bodyPr>
          <a:lstStyle/>
          <a:p>
            <a:pPr marL="0" lvl="0" indent="0" algn="l" rtl="0">
              <a:lnSpc>
                <a:spcPct val="84000"/>
              </a:lnSpc>
              <a:spcBef>
                <a:spcPts val="0"/>
              </a:spcBef>
              <a:spcAft>
                <a:spcPts val="0"/>
              </a:spcAft>
              <a:buClr>
                <a:schemeClr val="lt2"/>
              </a:buClr>
              <a:buSzPts val="4000"/>
              <a:buFont typeface="Libre Franklin"/>
              <a:buNone/>
            </a:pPr>
            <a:r>
              <a:rPr lang="en-US" sz="4000" u="sng"/>
              <a:t>LIFE CYCLE</a:t>
            </a:r>
            <a:r>
              <a:rPr lang="en-US" sz="4000" u="sng">
                <a:solidFill>
                  <a:srgbClr val="283C55"/>
                </a:solidFill>
              </a:rPr>
              <a:t>  </a:t>
            </a:r>
            <a:endParaRPr sz="3700"/>
          </a:p>
        </p:txBody>
      </p:sp>
      <p:pic>
        <p:nvPicPr>
          <p:cNvPr id="4389" name="Google Shape;4389;p8"/>
          <p:cNvPicPr preferRelativeResize="0"/>
          <p:nvPr/>
        </p:nvPicPr>
        <p:blipFill rotWithShape="1">
          <a:blip r:embed="rId3">
            <a:alphaModFix/>
          </a:blip>
          <a:srcRect/>
          <a:stretch/>
        </p:blipFill>
        <p:spPr>
          <a:xfrm>
            <a:off x="-10675" y="708800"/>
            <a:ext cx="5331626" cy="6149200"/>
          </a:xfrm>
          <a:prstGeom prst="rect">
            <a:avLst/>
          </a:prstGeom>
          <a:noFill/>
          <a:ln>
            <a:noFill/>
          </a:ln>
        </p:spPr>
      </p:pic>
      <p:sp>
        <p:nvSpPr>
          <p:cNvPr id="4390" name="Google Shape;4390;p8"/>
          <p:cNvSpPr/>
          <p:nvPr/>
        </p:nvSpPr>
        <p:spPr>
          <a:xfrm>
            <a:off x="3001310" y="3728669"/>
            <a:ext cx="291617" cy="291617"/>
          </a:xfrm>
          <a:prstGeom prst="star5">
            <a:avLst>
              <a:gd name="adj" fmla="val 19098"/>
              <a:gd name="hf" fmla="val 105146"/>
              <a:gd name="vf" fmla="val 110557"/>
            </a:avLst>
          </a:prstGeom>
          <a:solidFill>
            <a:srgbClr val="4C7C99"/>
          </a:solidFill>
          <a:ln w="34925" cap="flat" cmpd="sng">
            <a:solidFill>
              <a:srgbClr val="4C7C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391" name="Google Shape;4391;p8"/>
          <p:cNvSpPr/>
          <p:nvPr/>
        </p:nvSpPr>
        <p:spPr>
          <a:xfrm>
            <a:off x="3910797" y="6030863"/>
            <a:ext cx="221224" cy="221224"/>
          </a:xfrm>
          <a:prstGeom prst="star5">
            <a:avLst>
              <a:gd name="adj" fmla="val 19098"/>
              <a:gd name="hf" fmla="val 105146"/>
              <a:gd name="vf" fmla="val 110557"/>
            </a:avLst>
          </a:prstGeom>
          <a:solidFill>
            <a:srgbClr val="4C7C99"/>
          </a:solidFill>
          <a:ln w="34925" cap="flat" cmpd="sng">
            <a:solidFill>
              <a:srgbClr val="4C7C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392" name="Google Shape;4392;p8"/>
          <p:cNvSpPr/>
          <p:nvPr/>
        </p:nvSpPr>
        <p:spPr>
          <a:xfrm>
            <a:off x="661785" y="5197367"/>
            <a:ext cx="256620" cy="221224"/>
          </a:xfrm>
          <a:prstGeom prst="triangle">
            <a:avLst>
              <a:gd name="adj" fmla="val 50000"/>
            </a:avLst>
          </a:prstGeom>
          <a:solidFill>
            <a:srgbClr val="325366"/>
          </a:solidFill>
          <a:ln w="34925" cap="flat" cmpd="sng">
            <a:solidFill>
              <a:srgbClr val="3253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393" name="Google Shape;4393;p8"/>
          <p:cNvSpPr/>
          <p:nvPr/>
        </p:nvSpPr>
        <p:spPr>
          <a:xfrm>
            <a:off x="3945832" y="6412832"/>
            <a:ext cx="186189" cy="160508"/>
          </a:xfrm>
          <a:prstGeom prst="triangle">
            <a:avLst>
              <a:gd name="adj" fmla="val 50000"/>
            </a:avLst>
          </a:prstGeom>
          <a:solidFill>
            <a:srgbClr val="325366"/>
          </a:solidFill>
          <a:ln w="34925" cap="flat" cmpd="sng">
            <a:solidFill>
              <a:srgbClr val="3253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394" name="Google Shape;4394;p8"/>
          <p:cNvSpPr txBox="1"/>
          <p:nvPr/>
        </p:nvSpPr>
        <p:spPr>
          <a:xfrm>
            <a:off x="7828700" y="90125"/>
            <a:ext cx="4272000" cy="939000"/>
          </a:xfrm>
          <a:prstGeom prst="rect">
            <a:avLst/>
          </a:prstGeom>
          <a:noFill/>
          <a:ln w="9525" cap="flat" cmpd="sng">
            <a:solidFill>
              <a:srgbClr val="19191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Libre Franklin"/>
                <a:ea typeface="Libre Franklin"/>
                <a:cs typeface="Libre Franklin"/>
                <a:sym typeface="Libre Franklin"/>
              </a:rPr>
              <a:t>1).Adult echinococcus granlousus in small bowel of </a:t>
            </a:r>
            <a:r>
              <a:rPr lang="en-US" sz="2000" b="1">
                <a:solidFill>
                  <a:srgbClr val="902135"/>
                </a:solidFill>
                <a:latin typeface="Libre Franklin"/>
                <a:ea typeface="Libre Franklin"/>
                <a:cs typeface="Libre Franklin"/>
                <a:sym typeface="Libre Franklin"/>
              </a:rPr>
              <a:t>definitive host </a:t>
            </a:r>
            <a:endParaRPr sz="2000" b="1">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500">
              <a:solidFill>
                <a:schemeClr val="dk1"/>
              </a:solidFill>
              <a:latin typeface="Libre Franklin"/>
              <a:ea typeface="Libre Franklin"/>
              <a:cs typeface="Libre Franklin"/>
              <a:sym typeface="Libre Franklin"/>
            </a:endParaRPr>
          </a:p>
        </p:txBody>
      </p:sp>
      <p:sp>
        <p:nvSpPr>
          <p:cNvPr id="4395" name="Google Shape;4395;p8"/>
          <p:cNvSpPr/>
          <p:nvPr/>
        </p:nvSpPr>
        <p:spPr>
          <a:xfrm>
            <a:off x="10689192" y="944080"/>
            <a:ext cx="501866" cy="679665"/>
          </a:xfrm>
          <a:prstGeom prst="downArrow">
            <a:avLst>
              <a:gd name="adj1" fmla="val 38599"/>
              <a:gd name="adj2" fmla="val 65949"/>
            </a:avLst>
          </a:prstGeom>
          <a:solidFill>
            <a:srgbClr val="191919"/>
          </a:solidFill>
          <a:ln w="34925" cap="flat" cmpd="sng">
            <a:solidFill>
              <a:srgbClr val="1919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396" name="Google Shape;4396;p8"/>
          <p:cNvSpPr txBox="1"/>
          <p:nvPr/>
        </p:nvSpPr>
        <p:spPr>
          <a:xfrm>
            <a:off x="9110684" y="1613410"/>
            <a:ext cx="3081316" cy="1323399"/>
          </a:xfrm>
          <a:prstGeom prst="rect">
            <a:avLst/>
          </a:prstGeom>
          <a:noFill/>
          <a:ln w="9525" cap="flat" cmpd="sng">
            <a:solidFill>
              <a:srgbClr val="19191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Libre Franklin"/>
                <a:ea typeface="Libre Franklin"/>
                <a:cs typeface="Libre Franklin"/>
                <a:sym typeface="Libre Franklin"/>
              </a:rPr>
              <a:t>2) Gravid proglottids release </a:t>
            </a:r>
            <a:r>
              <a:rPr lang="en-US" sz="1600" b="1" u="sng">
                <a:solidFill>
                  <a:srgbClr val="902135"/>
                </a:solidFill>
                <a:latin typeface="Libre Franklin"/>
                <a:ea typeface="Libre Franklin"/>
                <a:cs typeface="Libre Franklin"/>
                <a:sym typeface="Libre Franklin"/>
              </a:rPr>
              <a:t>egges </a:t>
            </a:r>
            <a:r>
              <a:rPr lang="en-US" sz="1600" b="1">
                <a:solidFill>
                  <a:schemeClr val="dk1"/>
                </a:solidFill>
                <a:latin typeface="Libre Franklin"/>
                <a:ea typeface="Libre Franklin"/>
                <a:cs typeface="Libre Franklin"/>
                <a:sym typeface="Libre Franklin"/>
              </a:rPr>
              <a:t>which </a:t>
            </a:r>
            <a:r>
              <a:rPr lang="en-US" sz="1600" b="1">
                <a:solidFill>
                  <a:srgbClr val="902135"/>
                </a:solidFill>
                <a:latin typeface="Libre Franklin"/>
                <a:ea typeface="Libre Franklin"/>
                <a:cs typeface="Libre Franklin"/>
                <a:sym typeface="Libre Franklin"/>
              </a:rPr>
              <a:t>pass in Faeces</a:t>
            </a:r>
            <a:endParaRPr sz="1600" b="1"/>
          </a:p>
          <a:p>
            <a:pPr marL="0" marR="0" lvl="0" indent="0" algn="l" rtl="0">
              <a:spcBef>
                <a:spcPts val="0"/>
              </a:spcBef>
              <a:spcAft>
                <a:spcPts val="0"/>
              </a:spcAft>
              <a:buNone/>
            </a:pPr>
            <a:r>
              <a:rPr lang="en-US" sz="1600" b="1">
                <a:solidFill>
                  <a:srgbClr val="902135"/>
                </a:solidFill>
                <a:latin typeface="Libre Franklin"/>
                <a:ea typeface="Libre Franklin"/>
                <a:cs typeface="Libre Franklin"/>
                <a:sym typeface="Libre Franklin"/>
              </a:rPr>
              <a:t>Ingested by intermediate host</a:t>
            </a:r>
            <a:endParaRPr sz="1600" b="1"/>
          </a:p>
          <a:p>
            <a:pPr marL="0" marR="0" lvl="0" indent="0" algn="l" rtl="0">
              <a:spcBef>
                <a:spcPts val="0"/>
              </a:spcBef>
              <a:spcAft>
                <a:spcPts val="0"/>
              </a:spcAft>
              <a:buNone/>
            </a:pPr>
            <a:endParaRPr sz="1600" b="1">
              <a:solidFill>
                <a:schemeClr val="dk1"/>
              </a:solidFill>
              <a:latin typeface="Libre Franklin"/>
              <a:ea typeface="Libre Franklin"/>
              <a:cs typeface="Libre Franklin"/>
              <a:sym typeface="Libre Franklin"/>
            </a:endParaRPr>
          </a:p>
        </p:txBody>
      </p:sp>
      <p:sp>
        <p:nvSpPr>
          <p:cNvPr id="4397" name="Google Shape;4397;p8"/>
          <p:cNvSpPr/>
          <p:nvPr/>
        </p:nvSpPr>
        <p:spPr>
          <a:xfrm>
            <a:off x="10703984" y="2592546"/>
            <a:ext cx="501868" cy="679667"/>
          </a:xfrm>
          <a:prstGeom prst="downArrow">
            <a:avLst>
              <a:gd name="adj1" fmla="val 38599"/>
              <a:gd name="adj2" fmla="val 65949"/>
            </a:avLst>
          </a:prstGeom>
          <a:solidFill>
            <a:srgbClr val="191919"/>
          </a:solidFill>
          <a:ln w="34925" cap="flat" cmpd="sng">
            <a:solidFill>
              <a:srgbClr val="1919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398" name="Google Shape;4398;p8"/>
          <p:cNvSpPr txBox="1"/>
          <p:nvPr/>
        </p:nvSpPr>
        <p:spPr>
          <a:xfrm>
            <a:off x="9505200" y="3169480"/>
            <a:ext cx="2686800" cy="1077178"/>
          </a:xfrm>
          <a:prstGeom prst="rect">
            <a:avLst/>
          </a:prstGeom>
          <a:noFill/>
          <a:ln w="9525" cap="flat" cmpd="sng">
            <a:solidFill>
              <a:srgbClr val="19191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Libre Franklin"/>
                <a:ea typeface="Libre Franklin"/>
                <a:cs typeface="Libre Franklin"/>
                <a:sym typeface="Libre Franklin"/>
              </a:rPr>
              <a:t>3)Egg hatches in small bowel of intermediate host to </a:t>
            </a:r>
            <a:r>
              <a:rPr lang="en-US" sz="1600" b="1" u="sng" dirty="0">
                <a:solidFill>
                  <a:srgbClr val="902135"/>
                </a:solidFill>
                <a:latin typeface="Libre Franklin"/>
                <a:ea typeface="Libre Franklin"/>
                <a:cs typeface="Libre Franklin"/>
                <a:sym typeface="Libre Franklin"/>
              </a:rPr>
              <a:t>oncosphere that develop into cyst </a:t>
            </a:r>
            <a:endParaRPr sz="1600" b="1" u="sng" dirty="0">
              <a:solidFill>
                <a:schemeClr val="dk1"/>
              </a:solidFill>
              <a:latin typeface="Libre Franklin"/>
              <a:ea typeface="Libre Franklin"/>
              <a:cs typeface="Libre Franklin"/>
              <a:sym typeface="Libre Franklin"/>
            </a:endParaRPr>
          </a:p>
        </p:txBody>
      </p:sp>
      <p:sp>
        <p:nvSpPr>
          <p:cNvPr id="4399" name="Google Shape;4399;p8"/>
          <p:cNvSpPr/>
          <p:nvPr/>
        </p:nvSpPr>
        <p:spPr>
          <a:xfrm>
            <a:off x="7627459" y="4082657"/>
            <a:ext cx="2460438" cy="1668618"/>
          </a:xfrm>
          <a:prstGeom prst="ellipse">
            <a:avLst/>
          </a:prstGeom>
          <a:solidFill>
            <a:schemeClr val="accent6"/>
          </a:solidFill>
          <a:ln w="349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rgbClr val="191919"/>
                </a:solidFill>
                <a:latin typeface="Libre Franklin"/>
                <a:ea typeface="Libre Franklin"/>
                <a:cs typeface="Libre Franklin"/>
                <a:sym typeface="Libre Franklin"/>
              </a:rPr>
              <a:t>4) </a:t>
            </a:r>
            <a:r>
              <a:rPr lang="en-US" sz="2600" b="1" u="sng" dirty="0">
                <a:solidFill>
                  <a:srgbClr val="902135"/>
                </a:solidFill>
                <a:latin typeface="Libre Franklin"/>
                <a:ea typeface="Libre Franklin"/>
                <a:cs typeface="Libre Franklin"/>
                <a:sym typeface="Libre Franklin"/>
              </a:rPr>
              <a:t>Cyst</a:t>
            </a:r>
            <a:r>
              <a:rPr lang="en-US" sz="1800" dirty="0">
                <a:solidFill>
                  <a:srgbClr val="191919"/>
                </a:solidFill>
                <a:latin typeface="Libre Franklin"/>
                <a:ea typeface="Libre Franklin"/>
                <a:cs typeface="Libre Franklin"/>
                <a:sym typeface="Libre Franklin"/>
              </a:rPr>
              <a:t> </a:t>
            </a:r>
            <a:endParaRPr dirty="0"/>
          </a:p>
          <a:p>
            <a:pPr marL="0" marR="0" lvl="0" indent="0" rtl="0">
              <a:spcBef>
                <a:spcPts val="0"/>
              </a:spcBef>
              <a:spcAft>
                <a:spcPts val="0"/>
              </a:spcAft>
              <a:buNone/>
            </a:pPr>
            <a:r>
              <a:rPr lang="en-US" sz="1800" dirty="0">
                <a:solidFill>
                  <a:srgbClr val="191919"/>
                </a:solidFill>
                <a:latin typeface="Libre Franklin"/>
                <a:ea typeface="Libre Franklin"/>
                <a:cs typeface="Libre Franklin"/>
                <a:sym typeface="Libre Franklin"/>
              </a:rPr>
              <a:t>Contain </a:t>
            </a:r>
            <a:r>
              <a:rPr lang="en-US" sz="1800" dirty="0" err="1">
                <a:solidFill>
                  <a:srgbClr val="191919"/>
                </a:solidFill>
                <a:latin typeface="Libre Franklin"/>
                <a:ea typeface="Libre Franklin"/>
                <a:cs typeface="Libre Franklin"/>
                <a:sym typeface="Libre Franklin"/>
              </a:rPr>
              <a:t>protoscolices</a:t>
            </a:r>
            <a:r>
              <a:rPr lang="en-US" sz="1800" dirty="0">
                <a:solidFill>
                  <a:srgbClr val="191919"/>
                </a:solidFill>
                <a:latin typeface="Libre Franklin"/>
                <a:ea typeface="Libre Franklin"/>
                <a:cs typeface="Libre Franklin"/>
                <a:sym typeface="Libre Franklin"/>
              </a:rPr>
              <a:t> in various organs </a:t>
            </a:r>
            <a:endParaRPr sz="1800" dirty="0">
              <a:solidFill>
                <a:srgbClr val="902135"/>
              </a:solidFill>
              <a:latin typeface="Libre Franklin"/>
              <a:ea typeface="Libre Franklin"/>
              <a:cs typeface="Libre Franklin"/>
              <a:sym typeface="Libre Franklin"/>
            </a:endParaRPr>
          </a:p>
        </p:txBody>
      </p:sp>
      <p:sp>
        <p:nvSpPr>
          <p:cNvPr id="4400" name="Google Shape;4400;p8"/>
          <p:cNvSpPr/>
          <p:nvPr/>
        </p:nvSpPr>
        <p:spPr>
          <a:xfrm rot="10800000">
            <a:off x="9846633" y="4279010"/>
            <a:ext cx="1354800" cy="1314000"/>
          </a:xfrm>
          <a:prstGeom prst="bentArrow">
            <a:avLst>
              <a:gd name="adj1" fmla="val 23321"/>
              <a:gd name="adj2" fmla="val 25000"/>
              <a:gd name="adj3" fmla="val 46351"/>
              <a:gd name="adj4" fmla="val 41306"/>
            </a:avLst>
          </a:prstGeom>
          <a:solidFill>
            <a:srgbClr val="191919"/>
          </a:solidFill>
          <a:ln w="34925" cap="flat" cmpd="sng">
            <a:solidFill>
              <a:srgbClr val="1919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4401" name="Google Shape;4401;p8"/>
          <p:cNvSpPr/>
          <p:nvPr/>
        </p:nvSpPr>
        <p:spPr>
          <a:xfrm rot="-5400000">
            <a:off x="6269508" y="3972680"/>
            <a:ext cx="1391100" cy="1324800"/>
          </a:xfrm>
          <a:prstGeom prst="bentArrow">
            <a:avLst>
              <a:gd name="adj1" fmla="val 23321"/>
              <a:gd name="adj2" fmla="val 25000"/>
              <a:gd name="adj3" fmla="val 50000"/>
              <a:gd name="adj4" fmla="val 38803"/>
            </a:avLst>
          </a:prstGeom>
          <a:solidFill>
            <a:srgbClr val="191919"/>
          </a:solidFill>
          <a:ln w="34925" cap="flat" cmpd="sng">
            <a:solidFill>
              <a:srgbClr val="1919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4402" name="Google Shape;4402;p8"/>
          <p:cNvSpPr txBox="1"/>
          <p:nvPr/>
        </p:nvSpPr>
        <p:spPr>
          <a:xfrm>
            <a:off x="5666125" y="2819350"/>
            <a:ext cx="3729900" cy="923289"/>
          </a:xfrm>
          <a:prstGeom prst="rect">
            <a:avLst/>
          </a:prstGeom>
          <a:noFill/>
          <a:ln w="9525" cap="flat" cmpd="sng">
            <a:solidFill>
              <a:srgbClr val="191919"/>
            </a:solidFill>
            <a:prstDash val="solid"/>
            <a:round/>
            <a:headEnd type="none" w="sm" len="sm"/>
            <a:tailEnd type="none" w="sm" len="sm"/>
          </a:ln>
        </p:spPr>
        <p:txBody>
          <a:bodyPr spcFirstLastPara="1" wrap="square" lIns="91425" tIns="45700" rIns="91425" bIns="45700" anchor="t" anchorCtr="0">
            <a:spAutoFit/>
          </a:bodyPr>
          <a:lstStyle/>
          <a:p>
            <a:r>
              <a:rPr lang="en-US" sz="1800" b="1" dirty="0">
                <a:solidFill>
                  <a:schemeClr val="dk1"/>
                </a:solidFill>
                <a:latin typeface="Libre Franklin"/>
                <a:ea typeface="Libre Franklin"/>
                <a:cs typeface="Libre Franklin"/>
                <a:sym typeface="Libre Franklin"/>
              </a:rPr>
              <a:t>(5)Cyst  eaten by the definitive host and </a:t>
            </a:r>
            <a:r>
              <a:rPr lang="en-US" sz="1800" b="1" u="sng" dirty="0" err="1">
                <a:solidFill>
                  <a:srgbClr val="902135"/>
                </a:solidFill>
                <a:latin typeface="Libre Franklin"/>
                <a:ea typeface="Libre Franklin"/>
                <a:cs typeface="Libre Franklin"/>
                <a:sym typeface="Libre Franklin"/>
              </a:rPr>
              <a:t>protoscolices</a:t>
            </a:r>
            <a:r>
              <a:rPr lang="en-US" sz="1800" b="1" dirty="0">
                <a:solidFill>
                  <a:schemeClr val="dk1"/>
                </a:solidFill>
                <a:latin typeface="Libre Franklin"/>
                <a:ea typeface="Libre Franklin"/>
                <a:cs typeface="Libre Franklin"/>
                <a:sym typeface="Libre Franklin"/>
              </a:rPr>
              <a:t> enter the intestine of DH</a:t>
            </a:r>
            <a:endParaRPr sz="1800" dirty="0">
              <a:solidFill>
                <a:schemeClr val="dk1"/>
              </a:solidFill>
              <a:latin typeface="Libre Franklin"/>
              <a:ea typeface="Libre Franklin"/>
              <a:cs typeface="Libre Franklin"/>
              <a:sym typeface="Libre Franklin"/>
            </a:endParaRPr>
          </a:p>
        </p:txBody>
      </p:sp>
      <p:sp>
        <p:nvSpPr>
          <p:cNvPr id="4403" name="Google Shape;4403;p8"/>
          <p:cNvSpPr/>
          <p:nvPr/>
        </p:nvSpPr>
        <p:spPr>
          <a:xfrm rot="10800000">
            <a:off x="6403998" y="2045117"/>
            <a:ext cx="571502" cy="773971"/>
          </a:xfrm>
          <a:prstGeom prst="downArrow">
            <a:avLst>
              <a:gd name="adj1" fmla="val 38599"/>
              <a:gd name="adj2" fmla="val 66264"/>
            </a:avLst>
          </a:prstGeom>
          <a:solidFill>
            <a:srgbClr val="191919"/>
          </a:solidFill>
          <a:ln w="34925" cap="flat" cmpd="sng">
            <a:solidFill>
              <a:srgbClr val="1919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404" name="Google Shape;4404;p8"/>
          <p:cNvSpPr txBox="1"/>
          <p:nvPr/>
        </p:nvSpPr>
        <p:spPr>
          <a:xfrm>
            <a:off x="5666125" y="1388325"/>
            <a:ext cx="3543900" cy="677100"/>
          </a:xfrm>
          <a:prstGeom prst="rect">
            <a:avLst/>
          </a:prstGeom>
          <a:noFill/>
          <a:ln w="9525" cap="flat" cmpd="sng">
            <a:solidFill>
              <a:srgbClr val="19191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a:solidFill>
                  <a:schemeClr val="dk1"/>
                </a:solidFill>
                <a:latin typeface="Libre Franklin"/>
                <a:ea typeface="Libre Franklin"/>
                <a:cs typeface="Libre Franklin"/>
                <a:sym typeface="Libre Franklin"/>
              </a:rPr>
              <a:t>6) Protoscolices </a:t>
            </a:r>
            <a:r>
              <a:rPr lang="en-US" sz="1900" b="1">
                <a:solidFill>
                  <a:srgbClr val="902135"/>
                </a:solidFill>
                <a:latin typeface="Libre Franklin"/>
                <a:ea typeface="Libre Franklin"/>
                <a:cs typeface="Libre Franklin"/>
                <a:sym typeface="Libre Franklin"/>
              </a:rPr>
              <a:t>evagination</a:t>
            </a:r>
            <a:r>
              <a:rPr lang="en-US" sz="1900" b="1">
                <a:solidFill>
                  <a:schemeClr val="dk1"/>
                </a:solidFill>
                <a:latin typeface="Libre Franklin"/>
                <a:ea typeface="Libre Franklin"/>
                <a:cs typeface="Libre Franklin"/>
                <a:sym typeface="Libre Franklin"/>
              </a:rPr>
              <a:t> and </a:t>
            </a:r>
            <a:r>
              <a:rPr lang="en-US" sz="1900" b="1">
                <a:solidFill>
                  <a:srgbClr val="902135"/>
                </a:solidFill>
                <a:latin typeface="Libre Franklin"/>
                <a:ea typeface="Libre Franklin"/>
                <a:cs typeface="Libre Franklin"/>
                <a:sym typeface="Libre Franklin"/>
              </a:rPr>
              <a:t>attach</a:t>
            </a:r>
            <a:r>
              <a:rPr lang="en-US" sz="1900" b="1">
                <a:solidFill>
                  <a:schemeClr val="dk1"/>
                </a:solidFill>
                <a:latin typeface="Libre Franklin"/>
                <a:ea typeface="Libre Franklin"/>
                <a:cs typeface="Libre Franklin"/>
                <a:sym typeface="Libre Franklin"/>
              </a:rPr>
              <a:t> to the intestine</a:t>
            </a:r>
            <a:r>
              <a:rPr lang="en-US" sz="1800">
                <a:solidFill>
                  <a:schemeClr val="dk1"/>
                </a:solidFill>
                <a:latin typeface="Libre Franklin"/>
                <a:ea typeface="Libre Franklin"/>
                <a:cs typeface="Libre Franklin"/>
                <a:sym typeface="Libre Franklin"/>
              </a:rPr>
              <a:t> </a:t>
            </a:r>
            <a:endParaRPr sz="1800">
              <a:solidFill>
                <a:schemeClr val="dk1"/>
              </a:solidFill>
              <a:latin typeface="Libre Franklin"/>
              <a:ea typeface="Libre Franklin"/>
              <a:cs typeface="Libre Franklin"/>
              <a:sym typeface="Libre Franklin"/>
            </a:endParaRPr>
          </a:p>
        </p:txBody>
      </p:sp>
      <p:sp>
        <p:nvSpPr>
          <p:cNvPr id="4405" name="Google Shape;4405;p8"/>
          <p:cNvSpPr/>
          <p:nvPr/>
        </p:nvSpPr>
        <p:spPr>
          <a:xfrm>
            <a:off x="5550791" y="271174"/>
            <a:ext cx="2277900" cy="1106700"/>
          </a:xfrm>
          <a:prstGeom prst="bentArrow">
            <a:avLst>
              <a:gd name="adj1" fmla="val 21812"/>
              <a:gd name="adj2" fmla="val 19411"/>
              <a:gd name="adj3" fmla="val 46351"/>
              <a:gd name="adj4" fmla="val 41306"/>
            </a:avLst>
          </a:prstGeom>
          <a:solidFill>
            <a:srgbClr val="191919"/>
          </a:solidFill>
          <a:ln w="34925" cap="flat" cmpd="sng">
            <a:solidFill>
              <a:srgbClr val="1919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4406" name="Google Shape;4406;p8"/>
          <p:cNvSpPr txBox="1"/>
          <p:nvPr/>
        </p:nvSpPr>
        <p:spPr>
          <a:xfrm>
            <a:off x="5666118" y="-10"/>
            <a:ext cx="1828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Libre Franklin"/>
                <a:ea typeface="Libre Franklin"/>
                <a:cs typeface="Libre Franklin"/>
                <a:sym typeface="Libre Franklin"/>
              </a:rPr>
              <a:t>In 32 – 80 days </a:t>
            </a:r>
            <a:endParaRPr sz="1800">
              <a:solidFill>
                <a:schemeClr val="dk1"/>
              </a:solidFill>
              <a:latin typeface="Libre Franklin"/>
              <a:ea typeface="Libre Franklin"/>
              <a:cs typeface="Libre Franklin"/>
              <a:sym typeface="Libre Franklin"/>
            </a:endParaRPr>
          </a:p>
        </p:txBody>
      </p:sp>
      <p:sp>
        <p:nvSpPr>
          <p:cNvPr id="4407" name="Google Shape;4407;p8"/>
          <p:cNvSpPr txBox="1"/>
          <p:nvPr/>
        </p:nvSpPr>
        <p:spPr>
          <a:xfrm>
            <a:off x="5666125" y="5751275"/>
            <a:ext cx="652590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C00000"/>
                </a:solidFill>
                <a:latin typeface="Libre Franklin"/>
                <a:ea typeface="Libre Franklin"/>
                <a:cs typeface="Libre Franklin"/>
                <a:sym typeface="Libre Franklin"/>
              </a:rPr>
              <a:t>Humans become infected by ingesting eggs</a:t>
            </a:r>
            <a:endParaRPr sz="1800" dirty="0">
              <a:solidFill>
                <a:schemeClr val="dk1"/>
              </a:solidFill>
              <a:latin typeface="Libre Franklin"/>
              <a:ea typeface="Libre Franklin"/>
              <a:cs typeface="Libre Franklin"/>
              <a:sym typeface="Libre Franklin"/>
            </a:endParaRPr>
          </a:p>
        </p:txBody>
      </p:sp>
      <p:sp>
        <p:nvSpPr>
          <p:cNvPr id="4408" name="Google Shape;4408;p8"/>
          <p:cNvSpPr txBox="1">
            <a:spLocks noGrp="1"/>
          </p:cNvSpPr>
          <p:nvPr>
            <p:ph type="sldNum" idx="12"/>
          </p:nvPr>
        </p:nvSpPr>
        <p:spPr>
          <a:xfrm>
            <a:off x="9883140" y="6453386"/>
            <a:ext cx="1596300" cy="40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498347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415;p9"/>
          <p:cNvSpPr txBox="1"/>
          <p:nvPr/>
        </p:nvSpPr>
        <p:spPr>
          <a:xfrm>
            <a:off x="93351" y="895696"/>
            <a:ext cx="8684890" cy="560149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lt2"/>
              </a:buClr>
              <a:buSzPts val="2300"/>
              <a:buFont typeface="Libre Franklin"/>
              <a:buAutoNum type="arabicPeriod"/>
            </a:pPr>
            <a:r>
              <a:rPr lang="en-US" sz="2000" b="1" dirty="0">
                <a:solidFill>
                  <a:schemeClr val="lt2"/>
                </a:solidFill>
                <a:latin typeface="Libre Franklin"/>
                <a:ea typeface="Libre Franklin"/>
                <a:cs typeface="Libre Franklin"/>
                <a:sym typeface="Libre Franklin"/>
              </a:rPr>
              <a:t>A thick wall</a:t>
            </a:r>
            <a:r>
              <a:rPr lang="en-US" sz="2000" b="1" dirty="0">
                <a:solidFill>
                  <a:srgbClr val="FF0000"/>
                </a:solidFill>
                <a:latin typeface="Libre Franklin"/>
                <a:ea typeface="Libre Franklin"/>
                <a:cs typeface="Libre Franklin"/>
                <a:sym typeface="Libre Franklin"/>
              </a:rPr>
              <a:t> </a:t>
            </a:r>
            <a:r>
              <a:rPr lang="en-US" sz="2000" b="1" dirty="0">
                <a:solidFill>
                  <a:srgbClr val="283C55"/>
                </a:solidFill>
                <a:latin typeface="Libre Franklin"/>
                <a:ea typeface="Libre Franklin"/>
                <a:cs typeface="Libre Franklin"/>
                <a:sym typeface="Libre Franklin"/>
              </a:rPr>
              <a:t>that is consisted of three layers: </a:t>
            </a:r>
            <a:endParaRPr b="1" dirty="0"/>
          </a:p>
          <a:p>
            <a:pPr marL="285750" marR="0" lvl="0" indent="-158750" algn="l" rtl="0">
              <a:spcBef>
                <a:spcPts val="0"/>
              </a:spcBef>
              <a:spcAft>
                <a:spcPts val="0"/>
              </a:spcAft>
              <a:buClr>
                <a:schemeClr val="dk1"/>
              </a:buClr>
              <a:buSzPts val="2000"/>
              <a:buFont typeface="Arial"/>
              <a:buNone/>
            </a:pPr>
            <a:endParaRPr sz="1800" dirty="0">
              <a:solidFill>
                <a:srgbClr val="283C55"/>
              </a:solidFill>
              <a:latin typeface="Libre Franklin"/>
              <a:ea typeface="Libre Franklin"/>
              <a:cs typeface="Libre Franklin"/>
              <a:sym typeface="Libre Franklin"/>
            </a:endParaRPr>
          </a:p>
          <a:p>
            <a:pPr marL="457200" marR="0" lvl="0" indent="-457200" algn="l" rtl="0">
              <a:spcBef>
                <a:spcPts val="0"/>
              </a:spcBef>
              <a:spcAft>
                <a:spcPts val="0"/>
              </a:spcAft>
              <a:buClr>
                <a:schemeClr val="lt2"/>
              </a:buClr>
              <a:buSzPts val="2400"/>
              <a:buFont typeface="Libre Franklin"/>
              <a:buAutoNum type="alphaUcPeriod"/>
            </a:pPr>
            <a:r>
              <a:rPr lang="en-US" sz="2000" b="1" u="sng" dirty="0">
                <a:solidFill>
                  <a:schemeClr val="accent3"/>
                </a:solidFill>
                <a:latin typeface="Libre Franklin"/>
                <a:ea typeface="Libre Franklin"/>
                <a:cs typeface="Libre Franklin"/>
                <a:sym typeface="Libre Franklin"/>
              </a:rPr>
              <a:t>Adventitia</a:t>
            </a:r>
            <a:r>
              <a:rPr lang="en-US" sz="1800" b="1" dirty="0">
                <a:solidFill>
                  <a:schemeClr val="dk1"/>
                </a:solidFill>
                <a:latin typeface="Libre Franklin"/>
                <a:ea typeface="Libre Franklin"/>
                <a:cs typeface="Libre Franklin"/>
                <a:sym typeface="Libre Franklin"/>
              </a:rPr>
              <a:t> (</a:t>
            </a:r>
            <a:r>
              <a:rPr lang="en-US" sz="1800" b="1" dirty="0" err="1">
                <a:solidFill>
                  <a:schemeClr val="dk1"/>
                </a:solidFill>
                <a:latin typeface="Libre Franklin"/>
                <a:ea typeface="Libre Franklin"/>
                <a:cs typeface="Libre Franklin"/>
                <a:sym typeface="Libre Franklin"/>
              </a:rPr>
              <a:t>pericyst</a:t>
            </a:r>
            <a:r>
              <a:rPr lang="en-US" sz="1800" b="1" dirty="0">
                <a:solidFill>
                  <a:schemeClr val="dk1"/>
                </a:solidFill>
                <a:latin typeface="Libre Franklin"/>
                <a:ea typeface="Libre Franklin"/>
                <a:cs typeface="Libre Franklin"/>
                <a:sym typeface="Libre Franklin"/>
              </a:rPr>
              <a:t>):</a:t>
            </a:r>
            <a:r>
              <a:rPr lang="en-US" sz="1800" b="1" dirty="0">
                <a:solidFill>
                  <a:srgbClr val="FF0000"/>
                </a:solidFill>
                <a:latin typeface="Libre Franklin"/>
                <a:ea typeface="Libre Franklin"/>
                <a:cs typeface="Libre Franklin"/>
                <a:sym typeface="Libre Franklin"/>
              </a:rPr>
              <a:t> </a:t>
            </a:r>
            <a:r>
              <a:rPr lang="en-US" sz="1800" b="1" i="1" u="sng" dirty="0">
                <a:solidFill>
                  <a:srgbClr val="283C55"/>
                </a:solidFill>
                <a:latin typeface="Libre Franklin"/>
                <a:ea typeface="Libre Franklin"/>
                <a:cs typeface="Libre Franklin"/>
                <a:sym typeface="Libre Franklin"/>
              </a:rPr>
              <a:t> </a:t>
            </a:r>
            <a:r>
              <a:rPr lang="en-US" sz="1800" u="sng" dirty="0">
                <a:solidFill>
                  <a:srgbClr val="283C55"/>
                </a:solidFill>
                <a:latin typeface="Libre Franklin"/>
                <a:ea typeface="Libre Franklin"/>
                <a:cs typeface="Libre Franklin"/>
                <a:sym typeface="Libre Franklin"/>
              </a:rPr>
              <a:t>Host origin</a:t>
            </a:r>
            <a:r>
              <a:rPr lang="en-US" sz="1800" i="1" dirty="0">
                <a:solidFill>
                  <a:srgbClr val="283C55"/>
                </a:solidFill>
                <a:latin typeface="Libre Franklin"/>
                <a:ea typeface="Libre Franklin"/>
                <a:cs typeface="Libre Franklin"/>
                <a:sym typeface="Libre Franklin"/>
              </a:rPr>
              <a:t> granulation tissue represents the host immune response</a:t>
            </a:r>
            <a:endParaRPr sz="1200" dirty="0"/>
          </a:p>
          <a:p>
            <a:pPr marL="457200" marR="0" lvl="0" indent="-317500" algn="l" rtl="0">
              <a:spcBef>
                <a:spcPts val="0"/>
              </a:spcBef>
              <a:spcAft>
                <a:spcPts val="0"/>
              </a:spcAft>
              <a:buClr>
                <a:schemeClr val="dk1"/>
              </a:buClr>
              <a:buSzPts val="2200"/>
              <a:buFont typeface="Libre Franklin"/>
              <a:buNone/>
            </a:pPr>
            <a:endParaRPr sz="1800" i="1" u="sng" dirty="0">
              <a:solidFill>
                <a:srgbClr val="283C55"/>
              </a:solidFill>
              <a:latin typeface="Libre Franklin"/>
              <a:ea typeface="Libre Franklin"/>
              <a:cs typeface="Libre Franklin"/>
              <a:sym typeface="Libre Franklin"/>
            </a:endParaRPr>
          </a:p>
          <a:p>
            <a:pPr marL="457200" marR="0" lvl="0" indent="-457200" algn="l" rtl="0">
              <a:spcBef>
                <a:spcPts val="0"/>
              </a:spcBef>
              <a:spcAft>
                <a:spcPts val="0"/>
              </a:spcAft>
              <a:buClr>
                <a:schemeClr val="lt2"/>
              </a:buClr>
              <a:buSzPts val="2200"/>
              <a:buFont typeface="Libre Franklin"/>
              <a:buAutoNum type="alphaUcPeriod"/>
            </a:pPr>
            <a:r>
              <a:rPr lang="en-US" sz="1800" b="1" u="sng" dirty="0">
                <a:solidFill>
                  <a:schemeClr val="accent3"/>
                </a:solidFill>
                <a:latin typeface="Libre Franklin"/>
                <a:ea typeface="Libre Franklin"/>
                <a:cs typeface="Libre Franklin"/>
                <a:sym typeface="Libre Franklin"/>
              </a:rPr>
              <a:t>Laminated membrane</a:t>
            </a:r>
            <a:r>
              <a:rPr lang="en-US" sz="1800" b="1" dirty="0">
                <a:solidFill>
                  <a:schemeClr val="dk1"/>
                </a:solidFill>
                <a:latin typeface="Libre Franklin"/>
                <a:ea typeface="Libre Franklin"/>
                <a:cs typeface="Libre Franklin"/>
                <a:sym typeface="Libre Franklin"/>
              </a:rPr>
              <a:t> (</a:t>
            </a:r>
            <a:r>
              <a:rPr lang="en-US" sz="1800" b="1" dirty="0" err="1">
                <a:solidFill>
                  <a:schemeClr val="dk1"/>
                </a:solidFill>
                <a:latin typeface="Libre Franklin"/>
                <a:ea typeface="Libre Franklin"/>
                <a:cs typeface="Libre Franklin"/>
                <a:sym typeface="Libre Franklin"/>
              </a:rPr>
              <a:t>ectocyst</a:t>
            </a:r>
            <a:r>
              <a:rPr lang="en-US" sz="1800" b="1" dirty="0">
                <a:solidFill>
                  <a:schemeClr val="dk1"/>
                </a:solidFill>
                <a:latin typeface="Libre Franklin"/>
                <a:ea typeface="Libre Franklin"/>
                <a:cs typeface="Libre Franklin"/>
                <a:sym typeface="Libre Franklin"/>
              </a:rPr>
              <a:t>): </a:t>
            </a:r>
            <a:r>
              <a:rPr lang="en-US" sz="1800" u="sng" dirty="0">
                <a:solidFill>
                  <a:srgbClr val="283C55"/>
                </a:solidFill>
                <a:latin typeface="Libre Franklin"/>
                <a:ea typeface="Libre Franklin"/>
                <a:cs typeface="Libre Franklin"/>
                <a:sym typeface="Libre Franklin"/>
              </a:rPr>
              <a:t>parasite Origin.</a:t>
            </a:r>
            <a:r>
              <a:rPr lang="en-US" sz="1800" i="1" u="sng" dirty="0">
                <a:solidFill>
                  <a:srgbClr val="283C55"/>
                </a:solidFill>
                <a:latin typeface="Libre Franklin"/>
                <a:ea typeface="Libre Franklin"/>
                <a:cs typeface="Libre Franklin"/>
                <a:sym typeface="Libre Franklin"/>
              </a:rPr>
              <a:t> </a:t>
            </a:r>
            <a:r>
              <a:rPr lang="en-US" sz="1600" b="1" i="1" dirty="0">
                <a:solidFill>
                  <a:srgbClr val="283C55"/>
                </a:solidFill>
                <a:latin typeface="Libre Franklin"/>
                <a:ea typeface="Libre Franklin"/>
                <a:cs typeface="Libre Franklin"/>
                <a:sym typeface="Libre Franklin"/>
              </a:rPr>
              <a:t>elastic </a:t>
            </a:r>
            <a:r>
              <a:rPr lang="en-US" sz="1600" b="1" i="1" dirty="0" err="1">
                <a:solidFill>
                  <a:srgbClr val="283C55"/>
                </a:solidFill>
                <a:latin typeface="Libre Franklin"/>
                <a:ea typeface="Libre Franklin"/>
                <a:cs typeface="Libre Franklin"/>
                <a:sym typeface="Libre Franklin"/>
              </a:rPr>
              <a:t>fiberous</a:t>
            </a:r>
            <a:r>
              <a:rPr lang="en-US" sz="1800" b="1" dirty="0">
                <a:solidFill>
                  <a:srgbClr val="283C55"/>
                </a:solidFill>
                <a:latin typeface="Libre Franklin"/>
                <a:ea typeface="Libre Franklin"/>
                <a:cs typeface="Libre Franklin"/>
                <a:sym typeface="Libre Franklin"/>
              </a:rPr>
              <a:t> </a:t>
            </a:r>
            <a:r>
              <a:rPr lang="en-US" sz="1800" dirty="0">
                <a:solidFill>
                  <a:srgbClr val="283C55"/>
                </a:solidFill>
                <a:latin typeface="Libre Franklin"/>
                <a:ea typeface="Libre Franklin"/>
                <a:cs typeface="Libre Franklin"/>
                <a:sym typeface="Libre Franklin"/>
              </a:rPr>
              <a:t>white covering, easily separable from the adventitia. </a:t>
            </a:r>
            <a:endParaRPr sz="2000" b="1" i="1" u="sng" dirty="0">
              <a:solidFill>
                <a:srgbClr val="696A64"/>
              </a:solidFill>
              <a:latin typeface="Libre Franklin"/>
              <a:ea typeface="Libre Franklin"/>
              <a:cs typeface="Libre Franklin"/>
              <a:sym typeface="Libre Franklin"/>
            </a:endParaRPr>
          </a:p>
          <a:p>
            <a:pPr marL="457200" marR="0" lvl="0" indent="-330200" algn="l" rtl="0">
              <a:spcBef>
                <a:spcPts val="0"/>
              </a:spcBef>
              <a:spcAft>
                <a:spcPts val="0"/>
              </a:spcAft>
              <a:buClr>
                <a:schemeClr val="dk1"/>
              </a:buClr>
              <a:buSzPts val="2000"/>
              <a:buFont typeface="Libre Franklin"/>
              <a:buNone/>
            </a:pPr>
            <a:endParaRPr sz="1800" dirty="0">
              <a:solidFill>
                <a:srgbClr val="283C55"/>
              </a:solidFill>
              <a:latin typeface="Libre Franklin"/>
              <a:ea typeface="Libre Franklin"/>
              <a:cs typeface="Libre Franklin"/>
              <a:sym typeface="Libre Franklin"/>
            </a:endParaRPr>
          </a:p>
          <a:p>
            <a:pPr marL="457200" marR="0" lvl="0" indent="-457200" algn="l" rtl="0">
              <a:spcBef>
                <a:spcPts val="0"/>
              </a:spcBef>
              <a:spcAft>
                <a:spcPts val="0"/>
              </a:spcAft>
              <a:buClr>
                <a:schemeClr val="lt2"/>
              </a:buClr>
              <a:buSzPts val="2200"/>
              <a:buFont typeface="Libre Franklin"/>
              <a:buAutoNum type="alphaUcPeriod"/>
            </a:pPr>
            <a:r>
              <a:rPr lang="en-US" sz="1800" b="1" i="1" u="sng" dirty="0">
                <a:solidFill>
                  <a:schemeClr val="accent3"/>
                </a:solidFill>
                <a:latin typeface="Libre Franklin"/>
                <a:ea typeface="Libre Franklin"/>
                <a:cs typeface="Libre Franklin"/>
                <a:sym typeface="Libre Franklin"/>
              </a:rPr>
              <a:t>Germinal epithelium</a:t>
            </a:r>
            <a:r>
              <a:rPr lang="en-US" sz="1800" b="1" dirty="0">
                <a:solidFill>
                  <a:schemeClr val="lt2"/>
                </a:solidFill>
                <a:latin typeface="Libre Franklin"/>
                <a:ea typeface="Libre Franklin"/>
                <a:cs typeface="Libre Franklin"/>
                <a:sym typeface="Libre Franklin"/>
              </a:rPr>
              <a:t> </a:t>
            </a:r>
            <a:r>
              <a:rPr lang="en-US" sz="1800" b="1" dirty="0">
                <a:solidFill>
                  <a:schemeClr val="dk1"/>
                </a:solidFill>
                <a:latin typeface="Libre Franklin"/>
                <a:ea typeface="Libre Franklin"/>
                <a:cs typeface="Libre Franklin"/>
                <a:sym typeface="Libre Franklin"/>
              </a:rPr>
              <a:t>(</a:t>
            </a:r>
            <a:r>
              <a:rPr lang="en-US" sz="1800" b="1" dirty="0" err="1">
                <a:solidFill>
                  <a:schemeClr val="dk1"/>
                </a:solidFill>
                <a:latin typeface="Libre Franklin"/>
                <a:ea typeface="Libre Franklin"/>
                <a:cs typeface="Libre Franklin"/>
                <a:sym typeface="Libre Franklin"/>
              </a:rPr>
              <a:t>endocyst</a:t>
            </a:r>
            <a:r>
              <a:rPr lang="en-US" sz="1800" b="1" dirty="0">
                <a:solidFill>
                  <a:schemeClr val="dk1"/>
                </a:solidFill>
                <a:latin typeface="Libre Franklin"/>
                <a:ea typeface="Libre Franklin"/>
                <a:cs typeface="Libre Franklin"/>
                <a:sym typeface="Libre Franklin"/>
              </a:rPr>
              <a:t>):</a:t>
            </a:r>
            <a:r>
              <a:rPr lang="en-US" sz="1800" b="1" dirty="0">
                <a:solidFill>
                  <a:srgbClr val="FF0000"/>
                </a:solidFill>
                <a:latin typeface="Libre Franklin"/>
                <a:ea typeface="Libre Franklin"/>
                <a:cs typeface="Libre Franklin"/>
                <a:sym typeface="Libre Franklin"/>
              </a:rPr>
              <a:t> </a:t>
            </a:r>
            <a:r>
              <a:rPr lang="en-US" sz="1800" dirty="0">
                <a:solidFill>
                  <a:srgbClr val="283C55"/>
                </a:solidFill>
                <a:latin typeface="Libre Franklin"/>
                <a:ea typeface="Libre Franklin"/>
                <a:cs typeface="Libre Franklin"/>
                <a:sym typeface="Libre Franklin"/>
              </a:rPr>
              <a:t>is a </a:t>
            </a:r>
            <a:r>
              <a:rPr lang="en-US" sz="1800" u="sng" dirty="0">
                <a:solidFill>
                  <a:srgbClr val="283C55"/>
                </a:solidFill>
                <a:latin typeface="Libre Franklin"/>
                <a:ea typeface="Libre Franklin"/>
                <a:cs typeface="Libre Franklin"/>
                <a:sym typeface="Libre Franklin"/>
              </a:rPr>
              <a:t>single layer of cells</a:t>
            </a:r>
            <a:r>
              <a:rPr lang="en-US" sz="1800" dirty="0">
                <a:solidFill>
                  <a:srgbClr val="283C55"/>
                </a:solidFill>
                <a:latin typeface="Libre Franklin"/>
                <a:ea typeface="Libre Franklin"/>
                <a:cs typeface="Libre Franklin"/>
                <a:sym typeface="Libre Franklin"/>
              </a:rPr>
              <a:t>                          </a:t>
            </a:r>
            <a:endParaRPr sz="1800" dirty="0">
              <a:solidFill>
                <a:srgbClr val="283C55"/>
              </a:solidFill>
              <a:latin typeface="Libre Franklin"/>
              <a:ea typeface="Libre Franklin"/>
              <a:cs typeface="Libre Franklin"/>
              <a:sym typeface="Libre Franklin"/>
            </a:endParaRPr>
          </a:p>
          <a:p>
            <a:pPr marL="0" marR="0" lvl="0" indent="0" algn="l" rtl="0">
              <a:spcBef>
                <a:spcPts val="0"/>
              </a:spcBef>
              <a:spcAft>
                <a:spcPts val="0"/>
              </a:spcAft>
              <a:buNone/>
            </a:pPr>
            <a:r>
              <a:rPr lang="en-US" sz="1800" dirty="0">
                <a:solidFill>
                  <a:srgbClr val="283C55"/>
                </a:solidFill>
                <a:latin typeface="Libre Franklin"/>
                <a:ea typeface="Libre Franklin"/>
                <a:cs typeface="Libre Franklin"/>
                <a:sym typeface="Libre Franklin"/>
              </a:rPr>
              <a:t>   lining the inner aspects of the cyst and is the </a:t>
            </a:r>
            <a:r>
              <a:rPr lang="en-US" sz="1800" b="1" i="1" dirty="0">
                <a:solidFill>
                  <a:srgbClr val="283C55"/>
                </a:solidFill>
                <a:latin typeface="Libre Franklin"/>
                <a:ea typeface="Libre Franklin"/>
                <a:cs typeface="Libre Franklin"/>
                <a:sym typeface="Libre Franklin"/>
              </a:rPr>
              <a:t>only living component</a:t>
            </a:r>
            <a:endParaRPr sz="1200" dirty="0"/>
          </a:p>
          <a:p>
            <a:pPr marL="0" marR="0" lvl="0" indent="0" algn="l" rtl="0">
              <a:spcBef>
                <a:spcPts val="0"/>
              </a:spcBef>
              <a:spcAft>
                <a:spcPts val="0"/>
              </a:spcAft>
              <a:buNone/>
            </a:pPr>
            <a:r>
              <a:rPr lang="en-US" sz="1800" b="1" i="1" dirty="0">
                <a:solidFill>
                  <a:srgbClr val="FF7884"/>
                </a:solidFill>
                <a:latin typeface="Libre Franklin"/>
                <a:ea typeface="Libre Franklin"/>
                <a:cs typeface="Libre Franklin"/>
                <a:sym typeface="Libre Franklin"/>
              </a:rPr>
              <a:t>       **</a:t>
            </a:r>
            <a:r>
              <a:rPr lang="en-US" sz="1800" b="1" u="sng" dirty="0">
                <a:solidFill>
                  <a:srgbClr val="FF7884"/>
                </a:solidFill>
                <a:latin typeface="Libre Franklin"/>
                <a:ea typeface="Libre Franklin"/>
                <a:cs typeface="Libre Franklin"/>
                <a:sym typeface="Libre Franklin"/>
              </a:rPr>
              <a:t>responsible for</a:t>
            </a:r>
            <a:r>
              <a:rPr lang="en-US" sz="1800" dirty="0">
                <a:solidFill>
                  <a:srgbClr val="FF7884"/>
                </a:solidFill>
                <a:latin typeface="Libre Franklin"/>
                <a:ea typeface="Libre Franklin"/>
                <a:cs typeface="Libre Franklin"/>
                <a:sym typeface="Libre Franklin"/>
              </a:rPr>
              <a:t> formation of :</a:t>
            </a:r>
            <a:endParaRPr sz="1800" dirty="0">
              <a:solidFill>
                <a:srgbClr val="FF7884"/>
              </a:solidFill>
              <a:latin typeface="Libre Franklin"/>
              <a:ea typeface="Libre Franklin"/>
              <a:cs typeface="Libre Franklin"/>
              <a:sym typeface="Libre Franklin"/>
            </a:endParaRPr>
          </a:p>
          <a:p>
            <a:pPr marL="457200" marR="0" lvl="0" indent="-463550" algn="l" rtl="0">
              <a:spcBef>
                <a:spcPts val="0"/>
              </a:spcBef>
              <a:spcAft>
                <a:spcPts val="0"/>
              </a:spcAft>
              <a:buClr>
                <a:srgbClr val="283C55"/>
              </a:buClr>
              <a:buSzPts val="2100"/>
              <a:buFont typeface="Libre Franklin"/>
              <a:buAutoNum type="arabicPeriod"/>
            </a:pPr>
            <a:r>
              <a:rPr lang="en-US" sz="1800" dirty="0">
                <a:solidFill>
                  <a:srgbClr val="283C55"/>
                </a:solidFill>
                <a:latin typeface="Libre Franklin"/>
                <a:ea typeface="Libre Franklin"/>
                <a:cs typeface="Libre Franklin"/>
                <a:sym typeface="Libre Franklin"/>
              </a:rPr>
              <a:t>The other layers </a:t>
            </a:r>
            <a:endParaRPr sz="1200" dirty="0"/>
          </a:p>
          <a:p>
            <a:pPr marL="457200" marR="0" lvl="0" indent="-463550" algn="l" rtl="0">
              <a:spcBef>
                <a:spcPts val="0"/>
              </a:spcBef>
              <a:spcAft>
                <a:spcPts val="0"/>
              </a:spcAft>
              <a:buClr>
                <a:srgbClr val="283C55"/>
              </a:buClr>
              <a:buSzPts val="2100"/>
              <a:buFont typeface="Libre Franklin"/>
              <a:buAutoNum type="arabicPeriod"/>
            </a:pPr>
            <a:r>
              <a:rPr lang="en-US" sz="1800" dirty="0">
                <a:solidFill>
                  <a:srgbClr val="283C55"/>
                </a:solidFill>
                <a:latin typeface="Libre Franklin"/>
                <a:ea typeface="Libre Franklin"/>
                <a:cs typeface="Libre Franklin"/>
                <a:sym typeface="Libre Franklin"/>
              </a:rPr>
              <a:t>the hydatid fluid </a:t>
            </a:r>
            <a:endParaRPr sz="1200" dirty="0"/>
          </a:p>
          <a:p>
            <a:pPr marL="457200" marR="0" lvl="0" indent="-463550" algn="l" rtl="0">
              <a:spcBef>
                <a:spcPts val="0"/>
              </a:spcBef>
              <a:spcAft>
                <a:spcPts val="0"/>
              </a:spcAft>
              <a:buClr>
                <a:srgbClr val="283C55"/>
              </a:buClr>
              <a:buSzPts val="2100"/>
              <a:buFont typeface="Libre Franklin"/>
              <a:buAutoNum type="arabicPeriod"/>
            </a:pPr>
            <a:r>
              <a:rPr lang="en-US" sz="1800" dirty="0">
                <a:solidFill>
                  <a:srgbClr val="283C55"/>
                </a:solidFill>
                <a:latin typeface="Libre Franklin"/>
                <a:ea typeface="Libre Franklin"/>
                <a:cs typeface="Libre Franklin"/>
                <a:sym typeface="Libre Franklin"/>
              </a:rPr>
              <a:t>brood capsules. </a:t>
            </a:r>
            <a:endParaRPr sz="1200" dirty="0"/>
          </a:p>
          <a:p>
            <a:pPr marL="457200" marR="0" lvl="0" indent="0" algn="l" rtl="0">
              <a:spcBef>
                <a:spcPts val="0"/>
              </a:spcBef>
              <a:spcAft>
                <a:spcPts val="0"/>
              </a:spcAft>
              <a:buNone/>
            </a:pPr>
            <a:endParaRPr sz="1200" dirty="0"/>
          </a:p>
          <a:p>
            <a:pPr marL="457200" marR="0" lvl="0" indent="-457200" algn="l" rtl="0">
              <a:spcBef>
                <a:spcPts val="0"/>
              </a:spcBef>
              <a:spcAft>
                <a:spcPts val="0"/>
              </a:spcAft>
              <a:buClr>
                <a:schemeClr val="lt2"/>
              </a:buClr>
              <a:buSzPts val="2200"/>
              <a:buFont typeface="Libre Franklin"/>
              <a:buAutoNum type="arabicPeriod" startAt="2"/>
            </a:pPr>
            <a:r>
              <a:rPr lang="en-US" sz="1800" b="1" dirty="0">
                <a:solidFill>
                  <a:schemeClr val="lt2"/>
                </a:solidFill>
                <a:latin typeface="Libre Franklin"/>
                <a:ea typeface="Libre Franklin"/>
                <a:cs typeface="Libre Franklin"/>
                <a:sym typeface="Libre Franklin"/>
              </a:rPr>
              <a:t>Brood capsule</a:t>
            </a:r>
            <a:r>
              <a:rPr lang="en-US" sz="1800" dirty="0">
                <a:solidFill>
                  <a:srgbClr val="283C55"/>
                </a:solidFill>
                <a:latin typeface="Libre Franklin"/>
                <a:ea typeface="Libre Franklin"/>
                <a:cs typeface="Libre Franklin"/>
                <a:sym typeface="Libre Franklin"/>
              </a:rPr>
              <a:t>:</a:t>
            </a:r>
            <a:r>
              <a:rPr lang="ar-JO" sz="1800" dirty="0">
                <a:solidFill>
                  <a:srgbClr val="283C55"/>
                </a:solidFill>
                <a:latin typeface="Libre Franklin"/>
                <a:ea typeface="Libre Franklin"/>
                <a:cs typeface="Libre Franklin"/>
                <a:sym typeface="Libre Franklin"/>
              </a:rPr>
              <a:t> </a:t>
            </a:r>
            <a:r>
              <a:rPr lang="en-US" sz="1800" dirty="0">
                <a:solidFill>
                  <a:srgbClr val="283C55"/>
                </a:solidFill>
                <a:latin typeface="Libre Franklin"/>
                <a:ea typeface="Libre Franklin"/>
                <a:cs typeface="Libre Franklin"/>
                <a:sym typeface="Libre Franklin"/>
              </a:rPr>
              <a:t>it is a disintegration of laminated membranes and encyst of the germinal layer. </a:t>
            </a:r>
          </a:p>
          <a:p>
            <a:pPr marR="0" lvl="0" algn="l" rtl="0">
              <a:spcBef>
                <a:spcPts val="0"/>
              </a:spcBef>
              <a:spcAft>
                <a:spcPts val="0"/>
              </a:spcAft>
              <a:buClr>
                <a:schemeClr val="lt2"/>
              </a:buClr>
              <a:buSzPts val="2200"/>
            </a:pPr>
            <a:r>
              <a:rPr lang="en-US" sz="1800" dirty="0">
                <a:solidFill>
                  <a:srgbClr val="283C55"/>
                </a:solidFill>
                <a:latin typeface="Libre Franklin"/>
                <a:ea typeface="Libre Franklin"/>
                <a:cs typeface="Libre Franklin"/>
                <a:sym typeface="Libre Franklin"/>
              </a:rPr>
              <a:t> some grow into </a:t>
            </a:r>
            <a:r>
              <a:rPr lang="en-US" sz="1800" u="sng" dirty="0">
                <a:solidFill>
                  <a:srgbClr val="902135"/>
                </a:solidFill>
                <a:latin typeface="Libre Franklin"/>
                <a:ea typeface="Libre Franklin"/>
                <a:cs typeface="Libre Franklin"/>
                <a:sym typeface="Libre Franklin"/>
              </a:rPr>
              <a:t>daughter cysts</a:t>
            </a:r>
            <a:r>
              <a:rPr lang="en-US" sz="1800" b="1" dirty="0">
                <a:solidFill>
                  <a:srgbClr val="283C55"/>
                </a:solidFill>
                <a:latin typeface="Libre Franklin"/>
                <a:ea typeface="Libre Franklin"/>
                <a:cs typeface="Libre Franklin"/>
                <a:sym typeface="Libre Franklin"/>
              </a:rPr>
              <a:t> </a:t>
            </a:r>
            <a:r>
              <a:rPr lang="en-US" sz="1800" dirty="0">
                <a:solidFill>
                  <a:srgbClr val="283C55"/>
                </a:solidFill>
                <a:latin typeface="Libre Franklin"/>
                <a:ea typeface="Libre Franklin"/>
                <a:cs typeface="Libre Franklin"/>
                <a:sym typeface="Libre Franklin"/>
              </a:rPr>
              <a:t>containing multiple </a:t>
            </a:r>
            <a:r>
              <a:rPr lang="en-US" sz="1800" dirty="0" err="1">
                <a:solidFill>
                  <a:srgbClr val="283C55"/>
                </a:solidFill>
                <a:latin typeface="Libre Franklin"/>
                <a:ea typeface="Libre Franklin"/>
                <a:cs typeface="Libre Franklin"/>
                <a:sym typeface="Libre Franklin"/>
              </a:rPr>
              <a:t>scoleces</a:t>
            </a:r>
            <a:r>
              <a:rPr lang="en-US" sz="1800" dirty="0">
                <a:solidFill>
                  <a:srgbClr val="283C55"/>
                </a:solidFill>
                <a:latin typeface="Libre Franklin"/>
                <a:ea typeface="Libre Franklin"/>
                <a:cs typeface="Libre Franklin"/>
                <a:sym typeface="Libre Franklin"/>
              </a:rPr>
              <a:t>, which if lifted untreated may cause </a:t>
            </a:r>
            <a:r>
              <a:rPr lang="en-US" sz="1800" u="sng" dirty="0">
                <a:solidFill>
                  <a:srgbClr val="902135"/>
                </a:solidFill>
                <a:latin typeface="Libre Franklin"/>
                <a:ea typeface="Libre Franklin"/>
                <a:cs typeface="Libre Franklin"/>
                <a:sym typeface="Libre Franklin"/>
              </a:rPr>
              <a:t>recurrence by forming Secondary cysts when they rupture</a:t>
            </a:r>
            <a:r>
              <a:rPr lang="en-US" dirty="0">
                <a:solidFill>
                  <a:srgbClr val="283C55"/>
                </a:solidFill>
                <a:latin typeface="Libre Franklin"/>
                <a:ea typeface="Libre Franklin"/>
                <a:cs typeface="Libre Franklin"/>
                <a:sym typeface="Libre Franklin"/>
              </a:rPr>
              <a:t>.</a:t>
            </a:r>
            <a:endParaRPr dirty="0">
              <a:solidFill>
                <a:srgbClr val="283C55"/>
              </a:solidFill>
              <a:latin typeface="Libre Franklin"/>
              <a:ea typeface="Libre Franklin"/>
              <a:cs typeface="Libre Franklin"/>
              <a:sym typeface="Libre Franklin"/>
            </a:endParaRPr>
          </a:p>
        </p:txBody>
      </p:sp>
      <p:sp>
        <p:nvSpPr>
          <p:cNvPr id="5" name="Google Shape;4414;p9"/>
          <p:cNvSpPr txBox="1">
            <a:spLocks/>
          </p:cNvSpPr>
          <p:nvPr/>
        </p:nvSpPr>
        <p:spPr>
          <a:xfrm>
            <a:off x="269126" y="206878"/>
            <a:ext cx="5452405" cy="537706"/>
          </a:xfrm>
          <a:prstGeom prst="rect">
            <a:avLst/>
          </a:prstGeom>
          <a:solidFill>
            <a:srgbClr val="FCE5CD"/>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9000"/>
              </a:lnSpc>
              <a:buClr>
                <a:srgbClr val="595959"/>
              </a:buClr>
              <a:buSzPct val="100000"/>
              <a:buFont typeface="Libre Franklin"/>
              <a:buNone/>
            </a:pPr>
            <a:r>
              <a:rPr lang="en-US" sz="3200" dirty="0">
                <a:solidFill>
                  <a:srgbClr val="595959"/>
                </a:solidFill>
              </a:rPr>
              <a:t>   </a:t>
            </a:r>
            <a:r>
              <a:rPr lang="en-US" sz="3200" b="1" dirty="0">
                <a:solidFill>
                  <a:srgbClr val="595959"/>
                </a:solidFill>
              </a:rPr>
              <a:t>Structure of the cyst     </a:t>
            </a:r>
          </a:p>
        </p:txBody>
      </p:sp>
      <p:pic>
        <p:nvPicPr>
          <p:cNvPr id="6" name="Google Shape;4416;p9"/>
          <p:cNvPicPr preferRelativeResize="0"/>
          <p:nvPr/>
        </p:nvPicPr>
        <p:blipFill rotWithShape="1">
          <a:blip r:embed="rId2">
            <a:alphaModFix/>
          </a:blip>
          <a:srcRect/>
          <a:stretch/>
        </p:blipFill>
        <p:spPr>
          <a:xfrm>
            <a:off x="8543110" y="0"/>
            <a:ext cx="3648890" cy="3045775"/>
          </a:xfrm>
          <a:prstGeom prst="rect">
            <a:avLst/>
          </a:prstGeom>
          <a:noFill/>
          <a:ln>
            <a:noFill/>
          </a:ln>
        </p:spPr>
      </p:pic>
    </p:spTree>
    <p:extLst>
      <p:ext uri="{BB962C8B-B14F-4D97-AF65-F5344CB8AC3E}">
        <p14:creationId xmlns:p14="http://schemas.microsoft.com/office/powerpoint/2010/main" val="2988219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23"/>
        <p:cNvGrpSpPr/>
        <p:nvPr/>
      </p:nvGrpSpPr>
      <p:grpSpPr>
        <a:xfrm>
          <a:off x="0" y="0"/>
          <a:ext cx="0" cy="0"/>
          <a:chOff x="0" y="0"/>
          <a:chExt cx="0" cy="0"/>
        </a:xfrm>
      </p:grpSpPr>
      <p:sp>
        <p:nvSpPr>
          <p:cNvPr id="4424" name="Google Shape;4424;g15a7d3a0ada_1_24"/>
          <p:cNvSpPr txBox="1">
            <a:spLocks noGrp="1"/>
          </p:cNvSpPr>
          <p:nvPr>
            <p:ph type="title"/>
          </p:nvPr>
        </p:nvSpPr>
        <p:spPr>
          <a:xfrm>
            <a:off x="476500" y="191550"/>
            <a:ext cx="5883600" cy="804600"/>
          </a:xfrm>
          <a:prstGeom prst="rect">
            <a:avLst/>
          </a:prstGeom>
          <a:solidFill>
            <a:srgbClr val="FCE5CD"/>
          </a:solidFill>
        </p:spPr>
        <p:txBody>
          <a:bodyPr spcFirstLastPara="1" wrap="square" lIns="121900" tIns="121900" rIns="121900" bIns="121900" anchor="ctr" anchorCtr="0">
            <a:noAutofit/>
          </a:bodyPr>
          <a:lstStyle/>
          <a:p>
            <a:pPr marL="0" lvl="0" indent="0" algn="ctr" rtl="0">
              <a:spcBef>
                <a:spcPts val="0"/>
              </a:spcBef>
              <a:spcAft>
                <a:spcPts val="0"/>
              </a:spcAft>
              <a:buNone/>
            </a:pPr>
            <a:r>
              <a:rPr lang="en-US"/>
              <a:t>cont.  </a:t>
            </a:r>
            <a:r>
              <a:rPr lang="en-US" sz="4000"/>
              <a:t>Structure of the cyst</a:t>
            </a:r>
            <a:endParaRPr/>
          </a:p>
        </p:txBody>
      </p:sp>
      <p:pic>
        <p:nvPicPr>
          <p:cNvPr id="4425" name="Google Shape;4425;g15a7d3a0ada_1_24" descr="Figure 2: Kidney showing hydatid cyst with multiple daughter cysts with viable parenchyma at the lower pole"/>
          <p:cNvPicPr preferRelativeResize="0"/>
          <p:nvPr/>
        </p:nvPicPr>
        <p:blipFill rotWithShape="1">
          <a:blip r:embed="rId3">
            <a:alphaModFix/>
          </a:blip>
          <a:srcRect/>
          <a:stretch/>
        </p:blipFill>
        <p:spPr>
          <a:xfrm>
            <a:off x="8179800" y="0"/>
            <a:ext cx="4012201" cy="3505650"/>
          </a:xfrm>
          <a:prstGeom prst="rect">
            <a:avLst/>
          </a:prstGeom>
          <a:noFill/>
          <a:ln>
            <a:noFill/>
          </a:ln>
        </p:spPr>
      </p:pic>
      <p:sp>
        <p:nvSpPr>
          <p:cNvPr id="4426" name="Google Shape;4426;g15a7d3a0ada_1_24"/>
          <p:cNvSpPr txBox="1"/>
          <p:nvPr/>
        </p:nvSpPr>
        <p:spPr>
          <a:xfrm>
            <a:off x="344825" y="996150"/>
            <a:ext cx="8179800" cy="5448900"/>
          </a:xfrm>
          <a:prstGeom prst="rect">
            <a:avLst/>
          </a:prstGeom>
          <a:noFill/>
          <a:ln>
            <a:noFill/>
          </a:ln>
        </p:spPr>
        <p:txBody>
          <a:bodyPr spcFirstLastPara="1" wrap="square" lIns="91425" tIns="91425" rIns="91425" bIns="91425" anchor="t" anchorCtr="0">
            <a:spAutoFit/>
          </a:bodyPr>
          <a:lstStyle/>
          <a:p>
            <a:pPr marL="457200" lvl="0" indent="-457200" algn="l" rtl="0">
              <a:spcBef>
                <a:spcPts val="0"/>
              </a:spcBef>
              <a:spcAft>
                <a:spcPts val="0"/>
              </a:spcAft>
              <a:buClr>
                <a:schemeClr val="lt2"/>
              </a:buClr>
              <a:buSzPts val="2700"/>
              <a:buFont typeface="Libre Franklin"/>
              <a:buAutoNum type="arabicPeriod" startAt="3"/>
            </a:pPr>
            <a:r>
              <a:rPr lang="en-US" sz="2700" b="1">
                <a:solidFill>
                  <a:schemeClr val="lt2"/>
                </a:solidFill>
                <a:latin typeface="Libre Franklin"/>
                <a:ea typeface="Libre Franklin"/>
                <a:cs typeface="Libre Franklin"/>
                <a:sym typeface="Libre Franklin"/>
              </a:rPr>
              <a:t> Hydatid fluid:</a:t>
            </a:r>
            <a:endParaRPr sz="2700" b="1">
              <a:solidFill>
                <a:schemeClr val="lt2"/>
              </a:solidFill>
              <a:latin typeface="Libre Franklin"/>
              <a:ea typeface="Libre Franklin"/>
              <a:cs typeface="Libre Franklin"/>
              <a:sym typeface="Libre Franklin"/>
            </a:endParaRPr>
          </a:p>
          <a:p>
            <a:pPr marL="457200" lvl="0" indent="-457200" algn="l" rtl="0">
              <a:spcBef>
                <a:spcPts val="0"/>
              </a:spcBef>
              <a:spcAft>
                <a:spcPts val="0"/>
              </a:spcAft>
              <a:buClr>
                <a:schemeClr val="dk1"/>
              </a:buClr>
              <a:buSzPts val="2400"/>
              <a:buChar char="•"/>
            </a:pPr>
            <a:r>
              <a:rPr lang="en-US" sz="2400" i="1">
                <a:solidFill>
                  <a:schemeClr val="dk1"/>
                </a:solidFill>
                <a:latin typeface="Libre Franklin"/>
                <a:ea typeface="Libre Franklin"/>
                <a:cs typeface="Libre Franklin"/>
                <a:sym typeface="Libre Franklin"/>
              </a:rPr>
              <a:t>Clear, yellowish fluid with slightly acidic media.</a:t>
            </a:r>
            <a:endParaRPr sz="2400" i="1">
              <a:solidFill>
                <a:schemeClr val="dk1"/>
              </a:solidFill>
              <a:latin typeface="Libre Franklin"/>
              <a:ea typeface="Libre Franklin"/>
              <a:cs typeface="Libre Franklin"/>
              <a:sym typeface="Libre Franklin"/>
            </a:endParaRPr>
          </a:p>
          <a:p>
            <a:pPr marL="457200" lvl="0" indent="-304800" algn="l" rtl="0">
              <a:spcBef>
                <a:spcPts val="0"/>
              </a:spcBef>
              <a:spcAft>
                <a:spcPts val="0"/>
              </a:spcAft>
              <a:buNone/>
            </a:pPr>
            <a:endParaRPr sz="2400" i="1">
              <a:solidFill>
                <a:schemeClr val="dk1"/>
              </a:solidFill>
              <a:latin typeface="Libre Franklin"/>
              <a:ea typeface="Libre Franklin"/>
              <a:cs typeface="Libre Franklin"/>
              <a:sym typeface="Libre Franklin"/>
            </a:endParaRPr>
          </a:p>
          <a:p>
            <a:pPr marL="457200" lvl="0" indent="-457200" algn="l" rtl="0">
              <a:spcBef>
                <a:spcPts val="0"/>
              </a:spcBef>
              <a:spcAft>
                <a:spcPts val="0"/>
              </a:spcAft>
              <a:buClr>
                <a:srgbClr val="283C55"/>
              </a:buClr>
              <a:buSzPts val="2400"/>
              <a:buChar char="•"/>
            </a:pPr>
            <a:r>
              <a:rPr lang="en-US" sz="2400">
                <a:solidFill>
                  <a:srgbClr val="283C55"/>
                </a:solidFill>
                <a:latin typeface="Libre Franklin"/>
                <a:ea typeface="Libre Franklin"/>
                <a:cs typeface="Libre Franklin"/>
                <a:sym typeface="Libre Franklin"/>
              </a:rPr>
              <a:t>Composed of many chemical substances such as </a:t>
            </a:r>
            <a:r>
              <a:rPr lang="en-US" sz="2400" u="sng">
                <a:solidFill>
                  <a:srgbClr val="283C55"/>
                </a:solidFill>
                <a:latin typeface="Libre Franklin"/>
                <a:ea typeface="Libre Franklin"/>
                <a:cs typeface="Libre Franklin"/>
                <a:sym typeface="Libre Franklin"/>
              </a:rPr>
              <a:t>Sodium sulfate</a:t>
            </a:r>
            <a:r>
              <a:rPr lang="en-US" sz="2400">
                <a:solidFill>
                  <a:srgbClr val="283C55"/>
                </a:solidFill>
                <a:latin typeface="Libre Franklin"/>
                <a:ea typeface="Libre Franklin"/>
                <a:cs typeface="Libre Franklin"/>
                <a:sym typeface="Libre Franklin"/>
              </a:rPr>
              <a:t> , </a:t>
            </a:r>
            <a:r>
              <a:rPr lang="en-US" sz="2400" u="sng">
                <a:solidFill>
                  <a:srgbClr val="283C55"/>
                </a:solidFill>
                <a:latin typeface="Libre Franklin"/>
                <a:ea typeface="Libre Franklin"/>
                <a:cs typeface="Libre Franklin"/>
                <a:sym typeface="Libre Franklin"/>
              </a:rPr>
              <a:t>Sodium gluconate</a:t>
            </a:r>
            <a:r>
              <a:rPr lang="en-US" sz="2400">
                <a:solidFill>
                  <a:srgbClr val="283C55"/>
                </a:solidFill>
                <a:latin typeface="Libre Franklin"/>
                <a:ea typeface="Libre Franklin"/>
                <a:cs typeface="Libre Franklin"/>
                <a:sym typeface="Libre Franklin"/>
              </a:rPr>
              <a:t>, </a:t>
            </a:r>
            <a:r>
              <a:rPr lang="en-US" sz="2400" u="sng">
                <a:solidFill>
                  <a:srgbClr val="283C55"/>
                </a:solidFill>
                <a:latin typeface="Libre Franklin"/>
                <a:ea typeface="Libre Franklin"/>
                <a:cs typeface="Libre Franklin"/>
                <a:sym typeface="Libre Franklin"/>
              </a:rPr>
              <a:t>Succinate</a:t>
            </a:r>
            <a:endParaRPr sz="2400" u="sng">
              <a:solidFill>
                <a:srgbClr val="283C55"/>
              </a:solidFill>
              <a:latin typeface="Libre Franklin"/>
              <a:ea typeface="Libre Franklin"/>
              <a:cs typeface="Libre Franklin"/>
              <a:sym typeface="Libre Franklin"/>
            </a:endParaRPr>
          </a:p>
          <a:p>
            <a:pPr marL="457200" lvl="0" indent="-457200" algn="l" rtl="0">
              <a:spcBef>
                <a:spcPts val="0"/>
              </a:spcBef>
              <a:spcAft>
                <a:spcPts val="0"/>
              </a:spcAft>
              <a:buClr>
                <a:srgbClr val="283C55"/>
              </a:buClr>
              <a:buSzPts val="2400"/>
              <a:buChar char="•"/>
            </a:pPr>
            <a:r>
              <a:rPr lang="en-US" sz="2400">
                <a:solidFill>
                  <a:srgbClr val="283C55"/>
                </a:solidFill>
                <a:latin typeface="Libre Franklin"/>
                <a:ea typeface="Libre Franklin"/>
                <a:cs typeface="Libre Franklin"/>
                <a:sym typeface="Libre Franklin"/>
              </a:rPr>
              <a:t> other </a:t>
            </a:r>
            <a:r>
              <a:rPr lang="en-US" sz="2300" i="1" u="sng">
                <a:solidFill>
                  <a:srgbClr val="283C55"/>
                </a:solidFill>
                <a:latin typeface="Libre Franklin"/>
                <a:ea typeface="Libre Franklin"/>
                <a:cs typeface="Libre Franklin"/>
                <a:sym typeface="Libre Franklin"/>
              </a:rPr>
              <a:t>nutritional components</a:t>
            </a:r>
            <a:r>
              <a:rPr lang="en-US" sz="2300" i="1">
                <a:solidFill>
                  <a:srgbClr val="283C55"/>
                </a:solidFill>
                <a:latin typeface="Libre Franklin"/>
                <a:ea typeface="Libre Franklin"/>
                <a:cs typeface="Libre Franklin"/>
                <a:sym typeface="Libre Franklin"/>
              </a:rPr>
              <a:t> </a:t>
            </a:r>
            <a:r>
              <a:rPr lang="en-US" sz="2400">
                <a:solidFill>
                  <a:srgbClr val="283C55"/>
                </a:solidFill>
                <a:latin typeface="Libre Franklin"/>
                <a:ea typeface="Libre Franklin"/>
                <a:cs typeface="Libre Franklin"/>
                <a:sym typeface="Libre Franklin"/>
              </a:rPr>
              <a:t>for the scolex . </a:t>
            </a:r>
            <a:endParaRPr sz="2400">
              <a:solidFill>
                <a:srgbClr val="283C55"/>
              </a:solidFill>
              <a:latin typeface="Libre Franklin"/>
              <a:ea typeface="Libre Franklin"/>
              <a:cs typeface="Libre Franklin"/>
              <a:sym typeface="Libre Franklin"/>
            </a:endParaRPr>
          </a:p>
          <a:p>
            <a:pPr marL="457200" lvl="0" indent="-304800" algn="l" rtl="0">
              <a:spcBef>
                <a:spcPts val="0"/>
              </a:spcBef>
              <a:spcAft>
                <a:spcPts val="0"/>
              </a:spcAft>
              <a:buNone/>
            </a:pPr>
            <a:endParaRPr sz="2400">
              <a:solidFill>
                <a:srgbClr val="283C55"/>
              </a:solidFill>
              <a:latin typeface="Libre Franklin"/>
              <a:ea typeface="Libre Franklin"/>
              <a:cs typeface="Libre Franklin"/>
              <a:sym typeface="Libre Franklin"/>
            </a:endParaRPr>
          </a:p>
          <a:p>
            <a:pPr marL="457200" lvl="0" indent="-457200" algn="l" rtl="0">
              <a:spcBef>
                <a:spcPts val="0"/>
              </a:spcBef>
              <a:spcAft>
                <a:spcPts val="0"/>
              </a:spcAft>
              <a:buClr>
                <a:srgbClr val="283C55"/>
              </a:buClr>
              <a:buSzPts val="2400"/>
              <a:buChar char="•"/>
            </a:pPr>
            <a:r>
              <a:rPr lang="en-US" sz="2400">
                <a:solidFill>
                  <a:srgbClr val="283C55"/>
                </a:solidFill>
                <a:latin typeface="Libre Franklin"/>
                <a:ea typeface="Libre Franklin"/>
                <a:cs typeface="Libre Franklin"/>
                <a:sym typeface="Libre Franklin"/>
              </a:rPr>
              <a:t>It is </a:t>
            </a:r>
            <a:r>
              <a:rPr lang="en-US" sz="2400" i="1" u="sng">
                <a:solidFill>
                  <a:srgbClr val="902135"/>
                </a:solidFill>
                <a:latin typeface="Libre Franklin"/>
                <a:ea typeface="Libre Franklin"/>
                <a:cs typeface="Libre Franklin"/>
                <a:sym typeface="Libre Franklin"/>
              </a:rPr>
              <a:t>highly toxic and antigenic</a:t>
            </a:r>
            <a:r>
              <a:rPr lang="en-US" sz="2400" b="1">
                <a:solidFill>
                  <a:srgbClr val="283C55"/>
                </a:solidFill>
                <a:latin typeface="Libre Franklin"/>
                <a:ea typeface="Libre Franklin"/>
                <a:cs typeface="Libre Franklin"/>
                <a:sym typeface="Libre Franklin"/>
              </a:rPr>
              <a:t> </a:t>
            </a:r>
            <a:r>
              <a:rPr lang="en-US" sz="2400">
                <a:solidFill>
                  <a:srgbClr val="283C55"/>
                </a:solidFill>
                <a:latin typeface="Libre Franklin"/>
                <a:ea typeface="Libre Franklin"/>
                <a:cs typeface="Libre Franklin"/>
                <a:sym typeface="Libre Franklin"/>
              </a:rPr>
              <a:t>thus when the cyst rupture and the fluid leak out it may induce </a:t>
            </a:r>
            <a:r>
              <a:rPr lang="en-US" sz="2500" b="1" u="sng">
                <a:solidFill>
                  <a:srgbClr val="902135"/>
                </a:solidFill>
                <a:latin typeface="Libre Franklin"/>
                <a:ea typeface="Libre Franklin"/>
                <a:cs typeface="Libre Franklin"/>
                <a:sym typeface="Libre Franklin"/>
              </a:rPr>
              <a:t>anaphylactic reaction.</a:t>
            </a:r>
            <a:endParaRPr>
              <a:solidFill>
                <a:schemeClr val="dk1"/>
              </a:solidFill>
            </a:endParaRPr>
          </a:p>
          <a:p>
            <a:pPr marL="0" lvl="0" indent="0" algn="l" rtl="0">
              <a:spcBef>
                <a:spcPts val="0"/>
              </a:spcBef>
              <a:spcAft>
                <a:spcPts val="0"/>
              </a:spcAft>
              <a:buNone/>
            </a:pPr>
            <a:endParaRPr sz="2400">
              <a:solidFill>
                <a:srgbClr val="283C55"/>
              </a:solidFill>
              <a:latin typeface="Libre Franklin"/>
              <a:ea typeface="Libre Franklin"/>
              <a:cs typeface="Libre Franklin"/>
              <a:sym typeface="Libre Franklin"/>
            </a:endParaRPr>
          </a:p>
          <a:p>
            <a:pPr marL="342900" lvl="0" indent="-342900" algn="l" rtl="0">
              <a:spcBef>
                <a:spcPts val="0"/>
              </a:spcBef>
              <a:spcAft>
                <a:spcPts val="0"/>
              </a:spcAft>
              <a:buClr>
                <a:srgbClr val="FF0000"/>
              </a:buClr>
              <a:buSzPts val="2600"/>
              <a:buFont typeface="Libre Franklin"/>
              <a:buChar char="-"/>
            </a:pPr>
            <a:r>
              <a:rPr lang="en-US" sz="2600" b="1">
                <a:solidFill>
                  <a:schemeClr val="lt2"/>
                </a:solidFill>
                <a:latin typeface="Libre Franklin"/>
                <a:ea typeface="Libre Franklin"/>
                <a:cs typeface="Libre Franklin"/>
                <a:sym typeface="Libre Franklin"/>
              </a:rPr>
              <a:t>Hydatid sand</a:t>
            </a:r>
            <a:r>
              <a:rPr lang="en-US" sz="2400" b="1">
                <a:solidFill>
                  <a:srgbClr val="FF0000"/>
                </a:solidFill>
                <a:latin typeface="Libre Franklin"/>
                <a:ea typeface="Libre Franklin"/>
                <a:cs typeface="Libre Franklin"/>
                <a:sym typeface="Libre Franklin"/>
              </a:rPr>
              <a:t> </a:t>
            </a:r>
            <a:r>
              <a:rPr lang="en-US" sz="2400">
                <a:solidFill>
                  <a:srgbClr val="283C55"/>
                </a:solidFill>
                <a:latin typeface="Libre Franklin"/>
                <a:ea typeface="Libre Franklin"/>
                <a:cs typeface="Libre Franklin"/>
                <a:sym typeface="Libre Franklin"/>
              </a:rPr>
              <a:t> formed when the brood capsules and daughter cyst break off and their contents of scolex deposit down at the primary cyst.</a:t>
            </a:r>
            <a:endParaRPr/>
          </a:p>
        </p:txBody>
      </p:sp>
      <p:pic>
        <p:nvPicPr>
          <p:cNvPr id="4427" name="Google Shape;4427;g15a7d3a0ada_1_24"/>
          <p:cNvPicPr preferRelativeResize="0"/>
          <p:nvPr/>
        </p:nvPicPr>
        <p:blipFill>
          <a:blip r:embed="rId4">
            <a:alphaModFix/>
          </a:blip>
          <a:stretch>
            <a:fillRect/>
          </a:stretch>
        </p:blipFill>
        <p:spPr>
          <a:xfrm>
            <a:off x="8294725" y="3720600"/>
            <a:ext cx="3897275" cy="2950100"/>
          </a:xfrm>
          <a:prstGeom prst="rect">
            <a:avLst/>
          </a:prstGeom>
          <a:noFill/>
          <a:ln>
            <a:noFill/>
          </a:ln>
        </p:spPr>
      </p:pic>
      <p:sp>
        <p:nvSpPr>
          <p:cNvPr id="4428" name="Google Shape;4428;g15a7d3a0ada_1_24"/>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302226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33"/>
        <p:cNvGrpSpPr/>
        <p:nvPr/>
      </p:nvGrpSpPr>
      <p:grpSpPr>
        <a:xfrm>
          <a:off x="0" y="0"/>
          <a:ext cx="0" cy="0"/>
          <a:chOff x="0" y="0"/>
          <a:chExt cx="0" cy="0"/>
        </a:xfrm>
      </p:grpSpPr>
      <p:sp>
        <p:nvSpPr>
          <p:cNvPr id="4434" name="Google Shape;4434;g15a7d3a0ada_2_0"/>
          <p:cNvSpPr txBox="1"/>
          <p:nvPr/>
        </p:nvSpPr>
        <p:spPr>
          <a:xfrm>
            <a:off x="287400" y="822775"/>
            <a:ext cx="119046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solidFill>
                <a:srgbClr val="283C55"/>
              </a:solidFill>
              <a:latin typeface="Libre Franklin"/>
              <a:ea typeface="Libre Franklin"/>
              <a:cs typeface="Libre Franklin"/>
              <a:sym typeface="Libre Franklin"/>
            </a:endParaRPr>
          </a:p>
          <a:p>
            <a:pPr marL="457200" lvl="0" indent="-469900" algn="l" rtl="0">
              <a:spcBef>
                <a:spcPts val="0"/>
              </a:spcBef>
              <a:spcAft>
                <a:spcPts val="0"/>
              </a:spcAft>
              <a:buClr>
                <a:schemeClr val="lt2"/>
              </a:buClr>
              <a:buSzPts val="2400"/>
              <a:buFont typeface="Libre Franklin"/>
              <a:buAutoNum type="arabicPeriod"/>
            </a:pPr>
            <a:r>
              <a:rPr lang="en-US" sz="2400">
                <a:solidFill>
                  <a:srgbClr val="283C55"/>
                </a:solidFill>
                <a:latin typeface="Libre Franklin"/>
                <a:ea typeface="Libre Franklin"/>
                <a:cs typeface="Libre Franklin"/>
                <a:sym typeface="Libre Franklin"/>
              </a:rPr>
              <a:t>people involved in</a:t>
            </a:r>
            <a:r>
              <a:rPr lang="en-US" sz="2400" b="1" u="sng">
                <a:solidFill>
                  <a:srgbClr val="002060"/>
                </a:solidFill>
                <a:latin typeface="Libre Franklin"/>
                <a:ea typeface="Libre Franklin"/>
                <a:cs typeface="Libre Franklin"/>
                <a:sym typeface="Libre Franklin"/>
              </a:rPr>
              <a:t> </a:t>
            </a:r>
            <a:r>
              <a:rPr lang="en-US" sz="2400" b="1" i="1" u="sng">
                <a:solidFill>
                  <a:srgbClr val="002060"/>
                </a:solidFill>
                <a:latin typeface="Libre Franklin"/>
                <a:ea typeface="Libre Franklin"/>
                <a:cs typeface="Libre Franklin"/>
                <a:sym typeface="Libre Franklin"/>
              </a:rPr>
              <a:t>raising sheep and dogs</a:t>
            </a:r>
            <a:r>
              <a:rPr lang="en-US" sz="2400" b="1" i="1" u="sng">
                <a:solidFill>
                  <a:srgbClr val="283C55"/>
                </a:solidFill>
                <a:latin typeface="Libre Franklin"/>
                <a:ea typeface="Libre Franklin"/>
                <a:cs typeface="Libre Franklin"/>
                <a:sym typeface="Libre Franklin"/>
              </a:rPr>
              <a:t> </a:t>
            </a:r>
            <a:r>
              <a:rPr lang="en-US" sz="2400">
                <a:solidFill>
                  <a:srgbClr val="283C55"/>
                </a:solidFill>
                <a:latin typeface="Libre Franklin"/>
                <a:ea typeface="Libre Franklin"/>
                <a:cs typeface="Libre Franklin"/>
                <a:sym typeface="Libre Franklin"/>
              </a:rPr>
              <a:t>&gt;&gt; High risk of Cystic echinococcosis</a:t>
            </a:r>
            <a:endParaRPr sz="2400">
              <a:solidFill>
                <a:srgbClr val="283C55"/>
              </a:solidFill>
              <a:latin typeface="Libre Franklin"/>
              <a:ea typeface="Libre Franklin"/>
              <a:cs typeface="Libre Franklin"/>
              <a:sym typeface="Libre Franklin"/>
            </a:endParaRPr>
          </a:p>
          <a:p>
            <a:pPr marL="457200" lvl="0" indent="-317500" algn="l" rtl="0">
              <a:spcBef>
                <a:spcPts val="0"/>
              </a:spcBef>
              <a:spcAft>
                <a:spcPts val="0"/>
              </a:spcAft>
              <a:buNone/>
            </a:pPr>
            <a:endParaRPr sz="2400">
              <a:solidFill>
                <a:srgbClr val="283C55"/>
              </a:solidFill>
              <a:latin typeface="Libre Franklin"/>
              <a:ea typeface="Libre Franklin"/>
              <a:cs typeface="Libre Franklin"/>
              <a:sym typeface="Libre Franklin"/>
            </a:endParaRPr>
          </a:p>
          <a:p>
            <a:pPr marL="457200" lvl="0" indent="-469900" algn="l" rtl="0">
              <a:spcBef>
                <a:spcPts val="0"/>
              </a:spcBef>
              <a:spcAft>
                <a:spcPts val="0"/>
              </a:spcAft>
              <a:buClr>
                <a:schemeClr val="lt2"/>
              </a:buClr>
              <a:buSzPts val="2400"/>
              <a:buFont typeface="Libre Franklin"/>
              <a:buAutoNum type="arabicPeriod"/>
            </a:pPr>
            <a:r>
              <a:rPr lang="en-US" sz="2400" b="1" u="sng">
                <a:solidFill>
                  <a:schemeClr val="accent3"/>
                </a:solidFill>
                <a:latin typeface="Libre Franklin"/>
                <a:ea typeface="Libre Franklin"/>
                <a:cs typeface="Libre Franklin"/>
                <a:sym typeface="Libre Franklin"/>
              </a:rPr>
              <a:t>Farmers</a:t>
            </a:r>
            <a:r>
              <a:rPr lang="en-US" sz="2400">
                <a:solidFill>
                  <a:srgbClr val="283C55"/>
                </a:solidFill>
                <a:latin typeface="Libre Franklin"/>
                <a:ea typeface="Libre Franklin"/>
                <a:cs typeface="Libre Franklin"/>
                <a:sym typeface="Libre Franklin"/>
              </a:rPr>
              <a:t> raising green leafy vegetables. </a:t>
            </a:r>
            <a:endParaRPr sz="1600">
              <a:solidFill>
                <a:schemeClr val="dk1"/>
              </a:solidFill>
            </a:endParaRPr>
          </a:p>
          <a:p>
            <a:pPr marL="457200" lvl="0" indent="-317500" algn="l" rtl="0">
              <a:spcBef>
                <a:spcPts val="0"/>
              </a:spcBef>
              <a:spcAft>
                <a:spcPts val="0"/>
              </a:spcAft>
              <a:buNone/>
            </a:pPr>
            <a:endParaRPr sz="2400">
              <a:solidFill>
                <a:srgbClr val="283C55"/>
              </a:solidFill>
              <a:latin typeface="Libre Franklin"/>
              <a:ea typeface="Libre Franklin"/>
              <a:cs typeface="Libre Franklin"/>
              <a:sym typeface="Libre Franklin"/>
            </a:endParaRPr>
          </a:p>
          <a:p>
            <a:pPr marL="457200" lvl="0" indent="-469900" algn="l" rtl="0">
              <a:spcBef>
                <a:spcPts val="0"/>
              </a:spcBef>
              <a:spcAft>
                <a:spcPts val="0"/>
              </a:spcAft>
              <a:buClr>
                <a:schemeClr val="lt2"/>
              </a:buClr>
              <a:buSzPts val="2400"/>
              <a:buFont typeface="Libre Franklin"/>
              <a:buAutoNum type="arabicPeriod"/>
            </a:pPr>
            <a:r>
              <a:rPr lang="en-US" sz="2400" b="1" i="1" u="sng">
                <a:solidFill>
                  <a:srgbClr val="002060"/>
                </a:solidFill>
                <a:latin typeface="Libre Franklin"/>
                <a:ea typeface="Libre Franklin"/>
                <a:cs typeface="Libre Franklin"/>
                <a:sym typeface="Libre Franklin"/>
              </a:rPr>
              <a:t>Canines’ hunters</a:t>
            </a:r>
            <a:r>
              <a:rPr lang="en-US" sz="2400" i="1" u="sng">
                <a:solidFill>
                  <a:srgbClr val="283C55"/>
                </a:solidFill>
                <a:latin typeface="Libre Franklin"/>
                <a:ea typeface="Libre Franklin"/>
                <a:cs typeface="Libre Franklin"/>
                <a:sym typeface="Libre Franklin"/>
              </a:rPr>
              <a:t>;</a:t>
            </a:r>
            <a:r>
              <a:rPr lang="en-US" sz="2400">
                <a:solidFill>
                  <a:srgbClr val="283C55"/>
                </a:solidFill>
                <a:latin typeface="Libre Franklin"/>
                <a:ea typeface="Libre Franklin"/>
                <a:cs typeface="Libre Franklin"/>
                <a:sym typeface="Libre Franklin"/>
              </a:rPr>
              <a:t> including foxes &gt;&gt; High risk of Alveolar echinococcosis </a:t>
            </a:r>
            <a:endParaRPr sz="1600">
              <a:solidFill>
                <a:schemeClr val="dk1"/>
              </a:solidFill>
            </a:endParaRPr>
          </a:p>
          <a:p>
            <a:pPr marL="457200" lvl="0" indent="-317500" algn="l" rtl="0">
              <a:spcBef>
                <a:spcPts val="0"/>
              </a:spcBef>
              <a:spcAft>
                <a:spcPts val="0"/>
              </a:spcAft>
              <a:buNone/>
            </a:pPr>
            <a:endParaRPr sz="2400">
              <a:solidFill>
                <a:srgbClr val="283C55"/>
              </a:solidFill>
              <a:latin typeface="Libre Franklin"/>
              <a:ea typeface="Libre Franklin"/>
              <a:cs typeface="Libre Franklin"/>
              <a:sym typeface="Libre Franklin"/>
            </a:endParaRPr>
          </a:p>
          <a:p>
            <a:pPr marL="457200" lvl="0" indent="-469900" algn="l" rtl="0">
              <a:spcBef>
                <a:spcPts val="0"/>
              </a:spcBef>
              <a:spcAft>
                <a:spcPts val="0"/>
              </a:spcAft>
              <a:buClr>
                <a:schemeClr val="lt2"/>
              </a:buClr>
              <a:buSzPts val="2400"/>
              <a:buFont typeface="Libre Franklin"/>
              <a:buAutoNum type="arabicPeriod"/>
            </a:pPr>
            <a:r>
              <a:rPr lang="en-US" sz="2400">
                <a:solidFill>
                  <a:srgbClr val="283C55"/>
                </a:solidFill>
                <a:latin typeface="Libre Franklin"/>
                <a:ea typeface="Libre Franklin"/>
                <a:cs typeface="Libre Franklin"/>
                <a:sym typeface="Libre Franklin"/>
              </a:rPr>
              <a:t>Neglectant consumers of </a:t>
            </a:r>
            <a:r>
              <a:rPr lang="en-US" sz="2400" b="1" u="sng">
                <a:solidFill>
                  <a:srgbClr val="002060"/>
                </a:solidFill>
                <a:latin typeface="Libre Franklin"/>
                <a:ea typeface="Libre Franklin"/>
                <a:cs typeface="Libre Franklin"/>
                <a:sym typeface="Libre Franklin"/>
              </a:rPr>
              <a:t>food or water contaminated with eggs</a:t>
            </a:r>
            <a:r>
              <a:rPr lang="en-US" sz="2400">
                <a:solidFill>
                  <a:srgbClr val="283C55"/>
                </a:solidFill>
                <a:latin typeface="Libre Franklin"/>
                <a:ea typeface="Libre Franklin"/>
                <a:cs typeface="Libre Franklin"/>
                <a:sym typeface="Libre Franklin"/>
              </a:rPr>
              <a:t> of the parasite.</a:t>
            </a:r>
            <a:endParaRPr sz="1600"/>
          </a:p>
        </p:txBody>
      </p:sp>
      <p:sp>
        <p:nvSpPr>
          <p:cNvPr id="4435" name="Google Shape;4435;g15a7d3a0ada_2_0"/>
          <p:cNvSpPr txBox="1"/>
          <p:nvPr/>
        </p:nvSpPr>
        <p:spPr>
          <a:xfrm>
            <a:off x="402300" y="191575"/>
            <a:ext cx="3007500" cy="631200"/>
          </a:xfrm>
          <a:prstGeom prst="rect">
            <a:avLst/>
          </a:prstGeom>
          <a:solidFill>
            <a:srgbClr val="C9DAF8"/>
          </a:solidFill>
          <a:ln>
            <a:noFill/>
          </a:ln>
        </p:spPr>
        <p:txBody>
          <a:bodyPr spcFirstLastPara="1" wrap="square" lIns="91425" tIns="91425" rIns="91425" bIns="91425" anchor="t" anchorCtr="0">
            <a:spAutoFit/>
          </a:bodyPr>
          <a:lstStyle/>
          <a:p>
            <a:pPr marL="285750" lvl="0" indent="-311150" algn="l" rtl="0">
              <a:spcBef>
                <a:spcPts val="0"/>
              </a:spcBef>
              <a:spcAft>
                <a:spcPts val="0"/>
              </a:spcAft>
              <a:buClr>
                <a:schemeClr val="lt2"/>
              </a:buClr>
              <a:buSzPts val="2900"/>
              <a:buChar char="•"/>
            </a:pPr>
            <a:r>
              <a:rPr lang="en-US" sz="2900" b="1" u="sng">
                <a:solidFill>
                  <a:schemeClr val="lt2"/>
                </a:solidFill>
                <a:latin typeface="Libre Franklin"/>
                <a:ea typeface="Libre Franklin"/>
                <a:cs typeface="Libre Franklin"/>
                <a:sym typeface="Libre Franklin"/>
              </a:rPr>
              <a:t>People at risk</a:t>
            </a:r>
            <a:endParaRPr sz="1800">
              <a:solidFill>
                <a:schemeClr val="lt2"/>
              </a:solidFill>
              <a:latin typeface="Raleway"/>
              <a:ea typeface="Raleway"/>
              <a:cs typeface="Raleway"/>
              <a:sym typeface="Raleway"/>
            </a:endParaRPr>
          </a:p>
        </p:txBody>
      </p:sp>
      <p:sp>
        <p:nvSpPr>
          <p:cNvPr id="4436" name="Google Shape;4436;g15a7d3a0ada_2_0"/>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13</a:t>
            </a:fld>
            <a:endParaRPr/>
          </a:p>
        </p:txBody>
      </p:sp>
      <p:pic>
        <p:nvPicPr>
          <p:cNvPr id="4437" name="Google Shape;4437;g15a7d3a0ada_2_0"/>
          <p:cNvPicPr preferRelativeResize="0"/>
          <p:nvPr/>
        </p:nvPicPr>
        <p:blipFill>
          <a:blip r:embed="rId3">
            <a:alphaModFix/>
          </a:blip>
          <a:stretch>
            <a:fillRect/>
          </a:stretch>
        </p:blipFill>
        <p:spPr>
          <a:xfrm>
            <a:off x="7024700" y="3949550"/>
            <a:ext cx="5167300" cy="2908450"/>
          </a:xfrm>
          <a:prstGeom prst="rect">
            <a:avLst/>
          </a:prstGeom>
          <a:noFill/>
          <a:ln>
            <a:noFill/>
          </a:ln>
        </p:spPr>
      </p:pic>
    </p:spTree>
    <p:extLst>
      <p:ext uri="{BB962C8B-B14F-4D97-AF65-F5344CB8AC3E}">
        <p14:creationId xmlns:p14="http://schemas.microsoft.com/office/powerpoint/2010/main" val="2169392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42"/>
        <p:cNvGrpSpPr/>
        <p:nvPr/>
      </p:nvGrpSpPr>
      <p:grpSpPr>
        <a:xfrm>
          <a:off x="0" y="0"/>
          <a:ext cx="0" cy="0"/>
          <a:chOff x="0" y="0"/>
          <a:chExt cx="0" cy="0"/>
        </a:xfrm>
      </p:grpSpPr>
      <p:sp>
        <p:nvSpPr>
          <p:cNvPr id="4443" name="Google Shape;4443;g15987217043_6_24"/>
          <p:cNvSpPr txBox="1">
            <a:spLocks noGrp="1"/>
          </p:cNvSpPr>
          <p:nvPr>
            <p:ph type="title"/>
          </p:nvPr>
        </p:nvSpPr>
        <p:spPr>
          <a:xfrm>
            <a:off x="2166750" y="265923"/>
            <a:ext cx="7858500" cy="548400"/>
          </a:xfrm>
          <a:prstGeom prst="rect">
            <a:avLst/>
          </a:prstGeom>
        </p:spPr>
        <p:txBody>
          <a:bodyPr spcFirstLastPara="1" wrap="square" lIns="121900" tIns="121900" rIns="121900" bIns="121900" anchor="ctr" anchorCtr="0">
            <a:noAutofit/>
          </a:bodyPr>
          <a:lstStyle/>
          <a:p>
            <a:pPr marL="0" lvl="0" indent="0" algn="ctr" rtl="0">
              <a:lnSpc>
                <a:spcPct val="89000"/>
              </a:lnSpc>
              <a:spcBef>
                <a:spcPts val="0"/>
              </a:spcBef>
              <a:spcAft>
                <a:spcPts val="0"/>
              </a:spcAft>
              <a:buNone/>
            </a:pPr>
            <a:r>
              <a:rPr lang="en-US" sz="4100" dirty="0">
                <a:solidFill>
                  <a:srgbClr val="FF7884"/>
                </a:solidFill>
              </a:rPr>
              <a:t>Prevention and control </a:t>
            </a:r>
            <a:endParaRPr sz="10100" dirty="0">
              <a:solidFill>
                <a:srgbClr val="FF7884"/>
              </a:solidFill>
            </a:endParaRPr>
          </a:p>
        </p:txBody>
      </p:sp>
      <p:sp>
        <p:nvSpPr>
          <p:cNvPr id="4444" name="Google Shape;4444;g15987217043_6_24"/>
          <p:cNvSpPr txBox="1">
            <a:spLocks noGrp="1"/>
          </p:cNvSpPr>
          <p:nvPr>
            <p:ph type="body" idx="1"/>
          </p:nvPr>
        </p:nvSpPr>
        <p:spPr>
          <a:xfrm>
            <a:off x="1243350" y="1864575"/>
            <a:ext cx="9705300" cy="4443300"/>
          </a:xfrm>
          <a:prstGeom prst="rect">
            <a:avLst/>
          </a:prstGeom>
        </p:spPr>
        <p:txBody>
          <a:bodyPr spcFirstLastPara="1" wrap="square" lIns="121900" tIns="121900" rIns="121900" bIns="121900" anchor="ctr" anchorCtr="0">
            <a:noAutofit/>
          </a:bodyPr>
          <a:lstStyle/>
          <a:p>
            <a:pPr marL="342900" lvl="0" indent="-368300" algn="l" rtl="0">
              <a:spcBef>
                <a:spcPts val="0"/>
              </a:spcBef>
              <a:spcAft>
                <a:spcPts val="0"/>
              </a:spcAft>
              <a:buClr>
                <a:srgbClr val="0F5666"/>
              </a:buClr>
              <a:buSzPts val="2200"/>
              <a:buFont typeface="Libre Franklin"/>
              <a:buAutoNum type="arabicPeriod"/>
            </a:pPr>
            <a:r>
              <a:rPr lang="en-US" sz="2200" b="1" dirty="0">
                <a:solidFill>
                  <a:srgbClr val="FF7884"/>
                </a:solidFill>
                <a:latin typeface="Libre Franklin"/>
                <a:ea typeface="Libre Franklin"/>
                <a:cs typeface="Libre Franklin"/>
                <a:sym typeface="Libre Franklin"/>
              </a:rPr>
              <a:t>Prevent dogs from feeding on the dead infected sheep</a:t>
            </a:r>
            <a:endParaRPr sz="1800" dirty="0">
              <a:solidFill>
                <a:srgbClr val="FF7884"/>
              </a:solidFill>
              <a:latin typeface="Arial"/>
              <a:ea typeface="Arial"/>
              <a:cs typeface="Arial"/>
              <a:sym typeface="Arial"/>
            </a:endParaRPr>
          </a:p>
          <a:p>
            <a:pPr marL="342900" lvl="0" indent="-228600" algn="l" rtl="0">
              <a:spcBef>
                <a:spcPts val="0"/>
              </a:spcBef>
              <a:spcAft>
                <a:spcPts val="0"/>
              </a:spcAft>
              <a:buClr>
                <a:schemeClr val="dk1"/>
              </a:buClr>
              <a:buSzPts val="1800"/>
              <a:buFont typeface="Libre Franklin"/>
              <a:buNone/>
            </a:pPr>
            <a:endParaRPr sz="2200" dirty="0">
              <a:solidFill>
                <a:srgbClr val="283C55"/>
              </a:solidFill>
              <a:latin typeface="Libre Franklin"/>
              <a:ea typeface="Libre Franklin"/>
              <a:cs typeface="Libre Franklin"/>
              <a:sym typeface="Libre Franklin"/>
            </a:endParaRPr>
          </a:p>
          <a:p>
            <a:pPr marL="0" lvl="0" indent="0" algn="l" rtl="0">
              <a:spcBef>
                <a:spcPts val="0"/>
              </a:spcBef>
              <a:spcAft>
                <a:spcPts val="0"/>
              </a:spcAft>
              <a:buClr>
                <a:srgbClr val="0F5666"/>
              </a:buClr>
              <a:buSzPts val="2200"/>
              <a:buNone/>
            </a:pPr>
            <a:r>
              <a:rPr lang="en-US" sz="2200" b="1" dirty="0">
                <a:solidFill>
                  <a:srgbClr val="283C55"/>
                </a:solidFill>
                <a:latin typeface="Libre Franklin"/>
                <a:ea typeface="Libre Franklin"/>
                <a:cs typeface="Libre Franklin"/>
                <a:sym typeface="Libre Franklin"/>
              </a:rPr>
              <a:t>2. </a:t>
            </a:r>
            <a:r>
              <a:rPr lang="en-US" sz="2200" b="1" dirty="0">
                <a:solidFill>
                  <a:srgbClr val="FF7884"/>
                </a:solidFill>
                <a:latin typeface="Libre Franklin"/>
                <a:ea typeface="Libre Franklin"/>
                <a:cs typeface="Libre Franklin"/>
                <a:sym typeface="Libre Franklin"/>
              </a:rPr>
              <a:t>vaccination</a:t>
            </a:r>
            <a:r>
              <a:rPr lang="en-US" sz="2200" dirty="0">
                <a:solidFill>
                  <a:srgbClr val="FF7884"/>
                </a:solidFill>
                <a:latin typeface="Libre Franklin"/>
                <a:ea typeface="Libre Franklin"/>
                <a:cs typeface="Libre Franklin"/>
                <a:sym typeface="Libre Franklin"/>
              </a:rPr>
              <a:t> </a:t>
            </a:r>
            <a:r>
              <a:rPr lang="en-US" sz="2200" dirty="0">
                <a:solidFill>
                  <a:srgbClr val="283C55"/>
                </a:solidFill>
                <a:latin typeface="Libre Franklin"/>
                <a:ea typeface="Libre Franklin"/>
                <a:cs typeface="Libre Franklin"/>
                <a:sym typeface="Libre Franklin"/>
              </a:rPr>
              <a:t>of livestock may decrease transmission of the parasite.</a:t>
            </a:r>
            <a:endParaRPr sz="1800" dirty="0">
              <a:solidFill>
                <a:schemeClr val="dk1"/>
              </a:solidFill>
              <a:latin typeface="Arial"/>
              <a:ea typeface="Arial"/>
              <a:cs typeface="Arial"/>
              <a:sym typeface="Arial"/>
            </a:endParaRPr>
          </a:p>
          <a:p>
            <a:pPr marL="457200" lvl="0" indent="-342900" algn="l" rtl="0">
              <a:spcBef>
                <a:spcPts val="0"/>
              </a:spcBef>
              <a:spcAft>
                <a:spcPts val="0"/>
              </a:spcAft>
              <a:buClr>
                <a:schemeClr val="dk1"/>
              </a:buClr>
              <a:buSzPts val="1800"/>
              <a:buFont typeface="Libre Franklin"/>
              <a:buNone/>
            </a:pPr>
            <a:endParaRPr sz="2200" dirty="0">
              <a:solidFill>
                <a:srgbClr val="283C55"/>
              </a:solidFill>
              <a:latin typeface="Libre Franklin"/>
              <a:ea typeface="Libre Franklin"/>
              <a:cs typeface="Libre Franklin"/>
              <a:sym typeface="Libre Franklin"/>
            </a:endParaRPr>
          </a:p>
          <a:p>
            <a:pPr marL="0" lvl="0" indent="0" algn="l" rtl="0">
              <a:spcBef>
                <a:spcPts val="0"/>
              </a:spcBef>
              <a:spcAft>
                <a:spcPts val="0"/>
              </a:spcAft>
              <a:buClr>
                <a:srgbClr val="0F5666"/>
              </a:buClr>
              <a:buSzPts val="2200"/>
              <a:buNone/>
            </a:pPr>
            <a:r>
              <a:rPr lang="en-US" sz="2200" b="1" dirty="0">
                <a:solidFill>
                  <a:srgbClr val="283C55"/>
                </a:solidFill>
                <a:latin typeface="Libre Franklin"/>
                <a:ea typeface="Libre Franklin"/>
                <a:cs typeface="Libre Franklin"/>
                <a:sym typeface="Libre Franklin"/>
              </a:rPr>
              <a:t>3. </a:t>
            </a:r>
            <a:r>
              <a:rPr lang="en-US" sz="2200" b="1" dirty="0">
                <a:solidFill>
                  <a:srgbClr val="FF7884"/>
                </a:solidFill>
                <a:latin typeface="Libre Franklin"/>
                <a:ea typeface="Libre Franklin"/>
                <a:cs typeface="Libre Franklin"/>
                <a:sym typeface="Libre Franklin"/>
              </a:rPr>
              <a:t>Do not consume any food or water that may have been contaminated by fecal matter from dogs.</a:t>
            </a:r>
            <a:endParaRPr sz="1800" dirty="0">
              <a:solidFill>
                <a:srgbClr val="FF7884"/>
              </a:solidFill>
              <a:latin typeface="Arial"/>
              <a:ea typeface="Arial"/>
              <a:cs typeface="Arial"/>
              <a:sym typeface="Arial"/>
            </a:endParaRPr>
          </a:p>
          <a:p>
            <a:pPr marL="342900" lvl="0" indent="-228600" algn="l" rtl="0">
              <a:spcBef>
                <a:spcPts val="0"/>
              </a:spcBef>
              <a:spcAft>
                <a:spcPts val="0"/>
              </a:spcAft>
              <a:buClr>
                <a:schemeClr val="dk1"/>
              </a:buClr>
              <a:buSzPts val="1800"/>
              <a:buFont typeface="Libre Franklin"/>
              <a:buNone/>
            </a:pPr>
            <a:endParaRPr sz="2200" dirty="0">
              <a:solidFill>
                <a:srgbClr val="283C55"/>
              </a:solidFill>
              <a:latin typeface="Libre Franklin"/>
              <a:ea typeface="Libre Franklin"/>
              <a:cs typeface="Libre Franklin"/>
              <a:sym typeface="Libre Franklin"/>
            </a:endParaRPr>
          </a:p>
          <a:p>
            <a:pPr marL="0" lvl="0" indent="0" algn="l" rtl="0">
              <a:spcBef>
                <a:spcPts val="0"/>
              </a:spcBef>
              <a:spcAft>
                <a:spcPts val="0"/>
              </a:spcAft>
              <a:buClr>
                <a:srgbClr val="0F5666"/>
              </a:buClr>
              <a:buSzPts val="2200"/>
              <a:buNone/>
            </a:pPr>
            <a:r>
              <a:rPr lang="en-US" sz="2200" b="1" dirty="0">
                <a:solidFill>
                  <a:srgbClr val="283C55"/>
                </a:solidFill>
                <a:latin typeface="Libre Franklin"/>
                <a:ea typeface="Libre Franklin"/>
                <a:cs typeface="Libre Franklin"/>
                <a:sym typeface="Libre Franklin"/>
              </a:rPr>
              <a:t>4. </a:t>
            </a:r>
            <a:r>
              <a:rPr lang="en-US" sz="2200" b="1" dirty="0">
                <a:solidFill>
                  <a:srgbClr val="FF7884"/>
                </a:solidFill>
                <a:latin typeface="Libre Franklin"/>
                <a:ea typeface="Libre Franklin"/>
                <a:cs typeface="Libre Franklin"/>
                <a:sym typeface="Libre Franklin"/>
              </a:rPr>
              <a:t>Wash your hands with soap and warm water</a:t>
            </a:r>
            <a:r>
              <a:rPr lang="en-US" sz="2200" dirty="0">
                <a:solidFill>
                  <a:srgbClr val="FF7884"/>
                </a:solidFill>
                <a:latin typeface="Libre Franklin"/>
                <a:ea typeface="Libre Franklin"/>
                <a:cs typeface="Libre Franklin"/>
                <a:sym typeface="Libre Franklin"/>
              </a:rPr>
              <a:t> </a:t>
            </a:r>
            <a:r>
              <a:rPr lang="en-US" sz="2200" dirty="0">
                <a:solidFill>
                  <a:srgbClr val="283C55"/>
                </a:solidFill>
                <a:latin typeface="Libre Franklin"/>
                <a:ea typeface="Libre Franklin"/>
                <a:cs typeface="Libre Franklin"/>
                <a:sym typeface="Libre Franklin"/>
              </a:rPr>
              <a:t>after handling dogs, and before handling food.</a:t>
            </a:r>
            <a:endParaRPr sz="1800" dirty="0">
              <a:solidFill>
                <a:schemeClr val="dk1"/>
              </a:solidFill>
              <a:latin typeface="Arial"/>
              <a:ea typeface="Arial"/>
              <a:cs typeface="Arial"/>
              <a:sym typeface="Arial"/>
            </a:endParaRPr>
          </a:p>
          <a:p>
            <a:pPr marL="342900" lvl="0" indent="-228600" algn="l" rtl="0">
              <a:spcBef>
                <a:spcPts val="0"/>
              </a:spcBef>
              <a:spcAft>
                <a:spcPts val="0"/>
              </a:spcAft>
              <a:buClr>
                <a:schemeClr val="dk1"/>
              </a:buClr>
              <a:buSzPts val="1800"/>
              <a:buFont typeface="Libre Franklin"/>
              <a:buNone/>
            </a:pPr>
            <a:endParaRPr sz="2200" dirty="0">
              <a:solidFill>
                <a:srgbClr val="283C55"/>
              </a:solidFill>
              <a:latin typeface="Libre Franklin"/>
              <a:ea typeface="Libre Franklin"/>
              <a:cs typeface="Libre Franklin"/>
              <a:sym typeface="Libre Franklin"/>
            </a:endParaRPr>
          </a:p>
          <a:p>
            <a:pPr marL="0" lvl="0" indent="0" algn="l" rtl="0">
              <a:spcBef>
                <a:spcPts val="0"/>
              </a:spcBef>
              <a:spcAft>
                <a:spcPts val="0"/>
              </a:spcAft>
              <a:buClr>
                <a:srgbClr val="0F5666"/>
              </a:buClr>
              <a:buSzPts val="2200"/>
              <a:buNone/>
            </a:pPr>
            <a:r>
              <a:rPr lang="en-US" sz="2200" b="1" dirty="0">
                <a:solidFill>
                  <a:srgbClr val="283C55"/>
                </a:solidFill>
                <a:latin typeface="Libre Franklin"/>
                <a:ea typeface="Libre Franklin"/>
                <a:cs typeface="Libre Franklin"/>
                <a:sym typeface="Libre Franklin"/>
              </a:rPr>
              <a:t>5. </a:t>
            </a:r>
            <a:r>
              <a:rPr lang="en-US" sz="2200" b="1" dirty="0">
                <a:solidFill>
                  <a:srgbClr val="FF7884"/>
                </a:solidFill>
                <a:latin typeface="Libre Franklin"/>
                <a:ea typeface="Libre Franklin"/>
                <a:cs typeface="Libre Franklin"/>
                <a:sym typeface="Libre Franklin"/>
              </a:rPr>
              <a:t>Teach children</a:t>
            </a:r>
            <a:r>
              <a:rPr lang="en-US" sz="2200" dirty="0">
                <a:solidFill>
                  <a:srgbClr val="FF7884"/>
                </a:solidFill>
                <a:latin typeface="Libre Franklin"/>
                <a:ea typeface="Libre Franklin"/>
                <a:cs typeface="Libre Franklin"/>
                <a:sym typeface="Libre Franklin"/>
              </a:rPr>
              <a:t> the </a:t>
            </a:r>
            <a:r>
              <a:rPr lang="en-US" sz="2200" b="1" dirty="0">
                <a:solidFill>
                  <a:srgbClr val="FF7884"/>
                </a:solidFill>
                <a:latin typeface="Libre Franklin"/>
                <a:ea typeface="Libre Franklin"/>
                <a:cs typeface="Libre Franklin"/>
                <a:sym typeface="Libre Franklin"/>
              </a:rPr>
              <a:t>importance of washing hands</a:t>
            </a:r>
            <a:r>
              <a:rPr lang="en-US" sz="2200" dirty="0">
                <a:solidFill>
                  <a:srgbClr val="FF7884"/>
                </a:solidFill>
                <a:latin typeface="Libre Franklin"/>
                <a:ea typeface="Libre Franklin"/>
                <a:cs typeface="Libre Franklin"/>
                <a:sym typeface="Libre Franklin"/>
              </a:rPr>
              <a:t> </a:t>
            </a:r>
            <a:r>
              <a:rPr lang="en-US" sz="2200" dirty="0">
                <a:solidFill>
                  <a:srgbClr val="283C55"/>
                </a:solidFill>
                <a:latin typeface="Libre Franklin"/>
                <a:ea typeface="Libre Franklin"/>
                <a:cs typeface="Libre Franklin"/>
                <a:sym typeface="Libre Franklin"/>
              </a:rPr>
              <a:t>to prevent infection</a:t>
            </a:r>
            <a:endParaRPr sz="1800" dirty="0">
              <a:solidFill>
                <a:schemeClr val="dk1"/>
              </a:solidFill>
              <a:latin typeface="Arial"/>
              <a:ea typeface="Arial"/>
              <a:cs typeface="Arial"/>
              <a:sym typeface="Arial"/>
            </a:endParaRPr>
          </a:p>
          <a:p>
            <a:pPr marL="342900" lvl="0" indent="-228600" algn="l" rtl="0">
              <a:spcBef>
                <a:spcPts val="0"/>
              </a:spcBef>
              <a:spcAft>
                <a:spcPts val="0"/>
              </a:spcAft>
              <a:buClr>
                <a:schemeClr val="dk1"/>
              </a:buClr>
              <a:buSzPts val="1800"/>
              <a:buFont typeface="Libre Franklin"/>
              <a:buNone/>
            </a:pPr>
            <a:endParaRPr sz="2200" dirty="0">
              <a:solidFill>
                <a:srgbClr val="FF7884"/>
              </a:solidFill>
              <a:latin typeface="Libre Franklin"/>
              <a:ea typeface="Libre Franklin"/>
              <a:cs typeface="Libre Franklin"/>
              <a:sym typeface="Libre Franklin"/>
            </a:endParaRPr>
          </a:p>
          <a:p>
            <a:pPr marL="0" lvl="0" indent="0" algn="l" rtl="0">
              <a:spcBef>
                <a:spcPts val="0"/>
              </a:spcBef>
              <a:spcAft>
                <a:spcPts val="0"/>
              </a:spcAft>
              <a:buClr>
                <a:srgbClr val="0F5666"/>
              </a:buClr>
              <a:buSzPts val="2200"/>
              <a:buNone/>
            </a:pPr>
            <a:r>
              <a:rPr lang="en-US" sz="2200" b="1" dirty="0">
                <a:solidFill>
                  <a:srgbClr val="283C55"/>
                </a:solidFill>
                <a:latin typeface="Libre Franklin"/>
                <a:ea typeface="Libre Franklin"/>
                <a:cs typeface="Libre Franklin"/>
                <a:sym typeface="Libre Franklin"/>
              </a:rPr>
              <a:t>6. </a:t>
            </a:r>
            <a:r>
              <a:rPr lang="en-US" sz="2200" b="1" dirty="0">
                <a:solidFill>
                  <a:srgbClr val="FF7884"/>
                </a:solidFill>
                <a:latin typeface="Libre Franklin"/>
                <a:ea typeface="Libre Franklin"/>
                <a:cs typeface="Libre Franklin"/>
                <a:sym typeface="Libre Franklin"/>
              </a:rPr>
              <a:t>Avoid contact with wild animals</a:t>
            </a:r>
            <a:r>
              <a:rPr lang="en-US" sz="2200" dirty="0">
                <a:solidFill>
                  <a:srgbClr val="FF7884"/>
                </a:solidFill>
                <a:latin typeface="Libre Franklin"/>
                <a:ea typeface="Libre Franklin"/>
                <a:cs typeface="Libre Franklin"/>
                <a:sym typeface="Libre Franklin"/>
              </a:rPr>
              <a:t> </a:t>
            </a:r>
            <a:r>
              <a:rPr lang="en-US" sz="2200" dirty="0">
                <a:solidFill>
                  <a:srgbClr val="283C55"/>
                </a:solidFill>
                <a:latin typeface="Libre Franklin"/>
                <a:ea typeface="Libre Franklin"/>
                <a:cs typeface="Libre Franklin"/>
                <a:sym typeface="Libre Franklin"/>
              </a:rPr>
              <a:t>such as foxes, coyotes and stray dogs.</a:t>
            </a:r>
            <a:endParaRPr sz="1800" dirty="0">
              <a:solidFill>
                <a:schemeClr val="dk1"/>
              </a:solidFill>
              <a:latin typeface="Arial"/>
              <a:ea typeface="Arial"/>
              <a:cs typeface="Arial"/>
              <a:sym typeface="Arial"/>
            </a:endParaRPr>
          </a:p>
          <a:p>
            <a:pPr marL="342900" lvl="0" indent="-228600" algn="l" rtl="0">
              <a:spcBef>
                <a:spcPts val="0"/>
              </a:spcBef>
              <a:spcAft>
                <a:spcPts val="0"/>
              </a:spcAft>
              <a:buClr>
                <a:schemeClr val="dk1"/>
              </a:buClr>
              <a:buSzPts val="1800"/>
              <a:buFont typeface="Libre Franklin"/>
              <a:buNone/>
            </a:pPr>
            <a:endParaRPr sz="2200" dirty="0">
              <a:solidFill>
                <a:srgbClr val="283C55"/>
              </a:solidFill>
              <a:latin typeface="Libre Franklin"/>
              <a:ea typeface="Libre Franklin"/>
              <a:cs typeface="Libre Franklin"/>
              <a:sym typeface="Libre Franklin"/>
            </a:endParaRPr>
          </a:p>
          <a:p>
            <a:pPr marL="0" lvl="0" indent="0" algn="ctr" rtl="0">
              <a:spcBef>
                <a:spcPts val="0"/>
              </a:spcBef>
              <a:spcAft>
                <a:spcPts val="0"/>
              </a:spcAft>
              <a:buNone/>
            </a:pPr>
            <a:endParaRPr sz="2800" dirty="0"/>
          </a:p>
        </p:txBody>
      </p:sp>
      <p:sp>
        <p:nvSpPr>
          <p:cNvPr id="4445" name="Google Shape;4445;g15987217043_6_24"/>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878609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49"/>
        <p:cNvGrpSpPr/>
        <p:nvPr/>
      </p:nvGrpSpPr>
      <p:grpSpPr>
        <a:xfrm>
          <a:off x="0" y="0"/>
          <a:ext cx="0" cy="0"/>
          <a:chOff x="0" y="0"/>
          <a:chExt cx="0" cy="0"/>
        </a:xfrm>
      </p:grpSpPr>
      <p:sp>
        <p:nvSpPr>
          <p:cNvPr id="4450" name="Google Shape;4450;p12"/>
          <p:cNvSpPr txBox="1">
            <a:spLocks noGrp="1"/>
          </p:cNvSpPr>
          <p:nvPr>
            <p:ph type="ctrTitle"/>
          </p:nvPr>
        </p:nvSpPr>
        <p:spPr>
          <a:xfrm>
            <a:off x="1223972" y="1184088"/>
            <a:ext cx="3944927" cy="3476812"/>
          </a:xfrm>
          <a:prstGeom prst="rect">
            <a:avLst/>
          </a:prstGeom>
          <a:gradFill>
            <a:gsLst>
              <a:gs pos="0">
                <a:srgbClr val="FFEABA"/>
              </a:gs>
              <a:gs pos="50000">
                <a:srgbClr val="FFF2D3"/>
              </a:gs>
              <a:gs pos="100000">
                <a:srgbClr val="FFF6E8"/>
              </a:gs>
            </a:gsLst>
            <a:lin ang="13500000" scaled="0"/>
          </a:gradFill>
          <a:ln w="9525" cap="flat" cmpd="sng">
            <a:solidFill>
              <a:schemeClr val="dk1"/>
            </a:solidFill>
            <a:prstDash val="solid"/>
            <a:round/>
            <a:headEnd type="none" w="sm" len="sm"/>
            <a:tailEnd type="none" w="sm" len="sm"/>
          </a:ln>
        </p:spPr>
        <p:txBody>
          <a:bodyPr spcFirstLastPara="1" wrap="square" lIns="91425" tIns="45700" rIns="91425" bIns="45700" anchor="b" anchorCtr="0">
            <a:noAutofit/>
          </a:bodyPr>
          <a:lstStyle/>
          <a:p>
            <a:pPr marL="0" lvl="0" indent="0" algn="ctr" rtl="0">
              <a:lnSpc>
                <a:spcPct val="89000"/>
              </a:lnSpc>
              <a:spcBef>
                <a:spcPts val="0"/>
              </a:spcBef>
              <a:spcAft>
                <a:spcPts val="0"/>
              </a:spcAft>
              <a:buClr>
                <a:srgbClr val="0C0D07"/>
              </a:buClr>
              <a:buSzPts val="4000"/>
              <a:buFont typeface="Twentieth Century"/>
              <a:buNone/>
            </a:pPr>
            <a:r>
              <a:rPr lang="en-US" sz="4000" b="1">
                <a:solidFill>
                  <a:srgbClr val="0C0D07"/>
                </a:solidFill>
                <a:latin typeface="Twentieth Century"/>
                <a:ea typeface="Twentieth Century"/>
                <a:cs typeface="Twentieth Century"/>
                <a:sym typeface="Twentieth Century"/>
              </a:rPr>
              <a:t>CLINICAL PICTURE OF</a:t>
            </a:r>
            <a:br>
              <a:rPr lang="en-US" sz="4000" b="1">
                <a:solidFill>
                  <a:srgbClr val="0C0D07"/>
                </a:solidFill>
                <a:latin typeface="Twentieth Century"/>
                <a:ea typeface="Twentieth Century"/>
                <a:cs typeface="Twentieth Century"/>
                <a:sym typeface="Twentieth Century"/>
              </a:rPr>
            </a:br>
            <a:r>
              <a:rPr lang="en-US" sz="4000" b="1">
                <a:solidFill>
                  <a:srgbClr val="0C0D07"/>
                </a:solidFill>
                <a:latin typeface="Twentieth Century"/>
                <a:ea typeface="Twentieth Century"/>
                <a:cs typeface="Twentieth Century"/>
                <a:sym typeface="Twentieth Century"/>
              </a:rPr>
              <a:t>HYDATID DISEASE OF THE LIVER   </a:t>
            </a:r>
            <a:endParaRPr sz="4000" b="1">
              <a:solidFill>
                <a:srgbClr val="0C0D07"/>
              </a:solidFill>
              <a:latin typeface="Twentieth Century"/>
              <a:ea typeface="Twentieth Century"/>
              <a:cs typeface="Twentieth Century"/>
              <a:sym typeface="Twentieth Century"/>
            </a:endParaRPr>
          </a:p>
        </p:txBody>
      </p:sp>
      <p:pic>
        <p:nvPicPr>
          <p:cNvPr id="4451" name="Google Shape;4451;p12"/>
          <p:cNvPicPr preferRelativeResize="0"/>
          <p:nvPr/>
        </p:nvPicPr>
        <p:blipFill rotWithShape="1">
          <a:blip r:embed="rId3">
            <a:alphaModFix/>
          </a:blip>
          <a:srcRect l="3928" t="16408" b="22791"/>
          <a:stretch/>
        </p:blipFill>
        <p:spPr>
          <a:xfrm>
            <a:off x="6424322" y="2444065"/>
            <a:ext cx="4385381" cy="3024428"/>
          </a:xfrm>
          <a:prstGeom prst="rect">
            <a:avLst/>
          </a:prstGeom>
          <a:noFill/>
          <a:ln>
            <a:noFill/>
          </a:ln>
        </p:spPr>
      </p:pic>
      <p:sp>
        <p:nvSpPr>
          <p:cNvPr id="4452" name="Google Shape;4452;p12"/>
          <p:cNvSpPr txBox="1">
            <a:spLocks noGrp="1"/>
          </p:cNvSpPr>
          <p:nvPr>
            <p:ph type="sldNum" idx="12"/>
          </p:nvPr>
        </p:nvSpPr>
        <p:spPr>
          <a:xfrm>
            <a:off x="11187645" y="6058224"/>
            <a:ext cx="731700" cy="524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849039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56"/>
        <p:cNvGrpSpPr/>
        <p:nvPr/>
      </p:nvGrpSpPr>
      <p:grpSpPr>
        <a:xfrm>
          <a:off x="0" y="0"/>
          <a:ext cx="0" cy="0"/>
          <a:chOff x="0" y="0"/>
          <a:chExt cx="0" cy="0"/>
        </a:xfrm>
      </p:grpSpPr>
      <p:sp>
        <p:nvSpPr>
          <p:cNvPr id="4457" name="Google Shape;4457;p13"/>
          <p:cNvSpPr txBox="1">
            <a:spLocks noGrp="1"/>
          </p:cNvSpPr>
          <p:nvPr>
            <p:ph type="title"/>
          </p:nvPr>
        </p:nvSpPr>
        <p:spPr>
          <a:xfrm>
            <a:off x="1631504" y="404664"/>
            <a:ext cx="8712968" cy="576064"/>
          </a:xfrm>
          <a:prstGeom prst="rect">
            <a:avLst/>
          </a:prstGeom>
          <a:solidFill>
            <a:srgbClr val="FAF1DF"/>
          </a:solidFill>
          <a:ln>
            <a:noFill/>
          </a:ln>
        </p:spPr>
        <p:txBody>
          <a:bodyPr spcFirstLastPara="1" wrap="square" lIns="91425" tIns="45700" rIns="91425" bIns="45700" anchor="t" anchorCtr="0">
            <a:normAutofit fontScale="90000"/>
          </a:bodyPr>
          <a:lstStyle/>
          <a:p>
            <a:pPr marL="0" lvl="0" indent="0" algn="l" rtl="0">
              <a:lnSpc>
                <a:spcPct val="89000"/>
              </a:lnSpc>
              <a:spcBef>
                <a:spcPts val="0"/>
              </a:spcBef>
              <a:spcAft>
                <a:spcPts val="0"/>
              </a:spcAft>
              <a:buClr>
                <a:schemeClr val="dk2"/>
              </a:buClr>
              <a:buSzPct val="110000"/>
              <a:buFont typeface="Libre Franklin"/>
              <a:buNone/>
            </a:pPr>
            <a:r>
              <a:rPr lang="en-US" u="sng"/>
              <a:t>Hydatid disease (echinococcosis)</a:t>
            </a:r>
            <a:endParaRPr u="sng"/>
          </a:p>
        </p:txBody>
      </p:sp>
      <p:sp>
        <p:nvSpPr>
          <p:cNvPr id="4458" name="Google Shape;4458;p13"/>
          <p:cNvSpPr txBox="1">
            <a:spLocks noGrp="1"/>
          </p:cNvSpPr>
          <p:nvPr>
            <p:ph type="body" idx="1"/>
          </p:nvPr>
        </p:nvSpPr>
        <p:spPr>
          <a:xfrm>
            <a:off x="104503" y="1194163"/>
            <a:ext cx="11913325" cy="5663837"/>
          </a:xfrm>
          <a:prstGeom prst="rect">
            <a:avLst/>
          </a:prstGeom>
          <a:noFill/>
          <a:ln>
            <a:noFill/>
          </a:ln>
        </p:spPr>
        <p:txBody>
          <a:bodyPr spcFirstLastPara="1" wrap="square" lIns="91425" tIns="45700" rIns="91425" bIns="45700" anchor="t" anchorCtr="0">
            <a:noAutofit/>
          </a:bodyPr>
          <a:lstStyle/>
          <a:p>
            <a:pPr marL="384048" lvl="0" indent="-384048" algn="l" rtl="0">
              <a:lnSpc>
                <a:spcPct val="94000"/>
              </a:lnSpc>
              <a:spcBef>
                <a:spcPts val="0"/>
              </a:spcBef>
              <a:spcAft>
                <a:spcPts val="0"/>
              </a:spcAft>
              <a:buClr>
                <a:schemeClr val="dk2"/>
              </a:buClr>
              <a:buSzPts val="2400"/>
              <a:buChar char="●"/>
            </a:pPr>
            <a:r>
              <a:rPr lang="en-US" sz="2400" dirty="0">
                <a:latin typeface="Twentieth Century"/>
                <a:ea typeface="Twentieth Century"/>
                <a:cs typeface="Twentieth Century"/>
                <a:sym typeface="Twentieth Century"/>
              </a:rPr>
              <a:t>The growth of the cyst in the liver is slow, ranging </a:t>
            </a:r>
            <a:r>
              <a:rPr lang="en-US" sz="2400" dirty="0">
                <a:solidFill>
                  <a:srgbClr val="FF0000"/>
                </a:solidFill>
                <a:latin typeface="Twentieth Century"/>
                <a:ea typeface="Twentieth Century"/>
                <a:cs typeface="Twentieth Century"/>
                <a:sym typeface="Twentieth Century"/>
              </a:rPr>
              <a:t>from 1 mm to 5 mm in diameter per year </a:t>
            </a:r>
            <a:r>
              <a:rPr lang="en-US" sz="2400" dirty="0">
                <a:latin typeface="Twentieth Century"/>
                <a:ea typeface="Twentieth Century"/>
                <a:cs typeface="Twentieth Century"/>
                <a:sym typeface="Twentieth Century"/>
              </a:rPr>
              <a:t>&amp; remain unapparent for many years. </a:t>
            </a:r>
            <a:endParaRPr dirty="0"/>
          </a:p>
          <a:p>
            <a:pPr marL="384048" lvl="0" indent="-231648" algn="l" rtl="0">
              <a:lnSpc>
                <a:spcPct val="94000"/>
              </a:lnSpc>
              <a:spcBef>
                <a:spcPts val="1200"/>
              </a:spcBef>
              <a:spcAft>
                <a:spcPts val="0"/>
              </a:spcAft>
              <a:buClr>
                <a:schemeClr val="dk2"/>
              </a:buClr>
              <a:buSzPts val="2400"/>
              <a:buNone/>
            </a:pPr>
            <a:endParaRPr sz="2400" dirty="0">
              <a:latin typeface="Twentieth Century"/>
              <a:ea typeface="Twentieth Century"/>
              <a:cs typeface="Twentieth Century"/>
              <a:sym typeface="Twentieth Century"/>
            </a:endParaRPr>
          </a:p>
          <a:p>
            <a:pPr marL="384048" lvl="0" indent="-384048" algn="l" rtl="0">
              <a:lnSpc>
                <a:spcPct val="94000"/>
              </a:lnSpc>
              <a:spcBef>
                <a:spcPts val="1200"/>
              </a:spcBef>
              <a:spcAft>
                <a:spcPts val="0"/>
              </a:spcAft>
              <a:buClr>
                <a:schemeClr val="dk2"/>
              </a:buClr>
              <a:buSzPts val="2400"/>
              <a:buChar char="●"/>
            </a:pPr>
            <a:r>
              <a:rPr lang="en-US" sz="2400" dirty="0">
                <a:latin typeface="Twentieth Century"/>
                <a:ea typeface="Twentieth Century"/>
                <a:cs typeface="Twentieth Century"/>
                <a:sym typeface="Twentieth Century"/>
              </a:rPr>
              <a:t>humans are </a:t>
            </a:r>
            <a:r>
              <a:rPr lang="en-US" sz="2400" b="1" dirty="0">
                <a:solidFill>
                  <a:srgbClr val="FF7884"/>
                </a:solidFill>
                <a:latin typeface="Twentieth Century"/>
                <a:ea typeface="Twentieth Century"/>
                <a:cs typeface="Twentieth Century"/>
                <a:sym typeface="Twentieth Century"/>
              </a:rPr>
              <a:t>usually asymptomatic </a:t>
            </a:r>
            <a:r>
              <a:rPr lang="en-US" sz="2400" dirty="0">
                <a:latin typeface="Twentieth Century"/>
                <a:ea typeface="Twentieth Century"/>
                <a:cs typeface="Twentieth Century"/>
                <a:sym typeface="Twentieth Century"/>
              </a:rPr>
              <a:t>(simple/uncomplicated cyst) for a long time and incidentally discovered during abdominal investigation for other pathology or postmortem during autopsy in about 75% of cases.</a:t>
            </a:r>
            <a:endParaRPr dirty="0"/>
          </a:p>
          <a:p>
            <a:pPr marL="384048" lvl="0" indent="-231648" algn="l" rtl="0">
              <a:lnSpc>
                <a:spcPct val="94000"/>
              </a:lnSpc>
              <a:spcBef>
                <a:spcPts val="1200"/>
              </a:spcBef>
              <a:spcAft>
                <a:spcPts val="0"/>
              </a:spcAft>
              <a:buClr>
                <a:schemeClr val="dk2"/>
              </a:buClr>
              <a:buSzPts val="2400"/>
              <a:buNone/>
            </a:pPr>
            <a:endParaRPr sz="2400" dirty="0">
              <a:latin typeface="Twentieth Century"/>
              <a:ea typeface="Twentieth Century"/>
              <a:cs typeface="Twentieth Century"/>
              <a:sym typeface="Twentieth Century"/>
            </a:endParaRPr>
          </a:p>
          <a:p>
            <a:pPr marL="384048" lvl="0" indent="-384048" algn="l" rtl="0">
              <a:lnSpc>
                <a:spcPct val="94000"/>
              </a:lnSpc>
              <a:spcBef>
                <a:spcPts val="1200"/>
              </a:spcBef>
              <a:spcAft>
                <a:spcPts val="0"/>
              </a:spcAft>
              <a:buClr>
                <a:schemeClr val="dk2"/>
              </a:buClr>
              <a:buSzPts val="2400"/>
              <a:buChar char="●"/>
            </a:pPr>
            <a:r>
              <a:rPr lang="en-US" sz="2400" dirty="0">
                <a:latin typeface="Twentieth Century"/>
                <a:ea typeface="Twentieth Century"/>
                <a:cs typeface="Twentieth Century"/>
                <a:sym typeface="Twentieth Century"/>
              </a:rPr>
              <a:t>Symptoms develop only when the cyst has grown large enough to cause pressure on adjacent organ ( 5cm or more in diameter) or when complication take place. </a:t>
            </a:r>
            <a:endParaRPr dirty="0"/>
          </a:p>
          <a:p>
            <a:pPr marL="384048" lvl="0" indent="-384048" algn="l" rtl="0">
              <a:lnSpc>
                <a:spcPct val="94000"/>
              </a:lnSpc>
              <a:spcBef>
                <a:spcPts val="1200"/>
              </a:spcBef>
              <a:spcAft>
                <a:spcPts val="0"/>
              </a:spcAft>
              <a:buClr>
                <a:schemeClr val="dk2"/>
              </a:buClr>
              <a:buSzPts val="2400"/>
              <a:buChar char="●"/>
            </a:pPr>
            <a:r>
              <a:rPr lang="en-US" sz="2400" dirty="0">
                <a:latin typeface="Twentieth Century"/>
                <a:ea typeface="Twentieth Century"/>
                <a:cs typeface="Twentieth Century"/>
                <a:sym typeface="Twentieth Century"/>
              </a:rPr>
              <a:t>Most primary infections consist </a:t>
            </a:r>
            <a:r>
              <a:rPr lang="en-US" sz="2400" dirty="0">
                <a:solidFill>
                  <a:srgbClr val="FF0000"/>
                </a:solidFill>
                <a:latin typeface="Twentieth Century"/>
                <a:ea typeface="Twentieth Century"/>
                <a:cs typeface="Twentieth Century"/>
                <a:sym typeface="Twentieth Century"/>
              </a:rPr>
              <a:t>of a single cyst</a:t>
            </a:r>
            <a:r>
              <a:rPr lang="en-US" sz="2400" dirty="0">
                <a:latin typeface="Twentieth Century"/>
                <a:ea typeface="Twentieth Century"/>
                <a:cs typeface="Twentieth Century"/>
                <a:sym typeface="Twentieth Century"/>
              </a:rPr>
              <a:t>, but up to 20%-40% of infected people have multiple cysts.</a:t>
            </a:r>
            <a:endParaRPr dirty="0"/>
          </a:p>
          <a:p>
            <a:pPr marL="384048" lvl="0" indent="-384048" algn="l" rtl="0">
              <a:lnSpc>
                <a:spcPct val="94000"/>
              </a:lnSpc>
              <a:spcBef>
                <a:spcPts val="1200"/>
              </a:spcBef>
              <a:spcAft>
                <a:spcPts val="0"/>
              </a:spcAft>
              <a:buClr>
                <a:schemeClr val="dk2"/>
              </a:buClr>
              <a:buSzPts val="2400"/>
              <a:buChar char="●"/>
            </a:pPr>
            <a:r>
              <a:rPr lang="en-US" sz="2400" dirty="0">
                <a:latin typeface="Twentieth Century"/>
                <a:ea typeface="Twentieth Century"/>
                <a:cs typeface="Twentieth Century"/>
                <a:sym typeface="Twentieth Century"/>
              </a:rPr>
              <a:t>The symptoms depend not only on the size and number of cysts, but also on the mass effect within the organ and upon surrounding structures.</a:t>
            </a:r>
            <a:endParaRPr sz="2400" dirty="0">
              <a:latin typeface="Twentieth Century"/>
              <a:ea typeface="Twentieth Century"/>
              <a:cs typeface="Twentieth Century"/>
              <a:sym typeface="Twentieth Century"/>
            </a:endParaRPr>
          </a:p>
          <a:p>
            <a:pPr marL="384048" lvl="0" indent="-231648" algn="l" rtl="0">
              <a:lnSpc>
                <a:spcPct val="94000"/>
              </a:lnSpc>
              <a:spcBef>
                <a:spcPts val="1200"/>
              </a:spcBef>
              <a:spcAft>
                <a:spcPts val="0"/>
              </a:spcAft>
              <a:buClr>
                <a:schemeClr val="dk2"/>
              </a:buClr>
              <a:buSzPts val="2400"/>
              <a:buNone/>
            </a:pPr>
            <a:endParaRPr sz="2400" dirty="0">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3323953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63"/>
        <p:cNvGrpSpPr/>
        <p:nvPr/>
      </p:nvGrpSpPr>
      <p:grpSpPr>
        <a:xfrm>
          <a:off x="0" y="0"/>
          <a:ext cx="0" cy="0"/>
          <a:chOff x="0" y="0"/>
          <a:chExt cx="0" cy="0"/>
        </a:xfrm>
      </p:grpSpPr>
      <p:sp>
        <p:nvSpPr>
          <p:cNvPr id="4464" name="Google Shape;4464;p14"/>
          <p:cNvSpPr txBox="1">
            <a:spLocks noGrp="1"/>
          </p:cNvSpPr>
          <p:nvPr>
            <p:ph type="title"/>
          </p:nvPr>
        </p:nvSpPr>
        <p:spPr>
          <a:xfrm>
            <a:off x="1157546" y="156674"/>
            <a:ext cx="5791200" cy="692411"/>
          </a:xfrm>
          <a:prstGeom prst="rect">
            <a:avLst/>
          </a:prstGeom>
          <a:solidFill>
            <a:srgbClr val="FAF1DF"/>
          </a:solidFill>
          <a:ln>
            <a:noFill/>
          </a:ln>
        </p:spPr>
        <p:txBody>
          <a:bodyPr spcFirstLastPara="1" wrap="square" lIns="91425" tIns="45700" rIns="91425" bIns="45700" anchor="t" anchorCtr="0">
            <a:noAutofit/>
          </a:bodyPr>
          <a:lstStyle/>
          <a:p>
            <a:pPr marL="0" lvl="0" indent="0" algn="l" rtl="0">
              <a:lnSpc>
                <a:spcPct val="89000"/>
              </a:lnSpc>
              <a:spcBef>
                <a:spcPts val="0"/>
              </a:spcBef>
              <a:spcAft>
                <a:spcPts val="0"/>
              </a:spcAft>
              <a:buClr>
                <a:schemeClr val="dk2"/>
              </a:buClr>
              <a:buSzPct val="110000"/>
              <a:buFont typeface="Libre Franklin"/>
              <a:buNone/>
            </a:pPr>
            <a:r>
              <a:rPr lang="en-US" sz="4400" dirty="0"/>
              <a:t>         Signs &amp; symptoms </a:t>
            </a:r>
            <a:endParaRPr sz="4400" dirty="0"/>
          </a:p>
        </p:txBody>
      </p:sp>
      <p:sp>
        <p:nvSpPr>
          <p:cNvPr id="4465" name="Google Shape;4465;p14"/>
          <p:cNvSpPr txBox="1">
            <a:spLocks noGrp="1"/>
          </p:cNvSpPr>
          <p:nvPr>
            <p:ph type="body" idx="1"/>
          </p:nvPr>
        </p:nvSpPr>
        <p:spPr>
          <a:xfrm>
            <a:off x="389876" y="919067"/>
            <a:ext cx="11160955" cy="5481417"/>
          </a:xfrm>
          <a:prstGeom prst="rect">
            <a:avLst/>
          </a:prstGeom>
          <a:noFill/>
          <a:ln>
            <a:noFill/>
          </a:ln>
        </p:spPr>
        <p:txBody>
          <a:bodyPr spcFirstLastPara="1" wrap="square" lIns="91425" tIns="45700" rIns="91425" bIns="45700" anchor="t" anchorCtr="0">
            <a:noAutofit/>
          </a:bodyPr>
          <a:lstStyle/>
          <a:p>
            <a:pPr marL="0" marR="0" lvl="0" indent="0" defTabSz="914400" eaLnBrk="1" fontAlgn="auto" latinLnBrk="0" hangingPunct="1">
              <a:lnSpc>
                <a:spcPct val="100000"/>
              </a:lnSpc>
              <a:spcBef>
                <a:spcPct val="20000"/>
              </a:spcBef>
              <a:spcAft>
                <a:spcPts val="600"/>
              </a:spcAft>
              <a:buClrTx/>
              <a:buSzTx/>
              <a:buFont typeface="Arial" pitchFamily="34" charset="0"/>
              <a:buNone/>
              <a:tabLst/>
              <a:defRPr/>
            </a:pPr>
            <a:br>
              <a:rPr lang="en-US" sz="2200" dirty="0">
                <a:solidFill>
                  <a:srgbClr val="FF0000"/>
                </a:solidFill>
                <a:latin typeface="Twentieth Century"/>
                <a:ea typeface="Twentieth Century"/>
                <a:cs typeface="Twentieth Century"/>
                <a:sym typeface="Twentieth Century"/>
              </a:rPr>
            </a:br>
            <a:r>
              <a:rPr lang="en-US" sz="2200" b="1" dirty="0">
                <a:solidFill>
                  <a:srgbClr val="FF7884"/>
                </a:solidFill>
                <a:latin typeface="Twentieth Century"/>
                <a:ea typeface="Twentieth Century"/>
                <a:cs typeface="Twentieth Century"/>
                <a:sym typeface="Twentieth Century"/>
              </a:rPr>
              <a:t>*They may include non-specific symptoms : </a:t>
            </a:r>
            <a:br>
              <a:rPr lang="en-US" sz="2200" dirty="0">
                <a:latin typeface="Twentieth Century"/>
                <a:ea typeface="Twentieth Century"/>
                <a:cs typeface="Twentieth Century"/>
                <a:sym typeface="Twentieth Century"/>
              </a:rPr>
            </a:br>
            <a:r>
              <a:rPr lang="en-US" sz="2200" dirty="0">
                <a:latin typeface="Twentieth Century"/>
                <a:ea typeface="Twentieth Century"/>
                <a:cs typeface="Twentieth Century"/>
                <a:sym typeface="Twentieth Century"/>
              </a:rPr>
              <a:t>the clinical signs appear gradually with the increase volume of the cyst. The most common signs &amp; symptom, when it occurs, is:</a:t>
            </a:r>
            <a:br>
              <a:rPr lang="en-US" sz="2200" dirty="0">
                <a:latin typeface="Twentieth Century"/>
                <a:ea typeface="Twentieth Century"/>
                <a:cs typeface="Twentieth Century"/>
                <a:sym typeface="Twentieth Century"/>
              </a:rPr>
            </a:br>
            <a:r>
              <a:rPr lang="en-US" sz="2200" dirty="0">
                <a:latin typeface="Twentieth Century"/>
                <a:ea typeface="Twentieth Century"/>
                <a:cs typeface="Twentieth Century"/>
                <a:sym typeface="Twentieth Century"/>
              </a:rPr>
              <a:t>1- small cysts are symptomless and </a:t>
            </a:r>
            <a:r>
              <a:rPr kumimoji="0" lang="en-US" sz="2200" b="0" i="0" u="none" strike="noStrike" kern="0" cap="none" spc="0" normalizeH="0" baseline="0" noProof="0" dirty="0">
                <a:ln>
                  <a:noFill/>
                </a:ln>
                <a:solidFill>
                  <a:srgbClr val="00426E"/>
                </a:solidFill>
                <a:effectLst/>
                <a:uLnTx/>
                <a:uFillTx/>
                <a:latin typeface="Twentieth Century"/>
                <a:sym typeface="Raleway"/>
              </a:rPr>
              <a:t>diagnosed incidentally during abdominal investigation for other pathology or postmortem during autopsy .</a:t>
            </a:r>
            <a:br>
              <a:rPr kumimoji="0" lang="en-US" sz="2200" b="0" i="0" u="none" strike="noStrike" kern="0" cap="none" spc="0" normalizeH="0" baseline="0" noProof="0" dirty="0">
                <a:ln>
                  <a:noFill/>
                </a:ln>
                <a:solidFill>
                  <a:srgbClr val="00426E"/>
                </a:solidFill>
                <a:effectLst/>
                <a:uLnTx/>
                <a:uFillTx/>
                <a:latin typeface="Twentieth Century"/>
                <a:sym typeface="Raleway"/>
              </a:rPr>
            </a:br>
            <a:r>
              <a:rPr kumimoji="0" lang="en-US" sz="2200" b="0" i="0" u="none" strike="noStrike" kern="0" cap="none" spc="0" normalizeH="0" baseline="0" noProof="0" dirty="0">
                <a:ln>
                  <a:noFill/>
                </a:ln>
                <a:solidFill>
                  <a:srgbClr val="00426E"/>
                </a:solidFill>
                <a:effectLst/>
                <a:uLnTx/>
                <a:uFillTx/>
                <a:latin typeface="Twentieth Century"/>
                <a:sym typeface="Raleway"/>
              </a:rPr>
              <a:t>2- painless , well defined , fluctuant abdominal swelling with hydatid thrill on percussion due to vibration of daughter cyst .</a:t>
            </a:r>
            <a:br>
              <a:rPr kumimoji="0" lang="en-US" sz="2200" b="0" i="0" u="none" strike="noStrike" kern="0" cap="none" spc="0" normalizeH="0" baseline="0" noProof="0" dirty="0">
                <a:ln>
                  <a:noFill/>
                </a:ln>
                <a:solidFill>
                  <a:srgbClr val="00426E"/>
                </a:solidFill>
                <a:effectLst/>
                <a:uLnTx/>
                <a:uFillTx/>
                <a:latin typeface="Twentieth Century"/>
                <a:sym typeface="Raleway"/>
              </a:rPr>
            </a:br>
            <a:r>
              <a:rPr kumimoji="0" lang="en-US" sz="2200" b="0" i="0" u="none" strike="noStrike" kern="0" cap="none" spc="0" normalizeH="0" baseline="0" noProof="0" dirty="0">
                <a:ln>
                  <a:noFill/>
                </a:ln>
                <a:solidFill>
                  <a:srgbClr val="00426E"/>
                </a:solidFill>
                <a:effectLst/>
                <a:uLnTx/>
                <a:uFillTx/>
                <a:latin typeface="Twentieth Century"/>
                <a:sym typeface="Raleway"/>
              </a:rPr>
              <a:t>3- dull aching pain in the right hypochondrium and right shoulder . </a:t>
            </a:r>
            <a:br>
              <a:rPr kumimoji="0" lang="en-US" sz="2200" b="0" i="0" u="none" strike="noStrike" kern="0" cap="none" spc="0" normalizeH="0" baseline="0" noProof="0" dirty="0">
                <a:ln>
                  <a:noFill/>
                </a:ln>
                <a:solidFill>
                  <a:srgbClr val="00426E"/>
                </a:solidFill>
                <a:effectLst/>
                <a:uLnTx/>
                <a:uFillTx/>
                <a:latin typeface="Twentieth Century"/>
                <a:sym typeface="Raleway"/>
              </a:rPr>
            </a:br>
            <a:r>
              <a:rPr kumimoji="0" lang="en-US" sz="2200" b="0" i="0" u="none" strike="noStrike" kern="0" cap="none" spc="0" normalizeH="0" baseline="0" noProof="0" dirty="0">
                <a:ln>
                  <a:noFill/>
                </a:ln>
                <a:solidFill>
                  <a:srgbClr val="00426E"/>
                </a:solidFill>
                <a:effectLst/>
                <a:uLnTx/>
                <a:uFillTx/>
                <a:latin typeface="Twentieth Century"/>
                <a:sym typeface="Raleway"/>
              </a:rPr>
              <a:t>4- attacks of urticaria with eosinophilia .</a:t>
            </a:r>
            <a:br>
              <a:rPr kumimoji="0" lang="en-US" sz="2200" b="0" i="0" u="none" strike="noStrike" kern="0" cap="none" spc="0" normalizeH="0" baseline="0" noProof="0" dirty="0">
                <a:ln>
                  <a:noFill/>
                </a:ln>
                <a:solidFill>
                  <a:srgbClr val="00426E"/>
                </a:solidFill>
                <a:effectLst/>
                <a:uLnTx/>
                <a:uFillTx/>
                <a:latin typeface="Twentieth Century"/>
                <a:sym typeface="Raleway"/>
              </a:rPr>
            </a:br>
            <a:r>
              <a:rPr kumimoji="0" lang="en-US" sz="2200" b="0" i="0" u="none" strike="noStrike" kern="0" cap="none" spc="0" normalizeH="0" baseline="0" noProof="0" dirty="0">
                <a:ln>
                  <a:noFill/>
                </a:ln>
                <a:solidFill>
                  <a:srgbClr val="00426E"/>
                </a:solidFill>
                <a:effectLst/>
                <a:uLnTx/>
                <a:uFillTx/>
                <a:latin typeface="Twentieth Century"/>
                <a:sym typeface="Raleway"/>
              </a:rPr>
              <a:t>5- manifestation of complications .</a:t>
            </a:r>
            <a:br>
              <a:rPr kumimoji="0" lang="en-US" sz="2200" b="0" i="0" u="none" strike="noStrike" kern="0" cap="none" spc="0" normalizeH="0" baseline="0" noProof="0" dirty="0">
                <a:ln>
                  <a:noFill/>
                </a:ln>
                <a:solidFill>
                  <a:srgbClr val="00426E"/>
                </a:solidFill>
                <a:effectLst/>
                <a:uLnTx/>
                <a:uFillTx/>
                <a:latin typeface="Twentieth Century"/>
                <a:sym typeface="Raleway"/>
              </a:rPr>
            </a:br>
            <a:endParaRPr sz="2200" dirty="0"/>
          </a:p>
          <a:p>
            <a:pPr marL="384048" lvl="0" indent="-384048">
              <a:lnSpc>
                <a:spcPct val="94000"/>
              </a:lnSpc>
              <a:spcBef>
                <a:spcPts val="1200"/>
              </a:spcBef>
              <a:spcAft>
                <a:spcPts val="0"/>
              </a:spcAft>
              <a:buClr>
                <a:srgbClr val="0070C0"/>
              </a:buClr>
              <a:buSzPts val="2800"/>
              <a:buChar char="●"/>
            </a:pPr>
            <a:r>
              <a:rPr lang="en-US" sz="2200" u="sng" dirty="0">
                <a:solidFill>
                  <a:srgbClr val="0070C0"/>
                </a:solidFill>
                <a:latin typeface="Twentieth Century"/>
                <a:ea typeface="Twentieth Century"/>
                <a:cs typeface="Twentieth Century"/>
                <a:sym typeface="Twentieth Century"/>
              </a:rPr>
              <a:t>As the mass grows, the symptoms become more specific </a:t>
            </a:r>
            <a:r>
              <a:rPr lang="en-US" sz="2200" dirty="0">
                <a:latin typeface="Twentieth Century"/>
                <a:ea typeface="Twentieth Century"/>
                <a:cs typeface="Twentieth Century"/>
                <a:sym typeface="Twentieth Century"/>
              </a:rPr>
              <a:t>because the mass impinges on or obstructs specific organs.</a:t>
            </a:r>
            <a:endParaRPr sz="2200" dirty="0"/>
          </a:p>
          <a:p>
            <a:pPr marL="384048" lvl="0" indent="-206248">
              <a:lnSpc>
                <a:spcPct val="94000"/>
              </a:lnSpc>
              <a:spcBef>
                <a:spcPts val="1200"/>
              </a:spcBef>
              <a:spcAft>
                <a:spcPts val="0"/>
              </a:spcAft>
              <a:buClr>
                <a:schemeClr val="dk2"/>
              </a:buClr>
              <a:buSzPts val="2800"/>
              <a:buNone/>
            </a:pPr>
            <a:endParaRPr sz="2200" dirty="0">
              <a:latin typeface="Twentieth Century"/>
              <a:ea typeface="Twentieth Century"/>
              <a:cs typeface="Twentieth Century"/>
              <a:sym typeface="Twentieth Century"/>
            </a:endParaRPr>
          </a:p>
        </p:txBody>
      </p:sp>
      <p:sp>
        <p:nvSpPr>
          <p:cNvPr id="4466" name="Google Shape;4466;p14"/>
          <p:cNvSpPr txBox="1">
            <a:spLocks noGrp="1"/>
          </p:cNvSpPr>
          <p:nvPr>
            <p:ph type="sldNum" idx="12"/>
          </p:nvPr>
        </p:nvSpPr>
        <p:spPr>
          <a:xfrm>
            <a:off x="816864" y="6356351"/>
            <a:ext cx="2641500" cy="3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2420702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grpSp>
        <p:nvGrpSpPr>
          <p:cNvPr id="3" name="Google Shape;4472;p15"/>
          <p:cNvGrpSpPr/>
          <p:nvPr/>
        </p:nvGrpSpPr>
        <p:grpSpPr>
          <a:xfrm>
            <a:off x="0" y="139701"/>
            <a:ext cx="7618011" cy="6718299"/>
            <a:chOff x="0" y="0"/>
            <a:chExt cx="7618011" cy="6718299"/>
          </a:xfrm>
        </p:grpSpPr>
        <p:sp>
          <p:nvSpPr>
            <p:cNvPr id="4" name="Google Shape;4473;p15"/>
            <p:cNvSpPr/>
            <p:nvPr/>
          </p:nvSpPr>
          <p:spPr>
            <a:xfrm>
              <a:off x="2717188" y="2019298"/>
              <a:ext cx="2477111" cy="2378574"/>
            </a:xfrm>
            <a:prstGeom prst="ellipse">
              <a:avLst/>
            </a:prstGeom>
            <a:solidFill>
              <a:srgbClr val="CCE5E5"/>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474;p15"/>
            <p:cNvSpPr txBox="1"/>
            <p:nvPr/>
          </p:nvSpPr>
          <p:spPr>
            <a:xfrm>
              <a:off x="2802174" y="2407589"/>
              <a:ext cx="2293513" cy="1681906"/>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Libre Franklin"/>
                <a:buNone/>
              </a:pPr>
              <a:r>
                <a:rPr lang="en-US" sz="2400" b="1" dirty="0">
                  <a:solidFill>
                    <a:srgbClr val="FF7884"/>
                  </a:solidFill>
                  <a:latin typeface="Libre Franklin"/>
                  <a:ea typeface="Libre Franklin"/>
                  <a:cs typeface="Libre Franklin"/>
                  <a:sym typeface="Libre Franklin"/>
                </a:rPr>
                <a:t>complications</a:t>
              </a:r>
              <a:endParaRPr sz="1600" dirty="0">
                <a:solidFill>
                  <a:srgbClr val="FF7884"/>
                </a:solidFill>
              </a:endParaRPr>
            </a:p>
          </p:txBody>
        </p:sp>
        <p:sp>
          <p:nvSpPr>
            <p:cNvPr id="6" name="Google Shape;4475;p15"/>
            <p:cNvSpPr/>
            <p:nvPr/>
          </p:nvSpPr>
          <p:spPr>
            <a:xfrm rot="5400000" flipH="1">
              <a:off x="3756817" y="1571801"/>
              <a:ext cx="453305" cy="377540"/>
            </a:xfrm>
            <a:prstGeom prst="rightArrow">
              <a:avLst>
                <a:gd name="adj1" fmla="val 60000"/>
                <a:gd name="adj2" fmla="val 50000"/>
              </a:avLst>
            </a:prstGeom>
            <a:solidFill>
              <a:srgbClr val="C4C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476;p15"/>
            <p:cNvSpPr txBox="1"/>
            <p:nvPr/>
          </p:nvSpPr>
          <p:spPr>
            <a:xfrm rot="5400000">
              <a:off x="3813448" y="1703940"/>
              <a:ext cx="340043" cy="22652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700"/>
                <a:buFont typeface="Libre Franklin"/>
                <a:buNone/>
              </a:pPr>
              <a:endParaRPr sz="1700">
                <a:solidFill>
                  <a:schemeClr val="lt1"/>
                </a:solidFill>
                <a:latin typeface="Libre Franklin"/>
                <a:ea typeface="Libre Franklin"/>
                <a:cs typeface="Libre Franklin"/>
                <a:sym typeface="Libre Franklin"/>
              </a:endParaRPr>
            </a:p>
          </p:txBody>
        </p:sp>
        <p:sp>
          <p:nvSpPr>
            <p:cNvPr id="8" name="Google Shape;4477;p15"/>
            <p:cNvSpPr/>
            <p:nvPr/>
          </p:nvSpPr>
          <p:spPr>
            <a:xfrm>
              <a:off x="3412701" y="0"/>
              <a:ext cx="1598524" cy="1485744"/>
            </a:xfrm>
            <a:prstGeom prst="ellipse">
              <a:avLst/>
            </a:prstGeom>
            <a:solidFill>
              <a:srgbClr val="CCE5E5"/>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478;p15"/>
            <p:cNvSpPr txBox="1"/>
            <p:nvPr/>
          </p:nvSpPr>
          <p:spPr>
            <a:xfrm>
              <a:off x="3437792" y="217582"/>
              <a:ext cx="1538793" cy="1050580"/>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chemeClr val="dk1"/>
                </a:buClr>
                <a:buSzPts val="2300"/>
                <a:buFont typeface="Libre Franklin"/>
                <a:buNone/>
              </a:pPr>
              <a:r>
                <a:rPr lang="en-US" sz="2300" b="1" dirty="0">
                  <a:solidFill>
                    <a:srgbClr val="FF7884"/>
                  </a:solidFill>
                  <a:latin typeface="Libre Franklin"/>
                  <a:ea typeface="Libre Franklin"/>
                  <a:cs typeface="Libre Franklin"/>
                  <a:sym typeface="Libre Franklin"/>
                </a:rPr>
                <a:t>Infection</a:t>
              </a:r>
              <a:endParaRPr dirty="0">
                <a:solidFill>
                  <a:srgbClr val="FF7884"/>
                </a:solidFill>
              </a:endParaRPr>
            </a:p>
          </p:txBody>
        </p:sp>
        <p:sp>
          <p:nvSpPr>
            <p:cNvPr id="10" name="Google Shape;4479;p15"/>
            <p:cNvSpPr/>
            <p:nvPr/>
          </p:nvSpPr>
          <p:spPr>
            <a:xfrm rot="-49584">
              <a:off x="5247544" y="2989982"/>
              <a:ext cx="532464" cy="392260"/>
            </a:xfrm>
            <a:prstGeom prst="rightArrow">
              <a:avLst>
                <a:gd name="adj1" fmla="val 60000"/>
                <a:gd name="adj2" fmla="val 50000"/>
              </a:avLst>
            </a:prstGeom>
            <a:solidFill>
              <a:srgbClr val="C4C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480;p15"/>
            <p:cNvSpPr txBox="1"/>
            <p:nvPr/>
          </p:nvSpPr>
          <p:spPr>
            <a:xfrm rot="-49584">
              <a:off x="5247550" y="3069283"/>
              <a:ext cx="414786" cy="23535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Libre Franklin"/>
                <a:buNone/>
              </a:pPr>
              <a:endParaRPr sz="1800">
                <a:solidFill>
                  <a:schemeClr val="lt1"/>
                </a:solidFill>
                <a:latin typeface="Libre Franklin"/>
                <a:ea typeface="Libre Franklin"/>
                <a:cs typeface="Libre Franklin"/>
                <a:sym typeface="Libre Franklin"/>
              </a:endParaRPr>
            </a:p>
          </p:txBody>
        </p:sp>
        <p:sp>
          <p:nvSpPr>
            <p:cNvPr id="12" name="Google Shape;4481;p15"/>
            <p:cNvSpPr/>
            <p:nvPr/>
          </p:nvSpPr>
          <p:spPr>
            <a:xfrm>
              <a:off x="5853071" y="2286019"/>
              <a:ext cx="1764940" cy="1764940"/>
            </a:xfrm>
            <a:prstGeom prst="ellipse">
              <a:avLst/>
            </a:prstGeom>
            <a:solidFill>
              <a:srgbClr val="CCE5E5"/>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482;p15"/>
            <p:cNvSpPr txBox="1"/>
            <p:nvPr/>
          </p:nvSpPr>
          <p:spPr>
            <a:xfrm>
              <a:off x="6111540" y="2544488"/>
              <a:ext cx="1248002" cy="1248002"/>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chemeClr val="dk1"/>
                </a:buClr>
                <a:buSzPts val="2300"/>
                <a:buFont typeface="Libre Franklin"/>
                <a:buNone/>
              </a:pPr>
              <a:r>
                <a:rPr lang="en-US" sz="2300" b="1" dirty="0">
                  <a:solidFill>
                    <a:srgbClr val="FF7884"/>
                  </a:solidFill>
                  <a:latin typeface="Libre Franklin"/>
                  <a:ea typeface="Libre Franklin"/>
                  <a:cs typeface="Libre Franklin"/>
                  <a:sym typeface="Libre Franklin"/>
                </a:rPr>
                <a:t>Others</a:t>
              </a:r>
              <a:endParaRPr dirty="0">
                <a:solidFill>
                  <a:srgbClr val="FF7884"/>
                </a:solidFill>
              </a:endParaRPr>
            </a:p>
          </p:txBody>
        </p:sp>
        <p:sp>
          <p:nvSpPr>
            <p:cNvPr id="14" name="Google Shape;4483;p15"/>
            <p:cNvSpPr/>
            <p:nvPr/>
          </p:nvSpPr>
          <p:spPr>
            <a:xfrm rot="5400000">
              <a:off x="3854960" y="4436040"/>
              <a:ext cx="470459" cy="461329"/>
            </a:xfrm>
            <a:prstGeom prst="rightArrow">
              <a:avLst>
                <a:gd name="adj1" fmla="val 60000"/>
                <a:gd name="adj2" fmla="val 50000"/>
              </a:avLst>
            </a:prstGeom>
            <a:solidFill>
              <a:srgbClr val="C4C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484;p15"/>
            <p:cNvSpPr txBox="1"/>
            <p:nvPr/>
          </p:nvSpPr>
          <p:spPr>
            <a:xfrm rot="5400000">
              <a:off x="3924160" y="4459107"/>
              <a:ext cx="332060" cy="276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100"/>
                <a:buFont typeface="Libre Franklin"/>
                <a:buNone/>
              </a:pPr>
              <a:endParaRPr sz="2100">
                <a:solidFill>
                  <a:schemeClr val="lt1"/>
                </a:solidFill>
                <a:latin typeface="Libre Franklin"/>
                <a:ea typeface="Libre Franklin"/>
                <a:cs typeface="Libre Franklin"/>
                <a:sym typeface="Libre Franklin"/>
              </a:endParaRPr>
            </a:p>
          </p:txBody>
        </p:sp>
        <p:sp>
          <p:nvSpPr>
            <p:cNvPr id="16" name="Google Shape;4485;p15"/>
            <p:cNvSpPr/>
            <p:nvPr/>
          </p:nvSpPr>
          <p:spPr>
            <a:xfrm>
              <a:off x="3315519" y="4953359"/>
              <a:ext cx="1764940" cy="1764940"/>
            </a:xfrm>
            <a:prstGeom prst="ellipse">
              <a:avLst/>
            </a:prstGeom>
            <a:solidFill>
              <a:srgbClr val="CCE5E5"/>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486;p15"/>
            <p:cNvSpPr txBox="1"/>
            <p:nvPr/>
          </p:nvSpPr>
          <p:spPr>
            <a:xfrm>
              <a:off x="3573988" y="5211828"/>
              <a:ext cx="1248002" cy="1248002"/>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chemeClr val="dk1"/>
                </a:buClr>
                <a:buSzPts val="2300"/>
                <a:buFont typeface="Libre Franklin"/>
                <a:buNone/>
              </a:pPr>
              <a:r>
                <a:rPr lang="en-US" sz="2300" b="1" dirty="0">
                  <a:solidFill>
                    <a:srgbClr val="FF7884"/>
                  </a:solidFill>
                  <a:latin typeface="Libre Franklin"/>
                  <a:ea typeface="Libre Franklin"/>
                  <a:cs typeface="Libre Franklin"/>
                  <a:sym typeface="Libre Franklin"/>
                </a:rPr>
                <a:t>Mass </a:t>
              </a:r>
              <a:endParaRPr dirty="0">
                <a:solidFill>
                  <a:srgbClr val="FF7884"/>
                </a:solidFill>
              </a:endParaRPr>
            </a:p>
            <a:p>
              <a:pPr marL="0" marR="0" lvl="0" indent="0" algn="ctr" rtl="0">
                <a:lnSpc>
                  <a:spcPct val="90000"/>
                </a:lnSpc>
                <a:spcBef>
                  <a:spcPts val="805"/>
                </a:spcBef>
                <a:spcAft>
                  <a:spcPts val="0"/>
                </a:spcAft>
                <a:buClr>
                  <a:schemeClr val="dk1"/>
                </a:buClr>
                <a:buSzPts val="2300"/>
                <a:buFont typeface="Libre Franklin"/>
                <a:buNone/>
              </a:pPr>
              <a:r>
                <a:rPr lang="en-US" sz="2300" b="1" dirty="0">
                  <a:solidFill>
                    <a:srgbClr val="FF7884"/>
                  </a:solidFill>
                  <a:latin typeface="Libre Franklin"/>
                  <a:ea typeface="Libre Franklin"/>
                  <a:cs typeface="Libre Franklin"/>
                  <a:sym typeface="Libre Franklin"/>
                </a:rPr>
                <a:t>effect</a:t>
              </a:r>
              <a:endParaRPr dirty="0">
                <a:solidFill>
                  <a:srgbClr val="FF7884"/>
                </a:solidFill>
              </a:endParaRPr>
            </a:p>
          </p:txBody>
        </p:sp>
        <p:sp>
          <p:nvSpPr>
            <p:cNvPr id="18" name="Google Shape;4487;p15"/>
            <p:cNvSpPr/>
            <p:nvPr/>
          </p:nvSpPr>
          <p:spPr>
            <a:xfrm rot="-10628497">
              <a:off x="1922844" y="2933747"/>
              <a:ext cx="665662" cy="379910"/>
            </a:xfrm>
            <a:prstGeom prst="rightArrow">
              <a:avLst>
                <a:gd name="adj1" fmla="val 60000"/>
                <a:gd name="adj2" fmla="val 50000"/>
              </a:avLst>
            </a:prstGeom>
            <a:solidFill>
              <a:srgbClr val="C4C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488;p15"/>
            <p:cNvSpPr txBox="1"/>
            <p:nvPr/>
          </p:nvSpPr>
          <p:spPr>
            <a:xfrm rot="171503">
              <a:off x="2036746" y="3012571"/>
              <a:ext cx="551689" cy="22794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700"/>
                <a:buFont typeface="Libre Franklin"/>
                <a:buNone/>
              </a:pPr>
              <a:endParaRPr sz="1700">
                <a:solidFill>
                  <a:schemeClr val="lt1"/>
                </a:solidFill>
                <a:latin typeface="Libre Franklin"/>
                <a:ea typeface="Libre Franklin"/>
                <a:cs typeface="Libre Franklin"/>
                <a:sym typeface="Libre Franklin"/>
              </a:endParaRPr>
            </a:p>
          </p:txBody>
        </p:sp>
        <p:sp>
          <p:nvSpPr>
            <p:cNvPr id="20" name="Google Shape;4489;p15"/>
            <p:cNvSpPr/>
            <p:nvPr/>
          </p:nvSpPr>
          <p:spPr>
            <a:xfrm>
              <a:off x="0" y="2172668"/>
              <a:ext cx="1764940" cy="1764940"/>
            </a:xfrm>
            <a:prstGeom prst="ellipse">
              <a:avLst/>
            </a:prstGeom>
            <a:solidFill>
              <a:srgbClr val="CCE5E5"/>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490;p15"/>
            <p:cNvSpPr txBox="1"/>
            <p:nvPr/>
          </p:nvSpPr>
          <p:spPr>
            <a:xfrm>
              <a:off x="258469" y="2431137"/>
              <a:ext cx="1248002" cy="1248002"/>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chemeClr val="dk1"/>
                </a:buClr>
                <a:buSzPts val="2300"/>
                <a:buFont typeface="Libre Franklin"/>
                <a:buNone/>
              </a:pPr>
              <a:r>
                <a:rPr lang="en-US" sz="2300" b="1" dirty="0">
                  <a:solidFill>
                    <a:srgbClr val="FF7884"/>
                  </a:solidFill>
                  <a:latin typeface="Libre Franklin"/>
                  <a:ea typeface="Libre Franklin"/>
                  <a:cs typeface="Libre Franklin"/>
                  <a:sym typeface="Libre Franklin"/>
                </a:rPr>
                <a:t>Rupture</a:t>
              </a:r>
              <a:endParaRPr dirty="0">
                <a:solidFill>
                  <a:srgbClr val="FF7884"/>
                </a:solidFill>
              </a:endParaRPr>
            </a:p>
          </p:txBody>
        </p:sp>
      </p:grpSp>
      <p:pic>
        <p:nvPicPr>
          <p:cNvPr id="23" name="Picture 22"/>
          <p:cNvPicPr>
            <a:picLocks noChangeAspect="1"/>
          </p:cNvPicPr>
          <p:nvPr/>
        </p:nvPicPr>
        <p:blipFill>
          <a:blip r:embed="rId2"/>
          <a:stretch>
            <a:fillRect/>
          </a:stretch>
        </p:blipFill>
        <p:spPr>
          <a:xfrm>
            <a:off x="7720149" y="1121447"/>
            <a:ext cx="4471851" cy="3865728"/>
          </a:xfrm>
          <a:prstGeom prst="rect">
            <a:avLst/>
          </a:prstGeom>
        </p:spPr>
      </p:pic>
    </p:spTree>
    <p:extLst>
      <p:ext uri="{BB962C8B-B14F-4D97-AF65-F5344CB8AC3E}">
        <p14:creationId xmlns:p14="http://schemas.microsoft.com/office/powerpoint/2010/main" val="91096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95"/>
        <p:cNvGrpSpPr/>
        <p:nvPr/>
      </p:nvGrpSpPr>
      <p:grpSpPr>
        <a:xfrm>
          <a:off x="0" y="0"/>
          <a:ext cx="0" cy="0"/>
          <a:chOff x="0" y="0"/>
          <a:chExt cx="0" cy="0"/>
        </a:xfrm>
      </p:grpSpPr>
      <p:sp>
        <p:nvSpPr>
          <p:cNvPr id="4496" name="Google Shape;4496;p16"/>
          <p:cNvSpPr txBox="1">
            <a:spLocks noGrp="1"/>
          </p:cNvSpPr>
          <p:nvPr>
            <p:ph type="title"/>
          </p:nvPr>
        </p:nvSpPr>
        <p:spPr>
          <a:xfrm>
            <a:off x="1147400" y="897200"/>
            <a:ext cx="3603900" cy="699900"/>
          </a:xfrm>
          <a:prstGeom prst="rect">
            <a:avLst/>
          </a:prstGeom>
          <a:solidFill>
            <a:srgbClr val="FAF1DF"/>
          </a:solidFill>
          <a:ln>
            <a:noFill/>
          </a:ln>
        </p:spPr>
        <p:txBody>
          <a:bodyPr spcFirstLastPara="1" wrap="square" lIns="91425" tIns="45700" rIns="91425" bIns="45700" anchor="t" anchorCtr="0">
            <a:noAutofit/>
          </a:bodyPr>
          <a:lstStyle/>
          <a:p>
            <a:pPr marL="457200" lvl="0" indent="-514350" algn="l" rtl="0">
              <a:lnSpc>
                <a:spcPct val="89000"/>
              </a:lnSpc>
              <a:spcBef>
                <a:spcPts val="0"/>
              </a:spcBef>
              <a:spcAft>
                <a:spcPts val="0"/>
              </a:spcAft>
              <a:buSzPts val="4500"/>
              <a:buAutoNum type="alphaUcPeriod"/>
            </a:pPr>
            <a:r>
              <a:rPr lang="en-US" sz="4500"/>
              <a:t>RUPTURE</a:t>
            </a:r>
            <a:endParaRPr sz="4500"/>
          </a:p>
        </p:txBody>
      </p:sp>
      <p:sp>
        <p:nvSpPr>
          <p:cNvPr id="4497" name="Google Shape;4497;p16"/>
          <p:cNvSpPr txBox="1">
            <a:spLocks noGrp="1"/>
          </p:cNvSpPr>
          <p:nvPr>
            <p:ph type="subTitle" idx="1"/>
          </p:nvPr>
        </p:nvSpPr>
        <p:spPr>
          <a:xfrm>
            <a:off x="816424" y="2174050"/>
            <a:ext cx="10922857" cy="909600"/>
          </a:xfrm>
          <a:prstGeom prst="rect">
            <a:avLst/>
          </a:prstGeom>
          <a:noFill/>
          <a:ln>
            <a:noFill/>
          </a:ln>
        </p:spPr>
        <p:txBody>
          <a:bodyPr spcFirstLastPara="1" wrap="square" lIns="91425" tIns="45700" rIns="91425" bIns="45700" anchor="t" anchorCtr="0">
            <a:noAutofit/>
          </a:bodyPr>
          <a:lstStyle/>
          <a:p>
            <a:pPr marL="384048" indent="-231648" algn="l">
              <a:lnSpc>
                <a:spcPct val="94000"/>
              </a:lnSpc>
              <a:buClr>
                <a:schemeClr val="dk2"/>
              </a:buClr>
              <a:buSzPts val="2400"/>
            </a:pPr>
            <a:r>
              <a:rPr lang="en-US" sz="2400" dirty="0">
                <a:highlight>
                  <a:srgbClr val="FFFFFF"/>
                </a:highlight>
                <a:latin typeface="Twentieth Century"/>
                <a:ea typeface="Twentieth Century"/>
                <a:cs typeface="Twentieth Century"/>
                <a:sym typeface="Twentieth Century"/>
              </a:rPr>
              <a:t>Cysts may rupture after trauma or spontaneously as a result of increased </a:t>
            </a:r>
            <a:r>
              <a:rPr lang="en-US" sz="2400" dirty="0" err="1">
                <a:highlight>
                  <a:srgbClr val="FFFFFF"/>
                </a:highlight>
                <a:latin typeface="Twentieth Century"/>
                <a:ea typeface="Twentieth Century"/>
                <a:cs typeface="Twentieth Century"/>
                <a:sym typeface="Twentieth Century"/>
              </a:rPr>
              <a:t>intracystic</a:t>
            </a:r>
            <a:r>
              <a:rPr lang="en-US" sz="2400" dirty="0">
                <a:highlight>
                  <a:srgbClr val="FFFFFF"/>
                </a:highlight>
                <a:latin typeface="Twentieth Century"/>
                <a:ea typeface="Twentieth Century"/>
                <a:cs typeface="Twentieth Century"/>
                <a:sym typeface="Twentieth Century"/>
              </a:rPr>
              <a:t> pressure.</a:t>
            </a:r>
          </a:p>
          <a:p>
            <a:pPr marL="384048" indent="-231648" algn="l">
              <a:lnSpc>
                <a:spcPct val="94000"/>
              </a:lnSpc>
              <a:buClr>
                <a:schemeClr val="dk2"/>
              </a:buClr>
              <a:buSzPts val="2400"/>
            </a:pPr>
            <a:r>
              <a:rPr lang="en-US" sz="2400" dirty="0">
                <a:latin typeface="Twentieth Century"/>
                <a:ea typeface="Twentieth Century"/>
                <a:cs typeface="Twentieth Century"/>
                <a:sym typeface="Twentieth Century"/>
              </a:rPr>
              <a:t> </a:t>
            </a:r>
          </a:p>
          <a:p>
            <a:pPr marL="384048" lvl="0" indent="-231648" algn="l" rtl="0">
              <a:lnSpc>
                <a:spcPct val="94000"/>
              </a:lnSpc>
              <a:spcBef>
                <a:spcPts val="0"/>
              </a:spcBef>
              <a:spcAft>
                <a:spcPts val="0"/>
              </a:spcAft>
              <a:buClr>
                <a:schemeClr val="dk2"/>
              </a:buClr>
              <a:buSzPts val="2400"/>
              <a:buFont typeface="Twentieth Century"/>
              <a:buNone/>
            </a:pPr>
            <a:r>
              <a:rPr lang="en-US" sz="2400" dirty="0">
                <a:latin typeface="Twentieth Century"/>
                <a:ea typeface="Twentieth Century"/>
                <a:cs typeface="Twentieth Century"/>
                <a:sym typeface="Twentieth Century"/>
              </a:rPr>
              <a:t>Rupture of hepatic hydatid cysts occurs in about 40 % of cases, with communicating rupture being the most common type (15%), followed by contained rupture (12%) and direct rupture (6%).</a:t>
            </a:r>
            <a:endParaRPr sz="2400" dirty="0">
              <a:latin typeface="Twentieth Century"/>
              <a:ea typeface="Twentieth Century"/>
              <a:cs typeface="Twentieth Century"/>
              <a:sym typeface="Twentieth Century"/>
            </a:endParaRPr>
          </a:p>
        </p:txBody>
      </p:sp>
      <p:sp>
        <p:nvSpPr>
          <p:cNvPr id="4498" name="Google Shape;4498;p16"/>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13"/>
        <p:cNvGrpSpPr/>
        <p:nvPr/>
      </p:nvGrpSpPr>
      <p:grpSpPr>
        <a:xfrm>
          <a:off x="0" y="0"/>
          <a:ext cx="0" cy="0"/>
          <a:chOff x="0" y="0"/>
          <a:chExt cx="0" cy="0"/>
        </a:xfrm>
      </p:grpSpPr>
      <p:sp>
        <p:nvSpPr>
          <p:cNvPr id="4314" name="Google Shape;4314;p2"/>
          <p:cNvSpPr txBox="1"/>
          <p:nvPr/>
        </p:nvSpPr>
        <p:spPr>
          <a:xfrm>
            <a:off x="148966" y="1717244"/>
            <a:ext cx="12249221" cy="2308284"/>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3F3F3F"/>
              </a:buClr>
              <a:buSzPts val="2400"/>
              <a:buFont typeface="Noto Sans Symbols"/>
              <a:buChar char="✔"/>
            </a:pPr>
            <a:r>
              <a:rPr lang="en-US" sz="2400" b="1" i="1" dirty="0">
                <a:solidFill>
                  <a:schemeClr val="tx1"/>
                </a:solidFill>
                <a:latin typeface="Libre Franklin"/>
                <a:ea typeface="Libre Franklin"/>
                <a:cs typeface="Libre Franklin"/>
                <a:sym typeface="Libre Franklin"/>
              </a:rPr>
              <a:t>Hydatid disease is a parasitic infection by a tapeworm of genus </a:t>
            </a:r>
            <a:r>
              <a:rPr lang="en-US" sz="2400" b="1" i="1" dirty="0" err="1">
                <a:solidFill>
                  <a:schemeClr val="tx1"/>
                </a:solidFill>
                <a:latin typeface="Libre Franklin"/>
                <a:ea typeface="Libre Franklin"/>
                <a:cs typeface="Libre Franklin"/>
                <a:sym typeface="Libre Franklin"/>
              </a:rPr>
              <a:t>Echinococcus</a:t>
            </a:r>
            <a:r>
              <a:rPr lang="en-US" sz="2400" b="1" i="1" dirty="0">
                <a:solidFill>
                  <a:schemeClr val="tx1"/>
                </a:solidFill>
                <a:latin typeface="Libre Franklin"/>
                <a:ea typeface="Libre Franklin"/>
                <a:cs typeface="Libre Franklin"/>
                <a:sym typeface="Libre Franklin"/>
              </a:rPr>
              <a:t>.</a:t>
            </a:r>
            <a:endParaRPr sz="2400" b="1" i="1" dirty="0">
              <a:solidFill>
                <a:schemeClr val="tx1"/>
              </a:solidFill>
              <a:latin typeface="Libre Franklin"/>
              <a:ea typeface="Libre Franklin"/>
              <a:cs typeface="Libre Franklin"/>
              <a:sym typeface="Libre Franklin"/>
            </a:endParaRPr>
          </a:p>
          <a:p>
            <a:pPr marL="0" marR="0" lvl="0" indent="0" algn="l" rtl="0">
              <a:spcBef>
                <a:spcPts val="0"/>
              </a:spcBef>
              <a:spcAft>
                <a:spcPts val="0"/>
              </a:spcAft>
              <a:buNone/>
            </a:pPr>
            <a:endParaRPr sz="2400" i="1" dirty="0">
              <a:solidFill>
                <a:srgbClr val="3F3F3F"/>
              </a:solidFill>
              <a:latin typeface="Libre Franklin"/>
              <a:ea typeface="Libre Franklin"/>
              <a:cs typeface="Libre Franklin"/>
              <a:sym typeface="Libre Franklin"/>
            </a:endParaRPr>
          </a:p>
          <a:p>
            <a:pPr marL="457200" marR="0" lvl="0" indent="-457200" algn="l" rtl="0">
              <a:spcBef>
                <a:spcPts val="0"/>
              </a:spcBef>
              <a:spcAft>
                <a:spcPts val="0"/>
              </a:spcAft>
              <a:buClr>
                <a:srgbClr val="3F3F3F"/>
              </a:buClr>
              <a:buSzPts val="2400"/>
              <a:buFont typeface="Noto Sans Symbols"/>
              <a:buChar char="✔"/>
            </a:pPr>
            <a:r>
              <a:rPr lang="en-US" sz="2400" i="1" dirty="0">
                <a:solidFill>
                  <a:srgbClr val="3F3F3F"/>
                </a:solidFill>
                <a:latin typeface="Libre Franklin"/>
                <a:ea typeface="Libre Franklin"/>
                <a:cs typeface="Libre Franklin"/>
                <a:sym typeface="Libre Franklin"/>
              </a:rPr>
              <a:t>Hydatid disease is one of the oldest diseases known to human. </a:t>
            </a:r>
            <a:endParaRPr dirty="0"/>
          </a:p>
          <a:p>
            <a:pPr marL="0" marR="0" lvl="0" indent="0" algn="l" rtl="0">
              <a:spcBef>
                <a:spcPts val="0"/>
              </a:spcBef>
              <a:spcAft>
                <a:spcPts val="0"/>
              </a:spcAft>
              <a:buNone/>
            </a:pPr>
            <a:r>
              <a:rPr lang="en-US" sz="2400" i="1" dirty="0">
                <a:solidFill>
                  <a:srgbClr val="3F3F3F"/>
                </a:solidFill>
                <a:latin typeface="Libre Franklin"/>
                <a:ea typeface="Libre Franklin"/>
                <a:cs typeface="Libre Franklin"/>
                <a:sym typeface="Libre Franklin"/>
              </a:rPr>
              <a:t>       It was first described as a “Bladder full of water” and then </a:t>
            </a:r>
          </a:p>
          <a:p>
            <a:pPr marL="0" marR="0" lvl="0" indent="0" algn="l" rtl="0">
              <a:spcBef>
                <a:spcPts val="0"/>
              </a:spcBef>
              <a:spcAft>
                <a:spcPts val="0"/>
              </a:spcAft>
              <a:buNone/>
            </a:pPr>
            <a:r>
              <a:rPr lang="en-US" sz="2400" i="1" dirty="0">
                <a:solidFill>
                  <a:srgbClr val="3F3F3F"/>
                </a:solidFill>
                <a:latin typeface="Libre Franklin"/>
                <a:ea typeface="Libre Franklin"/>
                <a:cs typeface="Libre Franklin"/>
                <a:sym typeface="Libre Franklin"/>
              </a:rPr>
              <a:t>       “liver filled with water”  from thousands years ago </a:t>
            </a:r>
            <a:endParaRPr sz="2400" i="1" dirty="0">
              <a:solidFill>
                <a:srgbClr val="3F3F3F"/>
              </a:solidFill>
              <a:latin typeface="Libre Franklin"/>
              <a:ea typeface="Libre Franklin"/>
              <a:cs typeface="Libre Franklin"/>
              <a:sym typeface="Libre Franklin"/>
            </a:endParaRPr>
          </a:p>
          <a:p>
            <a:pPr marL="0" marR="0" lvl="0" indent="0" algn="l" rtl="0">
              <a:spcBef>
                <a:spcPts val="0"/>
              </a:spcBef>
              <a:spcAft>
                <a:spcPts val="0"/>
              </a:spcAft>
              <a:buNone/>
            </a:pPr>
            <a:endParaRPr sz="2400" i="1" dirty="0">
              <a:solidFill>
                <a:srgbClr val="3F3F3F"/>
              </a:solidFill>
              <a:latin typeface="Libre Franklin"/>
              <a:ea typeface="Libre Franklin"/>
              <a:cs typeface="Libre Franklin"/>
              <a:sym typeface="Libre Franklin"/>
            </a:endParaRPr>
          </a:p>
        </p:txBody>
      </p:sp>
      <p:sp>
        <p:nvSpPr>
          <p:cNvPr id="4315" name="Google Shape;4315;p2"/>
          <p:cNvSpPr txBox="1"/>
          <p:nvPr/>
        </p:nvSpPr>
        <p:spPr>
          <a:xfrm>
            <a:off x="296885" y="3285899"/>
            <a:ext cx="114375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i="1" dirty="0">
              <a:solidFill>
                <a:srgbClr val="3F3F3F"/>
              </a:solidFill>
              <a:latin typeface="Libre Franklin"/>
              <a:ea typeface="Libre Franklin"/>
              <a:cs typeface="Libre Franklin"/>
              <a:sym typeface="Libre Franklin"/>
            </a:endParaRPr>
          </a:p>
          <a:p>
            <a:pPr marL="457200" marR="0" lvl="0" indent="-457200" algn="l" rtl="0">
              <a:spcBef>
                <a:spcPts val="0"/>
              </a:spcBef>
              <a:spcAft>
                <a:spcPts val="0"/>
              </a:spcAft>
              <a:buClr>
                <a:srgbClr val="3F3F3F"/>
              </a:buClr>
              <a:buSzPts val="2400"/>
              <a:buFont typeface="Noto Sans Symbols"/>
              <a:buChar char="✔"/>
            </a:pPr>
            <a:r>
              <a:rPr lang="en-US" sz="2400" i="1" dirty="0">
                <a:solidFill>
                  <a:srgbClr val="3F3F3F"/>
                </a:solidFill>
                <a:latin typeface="Libre Franklin"/>
                <a:ea typeface="Libre Franklin"/>
                <a:cs typeface="Libre Franklin"/>
                <a:sym typeface="Libre Franklin"/>
              </a:rPr>
              <a:t>Early to mid 1900s, the more distinct features of </a:t>
            </a:r>
            <a:r>
              <a:rPr lang="en-US" sz="2400" i="1" dirty="0" err="1">
                <a:solidFill>
                  <a:srgbClr val="3F3F3F"/>
                </a:solidFill>
                <a:latin typeface="Libre Franklin"/>
                <a:ea typeface="Libre Franklin"/>
                <a:cs typeface="Libre Franklin"/>
                <a:sym typeface="Libre Franklin"/>
              </a:rPr>
              <a:t>E.granulosus</a:t>
            </a:r>
            <a:r>
              <a:rPr lang="en-US" sz="2400" i="1" dirty="0">
                <a:solidFill>
                  <a:srgbClr val="3F3F3F"/>
                </a:solidFill>
                <a:latin typeface="Libre Franklin"/>
                <a:ea typeface="Libre Franklin"/>
                <a:cs typeface="Libre Franklin"/>
                <a:sym typeface="Libre Franklin"/>
              </a:rPr>
              <a:t> and E. </a:t>
            </a:r>
            <a:r>
              <a:rPr lang="en-US" sz="2400" i="1" dirty="0" err="1">
                <a:solidFill>
                  <a:srgbClr val="3F3F3F"/>
                </a:solidFill>
                <a:latin typeface="Libre Franklin"/>
                <a:ea typeface="Libre Franklin"/>
                <a:cs typeface="Libre Franklin"/>
                <a:sym typeface="Libre Franklin"/>
              </a:rPr>
              <a:t>multilocularis</a:t>
            </a:r>
            <a:r>
              <a:rPr lang="en-US" sz="2400" i="1" dirty="0">
                <a:solidFill>
                  <a:srgbClr val="3F3F3F"/>
                </a:solidFill>
                <a:latin typeface="Libre Franklin"/>
                <a:ea typeface="Libre Franklin"/>
                <a:cs typeface="Libre Franklin"/>
                <a:sym typeface="Libre Franklin"/>
              </a:rPr>
              <a:t> and The exact life cycle of the parasite was recognized</a:t>
            </a:r>
            <a:endParaRPr sz="2400" i="1" dirty="0">
              <a:solidFill>
                <a:srgbClr val="3F3F3F"/>
              </a:solidFill>
              <a:latin typeface="Libre Franklin"/>
              <a:ea typeface="Libre Franklin"/>
              <a:cs typeface="Libre Franklin"/>
              <a:sym typeface="Libre Franklin"/>
            </a:endParaRPr>
          </a:p>
        </p:txBody>
      </p:sp>
      <p:sp>
        <p:nvSpPr>
          <p:cNvPr id="4316" name="Google Shape;4316;p2"/>
          <p:cNvSpPr txBox="1"/>
          <p:nvPr/>
        </p:nvSpPr>
        <p:spPr>
          <a:xfrm>
            <a:off x="644418" y="656519"/>
            <a:ext cx="10692000" cy="723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100" b="1" i="1" u="sng" dirty="0">
                <a:solidFill>
                  <a:srgbClr val="3F3F3F"/>
                </a:solidFill>
                <a:latin typeface="Comic Sans MS"/>
                <a:ea typeface="Comic Sans MS"/>
                <a:cs typeface="Comic Sans MS"/>
                <a:sym typeface="Comic Sans MS"/>
              </a:rPr>
              <a:t> Definition and History of the disease</a:t>
            </a:r>
            <a:endParaRPr sz="4100" b="1" i="1" u="sng" dirty="0">
              <a:solidFill>
                <a:srgbClr val="3F3F3F"/>
              </a:solidFill>
              <a:latin typeface="Comic Sans MS"/>
              <a:ea typeface="Comic Sans MS"/>
              <a:cs typeface="Comic Sans MS"/>
              <a:sym typeface="Comic Sans MS"/>
            </a:endParaRPr>
          </a:p>
        </p:txBody>
      </p:sp>
      <p:pic>
        <p:nvPicPr>
          <p:cNvPr id="4317" name="Google Shape;4317;p2"/>
          <p:cNvPicPr preferRelativeResize="0"/>
          <p:nvPr/>
        </p:nvPicPr>
        <p:blipFill>
          <a:blip r:embed="rId3">
            <a:alphaModFix/>
          </a:blip>
          <a:stretch>
            <a:fillRect/>
          </a:stretch>
        </p:blipFill>
        <p:spPr>
          <a:xfrm>
            <a:off x="8189258" y="4674759"/>
            <a:ext cx="3868271" cy="2089112"/>
          </a:xfrm>
          <a:prstGeom prst="rect">
            <a:avLst/>
          </a:prstGeom>
          <a:noFill/>
          <a:ln>
            <a:noFill/>
          </a:ln>
        </p:spPr>
      </p:pic>
      <p:sp>
        <p:nvSpPr>
          <p:cNvPr id="4319" name="Google Shape;4319;p2"/>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a:t>
            </a:fld>
            <a:endParaRPr/>
          </a:p>
        </p:txBody>
      </p:sp>
      <p:pic>
        <p:nvPicPr>
          <p:cNvPr id="2" name="Picture 1"/>
          <p:cNvPicPr>
            <a:picLocks noChangeAspect="1"/>
          </p:cNvPicPr>
          <p:nvPr/>
        </p:nvPicPr>
        <p:blipFill>
          <a:blip r:embed="rId4"/>
          <a:stretch>
            <a:fillRect/>
          </a:stretch>
        </p:blipFill>
        <p:spPr>
          <a:xfrm>
            <a:off x="551329" y="4494646"/>
            <a:ext cx="2512762" cy="2363354"/>
          </a:xfrm>
          <a:prstGeom prst="rect">
            <a:avLst/>
          </a:prstGeom>
        </p:spPr>
      </p:pic>
    </p:spTree>
    <p:extLst>
      <p:ext uri="{BB962C8B-B14F-4D97-AF65-F5344CB8AC3E}">
        <p14:creationId xmlns:p14="http://schemas.microsoft.com/office/powerpoint/2010/main" val="1845101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03"/>
        <p:cNvGrpSpPr/>
        <p:nvPr/>
      </p:nvGrpSpPr>
      <p:grpSpPr>
        <a:xfrm>
          <a:off x="0" y="0"/>
          <a:ext cx="0" cy="0"/>
          <a:chOff x="0" y="0"/>
          <a:chExt cx="0" cy="0"/>
        </a:xfrm>
      </p:grpSpPr>
      <p:sp>
        <p:nvSpPr>
          <p:cNvPr id="4504" name="Google Shape;4504;g15976c98e7c_4_0"/>
          <p:cNvSpPr txBox="1">
            <a:spLocks noGrp="1"/>
          </p:cNvSpPr>
          <p:nvPr>
            <p:ph type="title"/>
          </p:nvPr>
        </p:nvSpPr>
        <p:spPr>
          <a:xfrm>
            <a:off x="1113356" y="426678"/>
            <a:ext cx="5439000" cy="1133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sz="5000"/>
              <a:t>Types of rupture</a:t>
            </a:r>
            <a:endParaRPr sz="5000"/>
          </a:p>
        </p:txBody>
      </p:sp>
      <p:sp>
        <p:nvSpPr>
          <p:cNvPr id="4505" name="Google Shape;4505;g15976c98e7c_4_0"/>
          <p:cNvSpPr txBox="1">
            <a:spLocks noGrp="1"/>
          </p:cNvSpPr>
          <p:nvPr>
            <p:ph type="body" idx="1"/>
          </p:nvPr>
        </p:nvSpPr>
        <p:spPr>
          <a:xfrm>
            <a:off x="447150" y="3331029"/>
            <a:ext cx="10222800" cy="1231072"/>
          </a:xfrm>
          <a:prstGeom prst="rect">
            <a:avLst/>
          </a:prstGeom>
        </p:spPr>
        <p:txBody>
          <a:bodyPr spcFirstLastPara="1" wrap="square" lIns="121900" tIns="121900" rIns="121900" bIns="121900" anchor="ctr" anchorCtr="0">
            <a:noAutofit/>
          </a:bodyPr>
          <a:lstStyle/>
          <a:p>
            <a:pPr marL="0" indent="0" algn="l">
              <a:lnSpc>
                <a:spcPct val="94000"/>
              </a:lnSpc>
              <a:spcBef>
                <a:spcPts val="1200"/>
              </a:spcBef>
              <a:buSzPts val="2400"/>
              <a:buNone/>
            </a:pPr>
            <a:r>
              <a:rPr lang="en-US" b="1" dirty="0">
                <a:highlight>
                  <a:schemeClr val="accent1"/>
                </a:highlight>
                <a:latin typeface="Twentieth Century"/>
                <a:ea typeface="Twentieth Century"/>
                <a:cs typeface="Twentieth Century"/>
                <a:sym typeface="Twentieth Century"/>
              </a:rPr>
              <a:t>Communicating rupture</a:t>
            </a:r>
            <a:r>
              <a:rPr lang="en-US" dirty="0">
                <a:latin typeface="Twentieth Century"/>
                <a:ea typeface="Twentieth Century"/>
                <a:cs typeface="Twentieth Century"/>
                <a:sym typeface="Twentieth Century"/>
              </a:rPr>
              <a:t> refers to the passage of hydatid material from the hepatic hydatid cyst into the biliary tract, or other hollow organ</a:t>
            </a:r>
          </a:p>
          <a:p>
            <a:pPr marL="0" lvl="0" indent="0" algn="l" rtl="0">
              <a:lnSpc>
                <a:spcPct val="94000"/>
              </a:lnSpc>
              <a:spcBef>
                <a:spcPts val="1200"/>
              </a:spcBef>
              <a:spcAft>
                <a:spcPts val="0"/>
              </a:spcAft>
              <a:buSzPts val="2400"/>
              <a:buNone/>
            </a:pPr>
            <a:endParaRPr lang="en-US" b="1" dirty="0">
              <a:highlight>
                <a:schemeClr val="accent1"/>
              </a:highlight>
              <a:latin typeface="Twentieth Century"/>
              <a:ea typeface="Twentieth Century"/>
              <a:cs typeface="Twentieth Century"/>
              <a:sym typeface="Twentieth Century"/>
            </a:endParaRPr>
          </a:p>
          <a:p>
            <a:pPr marL="0" lvl="0" indent="0" algn="l" rtl="0">
              <a:lnSpc>
                <a:spcPct val="94000"/>
              </a:lnSpc>
              <a:spcBef>
                <a:spcPts val="1200"/>
              </a:spcBef>
              <a:spcAft>
                <a:spcPts val="0"/>
              </a:spcAft>
              <a:buSzPts val="2400"/>
              <a:buNone/>
            </a:pPr>
            <a:r>
              <a:rPr lang="en-US" b="1" dirty="0">
                <a:highlight>
                  <a:schemeClr val="accent1"/>
                </a:highlight>
                <a:latin typeface="Twentieth Century"/>
                <a:ea typeface="Twentieth Century"/>
                <a:cs typeface="Twentieth Century"/>
                <a:sym typeface="Twentieth Century"/>
              </a:rPr>
              <a:t>Contained rupture</a:t>
            </a:r>
            <a:r>
              <a:rPr lang="en-US" dirty="0">
                <a:latin typeface="Twentieth Century"/>
                <a:ea typeface="Twentieth Century"/>
                <a:cs typeface="Twentieth Century"/>
                <a:sym typeface="Twentieth Century"/>
              </a:rPr>
              <a:t> </a:t>
            </a:r>
            <a:r>
              <a:rPr lang="en-US" dirty="0">
                <a:highlight>
                  <a:srgbClr val="FCFCFC"/>
                </a:highlight>
                <a:latin typeface="Twentieth Century"/>
                <a:ea typeface="Twentieth Century"/>
                <a:cs typeface="Twentieth Century"/>
                <a:sym typeface="Twentieth Century"/>
              </a:rPr>
              <a:t>occurs when the </a:t>
            </a:r>
            <a:r>
              <a:rPr lang="en-US" dirty="0" err="1">
                <a:highlight>
                  <a:srgbClr val="FCFCFC"/>
                </a:highlight>
                <a:latin typeface="Twentieth Century"/>
                <a:ea typeface="Twentieth Century"/>
                <a:cs typeface="Twentieth Century"/>
                <a:sym typeface="Twentieth Century"/>
              </a:rPr>
              <a:t>endocyst</a:t>
            </a:r>
            <a:r>
              <a:rPr lang="en-US" dirty="0">
                <a:highlight>
                  <a:srgbClr val="FCFCFC"/>
                </a:highlight>
                <a:latin typeface="Twentieth Century"/>
                <a:ea typeface="Twentieth Century"/>
                <a:cs typeface="Twentieth Century"/>
                <a:sym typeface="Twentieth Century"/>
              </a:rPr>
              <a:t> ruptures within the cyst while the outer </a:t>
            </a:r>
            <a:r>
              <a:rPr lang="en-US" dirty="0" err="1">
                <a:highlight>
                  <a:srgbClr val="FCFCFC"/>
                </a:highlight>
                <a:latin typeface="Twentieth Century"/>
                <a:ea typeface="Twentieth Century"/>
                <a:cs typeface="Twentieth Century"/>
                <a:sym typeface="Twentieth Century"/>
              </a:rPr>
              <a:t>pericyst</a:t>
            </a:r>
            <a:r>
              <a:rPr lang="en-US" dirty="0">
                <a:highlight>
                  <a:srgbClr val="FCFCFC"/>
                </a:highlight>
                <a:latin typeface="Twentieth Century"/>
                <a:ea typeface="Twentieth Century"/>
                <a:cs typeface="Twentieth Century"/>
                <a:sym typeface="Twentieth Century"/>
              </a:rPr>
              <a:t> remains intact</a:t>
            </a:r>
            <a:r>
              <a:rPr lang="en-US" sz="2400" dirty="0">
                <a:latin typeface="Twentieth Century"/>
                <a:ea typeface="Twentieth Century"/>
                <a:cs typeface="Twentieth Century"/>
                <a:sym typeface="Twentieth Century"/>
              </a:rPr>
              <a:t>. </a:t>
            </a:r>
            <a:endParaRPr dirty="0">
              <a:latin typeface="Twentieth Century"/>
              <a:ea typeface="Twentieth Century"/>
              <a:cs typeface="Twentieth Century"/>
              <a:sym typeface="Twentieth Century"/>
            </a:endParaRPr>
          </a:p>
          <a:p>
            <a:pPr marL="609600" lvl="0" indent="0" algn="l" rtl="0">
              <a:lnSpc>
                <a:spcPct val="94000"/>
              </a:lnSpc>
              <a:spcBef>
                <a:spcPts val="1200"/>
              </a:spcBef>
              <a:spcAft>
                <a:spcPts val="0"/>
              </a:spcAft>
              <a:buNone/>
            </a:pPr>
            <a:endParaRPr dirty="0">
              <a:latin typeface="Twentieth Century"/>
              <a:ea typeface="Twentieth Century"/>
              <a:cs typeface="Twentieth Century"/>
              <a:sym typeface="Twentieth Century"/>
            </a:endParaRPr>
          </a:p>
          <a:p>
            <a:pPr marL="0" lvl="0" indent="0" algn="l" rtl="0">
              <a:lnSpc>
                <a:spcPct val="94000"/>
              </a:lnSpc>
              <a:spcBef>
                <a:spcPts val="1200"/>
              </a:spcBef>
              <a:spcAft>
                <a:spcPts val="0"/>
              </a:spcAft>
              <a:buSzPts val="2400"/>
              <a:buNone/>
            </a:pPr>
            <a:r>
              <a:rPr lang="en-US" sz="2400" b="1" dirty="0">
                <a:highlight>
                  <a:schemeClr val="accent1"/>
                </a:highlight>
                <a:latin typeface="Twentieth Century"/>
                <a:ea typeface="Twentieth Century"/>
                <a:cs typeface="Twentieth Century"/>
                <a:sym typeface="Twentieth Century"/>
              </a:rPr>
              <a:t>Direct rupture</a:t>
            </a:r>
            <a:r>
              <a:rPr lang="en-US" sz="2400" dirty="0">
                <a:latin typeface="Twentieth Century"/>
                <a:ea typeface="Twentieth Century"/>
                <a:cs typeface="Twentieth Century"/>
                <a:sym typeface="Twentieth Century"/>
              </a:rPr>
              <a:t> which occurs when both the </a:t>
            </a:r>
            <a:r>
              <a:rPr lang="en-US" sz="2400" dirty="0" err="1">
                <a:latin typeface="Twentieth Century"/>
                <a:ea typeface="Twentieth Century"/>
                <a:cs typeface="Twentieth Century"/>
                <a:sym typeface="Twentieth Century"/>
              </a:rPr>
              <a:t>endocyst</a:t>
            </a:r>
            <a:r>
              <a:rPr lang="en-US" sz="2400" dirty="0">
                <a:latin typeface="Twentieth Century"/>
                <a:ea typeface="Twentieth Century"/>
                <a:cs typeface="Twentieth Century"/>
                <a:sym typeface="Twentieth Century"/>
              </a:rPr>
              <a:t> and </a:t>
            </a:r>
            <a:r>
              <a:rPr lang="en-US" sz="2400" dirty="0" err="1">
                <a:latin typeface="Twentieth Century"/>
                <a:ea typeface="Twentieth Century"/>
                <a:cs typeface="Twentieth Century"/>
                <a:sym typeface="Twentieth Century"/>
              </a:rPr>
              <a:t>pericyst</a:t>
            </a:r>
            <a:r>
              <a:rPr lang="en-US" sz="2400" dirty="0">
                <a:latin typeface="Twentieth Century"/>
                <a:ea typeface="Twentieth Century"/>
                <a:cs typeface="Twentieth Century"/>
                <a:sym typeface="Twentieth Century"/>
              </a:rPr>
              <a:t> are torn so that the content of the cyst escapes into the peritoneal cavity, the thoracic cavity through the diaphragm, the mediastinum or to th</a:t>
            </a:r>
            <a:r>
              <a:rPr lang="en-US" dirty="0">
                <a:latin typeface="Twentieth Century"/>
                <a:ea typeface="Twentieth Century"/>
                <a:cs typeface="Twentieth Century"/>
                <a:sym typeface="Twentieth Century"/>
              </a:rPr>
              <a:t>e adjacent viscera.</a:t>
            </a:r>
            <a:endParaRPr sz="2400" dirty="0">
              <a:latin typeface="Twentieth Century"/>
              <a:ea typeface="Twentieth Century"/>
              <a:cs typeface="Twentieth Century"/>
              <a:sym typeface="Twentieth Century"/>
            </a:endParaRPr>
          </a:p>
          <a:p>
            <a:pPr marL="0" lvl="0" indent="0" algn="l" rtl="0">
              <a:lnSpc>
                <a:spcPct val="94000"/>
              </a:lnSpc>
              <a:spcBef>
                <a:spcPts val="1200"/>
              </a:spcBef>
              <a:spcAft>
                <a:spcPts val="0"/>
              </a:spcAft>
              <a:buNone/>
            </a:pPr>
            <a:endParaRPr dirty="0">
              <a:latin typeface="Twentieth Century"/>
              <a:ea typeface="Twentieth Century"/>
              <a:cs typeface="Twentieth Century"/>
              <a:sym typeface="Twentieth Century"/>
            </a:endParaRPr>
          </a:p>
        </p:txBody>
      </p:sp>
      <p:sp>
        <p:nvSpPr>
          <p:cNvPr id="4506" name="Google Shape;4506;g15976c98e7c_4_0"/>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pic>
        <p:nvPicPr>
          <p:cNvPr id="5" name="Google Shape;4416;p9"/>
          <p:cNvPicPr preferRelativeResize="0"/>
          <p:nvPr/>
        </p:nvPicPr>
        <p:blipFill rotWithShape="1">
          <a:blip r:embed="rId2">
            <a:alphaModFix/>
          </a:blip>
          <a:srcRect/>
          <a:stretch/>
        </p:blipFill>
        <p:spPr>
          <a:xfrm>
            <a:off x="1998617" y="783771"/>
            <a:ext cx="8011885" cy="5290457"/>
          </a:xfrm>
          <a:prstGeom prst="rect">
            <a:avLst/>
          </a:prstGeom>
          <a:noFill/>
          <a:ln>
            <a:noFill/>
          </a:ln>
        </p:spPr>
      </p:pic>
    </p:spTree>
    <p:extLst>
      <p:ext uri="{BB962C8B-B14F-4D97-AF65-F5344CB8AC3E}">
        <p14:creationId xmlns:p14="http://schemas.microsoft.com/office/powerpoint/2010/main" val="3245107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11"/>
        <p:cNvGrpSpPr/>
        <p:nvPr/>
      </p:nvGrpSpPr>
      <p:grpSpPr>
        <a:xfrm>
          <a:off x="0" y="0"/>
          <a:ext cx="0" cy="0"/>
          <a:chOff x="0" y="0"/>
          <a:chExt cx="0" cy="0"/>
        </a:xfrm>
      </p:grpSpPr>
      <p:sp>
        <p:nvSpPr>
          <p:cNvPr id="4512" name="Google Shape;4512;g15c1f555fad_1_0"/>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22</a:t>
            </a:fld>
            <a:endParaRPr/>
          </a:p>
        </p:txBody>
      </p:sp>
      <p:sp>
        <p:nvSpPr>
          <p:cNvPr id="4513" name="Google Shape;4513;g15c1f555fad_1_0"/>
          <p:cNvSpPr txBox="1"/>
          <p:nvPr/>
        </p:nvSpPr>
        <p:spPr>
          <a:xfrm>
            <a:off x="810417" y="769734"/>
            <a:ext cx="10861629" cy="569383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dirty="0">
                <a:solidFill>
                  <a:srgbClr val="FF7884"/>
                </a:solidFill>
                <a:latin typeface="Twentieth Century"/>
                <a:ea typeface="Twentieth Century"/>
                <a:cs typeface="Twentieth Century"/>
                <a:sym typeface="Twentieth Century"/>
              </a:rPr>
              <a:t>Another classification according to the clinical features:</a:t>
            </a:r>
            <a:endParaRPr sz="3000" b="1" dirty="0">
              <a:solidFill>
                <a:srgbClr val="FF7884"/>
              </a:solidFill>
              <a:latin typeface="Twentieth Century"/>
              <a:ea typeface="Twentieth Century"/>
              <a:cs typeface="Twentieth Century"/>
              <a:sym typeface="Twentieth Century"/>
            </a:endParaRPr>
          </a:p>
          <a:p>
            <a:pPr marL="0" lvl="0" indent="0" algn="l" rtl="0">
              <a:spcBef>
                <a:spcPts val="0"/>
              </a:spcBef>
              <a:spcAft>
                <a:spcPts val="0"/>
              </a:spcAft>
              <a:buNone/>
            </a:pPr>
            <a:r>
              <a:rPr lang="en-US" sz="2800" b="1" dirty="0">
                <a:solidFill>
                  <a:schemeClr val="accent3"/>
                </a:solidFill>
                <a:latin typeface="Twentieth Century"/>
                <a:ea typeface="Twentieth Century"/>
                <a:cs typeface="Twentieth Century"/>
                <a:sym typeface="Twentieth Century"/>
              </a:rPr>
              <a:t> </a:t>
            </a:r>
            <a:endParaRPr sz="2800" b="1" dirty="0">
              <a:solidFill>
                <a:schemeClr val="accent3"/>
              </a:solidFill>
              <a:latin typeface="Twentieth Century"/>
              <a:ea typeface="Twentieth Century"/>
              <a:cs typeface="Twentieth Century"/>
              <a:sym typeface="Twentieth Century"/>
            </a:endParaRPr>
          </a:p>
          <a:p>
            <a:pPr marL="457200" lvl="0" indent="-406400" algn="l" rtl="0">
              <a:spcBef>
                <a:spcPts val="0"/>
              </a:spcBef>
              <a:spcAft>
                <a:spcPts val="0"/>
              </a:spcAft>
              <a:buClr>
                <a:schemeClr val="accent3"/>
              </a:buClr>
              <a:buSzPts val="2800"/>
              <a:buFont typeface="Twentieth Century"/>
              <a:buAutoNum type="arabicPeriod"/>
            </a:pPr>
            <a:r>
              <a:rPr lang="en-US" sz="2800" dirty="0">
                <a:solidFill>
                  <a:srgbClr val="FF7884"/>
                </a:solidFill>
                <a:latin typeface="Twentieth Century"/>
                <a:ea typeface="Twentieth Century"/>
                <a:cs typeface="Twentieth Century"/>
                <a:sym typeface="Twentieth Century"/>
              </a:rPr>
              <a:t>intrabiliary rupture</a:t>
            </a:r>
            <a:endParaRPr sz="2800" dirty="0">
              <a:solidFill>
                <a:srgbClr val="FF7884"/>
              </a:solidFill>
              <a:latin typeface="Twentieth Century"/>
              <a:ea typeface="Twentieth Century"/>
              <a:cs typeface="Twentieth Century"/>
              <a:sym typeface="Twentieth Century"/>
            </a:endParaRPr>
          </a:p>
          <a:p>
            <a:pPr marL="457200" lvl="0" indent="-406400" algn="l" rtl="0">
              <a:spcBef>
                <a:spcPts val="0"/>
              </a:spcBef>
              <a:spcAft>
                <a:spcPts val="0"/>
              </a:spcAft>
              <a:buClr>
                <a:schemeClr val="accent3"/>
              </a:buClr>
              <a:buSzPts val="2800"/>
              <a:buFont typeface="Twentieth Century"/>
              <a:buAutoNum type="arabicPeriod"/>
            </a:pPr>
            <a:r>
              <a:rPr lang="en-US" sz="2800" dirty="0">
                <a:solidFill>
                  <a:srgbClr val="FF7884"/>
                </a:solidFill>
                <a:latin typeface="Twentieth Century"/>
                <a:ea typeface="Twentieth Century"/>
                <a:cs typeface="Twentieth Century"/>
                <a:sym typeface="Twentieth Century"/>
              </a:rPr>
              <a:t>intraperitoneal rupture. </a:t>
            </a:r>
            <a:endParaRPr sz="2800" dirty="0">
              <a:solidFill>
                <a:srgbClr val="FF7884"/>
              </a:solidFill>
              <a:latin typeface="Twentieth Century"/>
              <a:ea typeface="Twentieth Century"/>
              <a:cs typeface="Twentieth Century"/>
              <a:sym typeface="Twentieth Century"/>
            </a:endParaRPr>
          </a:p>
          <a:p>
            <a:pPr marL="457200" lvl="0" indent="-406400" algn="l" rtl="0">
              <a:spcBef>
                <a:spcPts val="0"/>
              </a:spcBef>
              <a:spcAft>
                <a:spcPts val="0"/>
              </a:spcAft>
              <a:buClr>
                <a:schemeClr val="accent3"/>
              </a:buClr>
              <a:buSzPts val="2800"/>
              <a:buFont typeface="Raleway"/>
              <a:buAutoNum type="arabicPeriod"/>
            </a:pPr>
            <a:r>
              <a:rPr lang="en-US" sz="2800" dirty="0">
                <a:solidFill>
                  <a:srgbClr val="FF7884"/>
                </a:solidFill>
                <a:latin typeface="Twentieth Century"/>
                <a:ea typeface="Twentieth Century"/>
                <a:cs typeface="Twentieth Century"/>
                <a:sym typeface="Twentieth Century"/>
              </a:rPr>
              <a:t>Intra GI rupture. </a:t>
            </a:r>
            <a:r>
              <a:rPr lang="en-US" sz="2400" dirty="0">
                <a:solidFill>
                  <a:schemeClr val="accent3"/>
                </a:solidFill>
                <a:latin typeface="Twentieth Century"/>
                <a:ea typeface="Twentieth Century"/>
                <a:cs typeface="Twentieth Century"/>
                <a:sym typeface="Twentieth Century"/>
              </a:rPr>
              <a:t>release of daughter vesicles during vomiting (</a:t>
            </a:r>
            <a:r>
              <a:rPr lang="en-US" sz="2400" u="sng" dirty="0" err="1">
                <a:solidFill>
                  <a:schemeClr val="lt2"/>
                </a:solidFill>
                <a:latin typeface="Twentieth Century"/>
                <a:ea typeface="Twentieth Century"/>
                <a:cs typeface="Twentieth Century"/>
                <a:sym typeface="Twentieth Century"/>
              </a:rPr>
              <a:t>hydatimesis</a:t>
            </a:r>
            <a:r>
              <a:rPr lang="en-US" sz="2400" dirty="0">
                <a:solidFill>
                  <a:schemeClr val="accent3"/>
                </a:solidFill>
                <a:latin typeface="Twentieth Century"/>
                <a:ea typeface="Twentieth Century"/>
                <a:cs typeface="Twentieth Century"/>
                <a:sym typeface="Twentieth Century"/>
              </a:rPr>
              <a:t>) or in stool (</a:t>
            </a:r>
            <a:r>
              <a:rPr lang="en-US" sz="2400" u="sng" dirty="0" err="1">
                <a:solidFill>
                  <a:schemeClr val="lt2"/>
                </a:solidFill>
                <a:latin typeface="Twentieth Century"/>
                <a:ea typeface="Twentieth Century"/>
                <a:cs typeface="Twentieth Century"/>
                <a:sym typeface="Twentieth Century"/>
              </a:rPr>
              <a:t>hydatidentery</a:t>
            </a:r>
            <a:r>
              <a:rPr lang="en-US" sz="2400" dirty="0">
                <a:solidFill>
                  <a:schemeClr val="accent3"/>
                </a:solidFill>
                <a:latin typeface="Twentieth Century"/>
                <a:ea typeface="Twentieth Century"/>
                <a:cs typeface="Twentieth Century"/>
                <a:sym typeface="Twentieth Century"/>
              </a:rPr>
              <a:t>) are highly suggestive of the opening of the cyst in the digestive tract. </a:t>
            </a:r>
          </a:p>
          <a:p>
            <a:pPr marL="457200" lvl="0" indent="-406400" algn="l" rtl="0">
              <a:spcBef>
                <a:spcPts val="0"/>
              </a:spcBef>
              <a:spcAft>
                <a:spcPts val="0"/>
              </a:spcAft>
              <a:buClr>
                <a:schemeClr val="accent3"/>
              </a:buClr>
              <a:buSzPts val="2800"/>
              <a:buFont typeface="Raleway"/>
              <a:buAutoNum type="arabicPeriod"/>
            </a:pPr>
            <a:r>
              <a:rPr lang="en-US" sz="2800" dirty="0">
                <a:solidFill>
                  <a:srgbClr val="FF7884"/>
                </a:solidFill>
                <a:latin typeface="Twentieth Century"/>
                <a:ea typeface="Twentieth Century"/>
                <a:cs typeface="Twentieth Century"/>
                <a:sym typeface="Twentieth Century"/>
              </a:rPr>
              <a:t>intrathoracic rupture: </a:t>
            </a:r>
            <a:endParaRPr sz="2800" dirty="0">
              <a:solidFill>
                <a:srgbClr val="FF7884"/>
              </a:solidFill>
              <a:latin typeface="Twentieth Century"/>
              <a:ea typeface="Twentieth Century"/>
              <a:cs typeface="Twentieth Century"/>
              <a:sym typeface="Twentieth Century"/>
            </a:endParaRPr>
          </a:p>
          <a:p>
            <a:pPr marL="457200" lvl="0" indent="-406400" algn="l" rtl="0">
              <a:spcBef>
                <a:spcPts val="0"/>
              </a:spcBef>
              <a:spcAft>
                <a:spcPts val="0"/>
              </a:spcAft>
              <a:buClr>
                <a:schemeClr val="accent3"/>
              </a:buClr>
              <a:buSzPts val="2800"/>
              <a:buFont typeface="Twentieth Century"/>
              <a:buAutoNum type="alphaLcPeriod"/>
            </a:pPr>
            <a:r>
              <a:rPr lang="en-US" sz="2800" dirty="0">
                <a:solidFill>
                  <a:schemeClr val="accent3"/>
                </a:solidFill>
                <a:latin typeface="Twentieth Century"/>
                <a:ea typeface="Twentieth Century"/>
                <a:cs typeface="Twentieth Century"/>
                <a:sym typeface="Twentieth Century"/>
              </a:rPr>
              <a:t>intrapulmonary. </a:t>
            </a:r>
            <a:endParaRPr sz="2800" dirty="0">
              <a:solidFill>
                <a:schemeClr val="accent3"/>
              </a:solidFill>
              <a:latin typeface="Twentieth Century"/>
              <a:ea typeface="Twentieth Century"/>
              <a:cs typeface="Twentieth Century"/>
              <a:sym typeface="Twentieth Century"/>
            </a:endParaRPr>
          </a:p>
          <a:p>
            <a:pPr marL="457200" lvl="0" indent="-406400" algn="l" rtl="0">
              <a:spcBef>
                <a:spcPts val="0"/>
              </a:spcBef>
              <a:spcAft>
                <a:spcPts val="0"/>
              </a:spcAft>
              <a:buClr>
                <a:schemeClr val="accent3"/>
              </a:buClr>
              <a:buSzPts val="2800"/>
              <a:buFont typeface="Twentieth Century"/>
              <a:buAutoNum type="alphaLcPeriod"/>
            </a:pPr>
            <a:r>
              <a:rPr lang="en-US" sz="2800" dirty="0">
                <a:solidFill>
                  <a:schemeClr val="accent3"/>
                </a:solidFill>
                <a:latin typeface="Twentieth Century"/>
                <a:ea typeface="Twentieth Century"/>
                <a:cs typeface="Twentieth Century"/>
                <a:sym typeface="Twentieth Century"/>
              </a:rPr>
              <a:t>intrabronchial. </a:t>
            </a:r>
            <a:br>
              <a:rPr lang="en-US" sz="2800" dirty="0">
                <a:solidFill>
                  <a:schemeClr val="accent3"/>
                </a:solidFill>
                <a:latin typeface="Twentieth Century"/>
                <a:ea typeface="Twentieth Century"/>
                <a:cs typeface="Twentieth Century"/>
                <a:sym typeface="Twentieth Century"/>
              </a:rPr>
            </a:br>
            <a:r>
              <a:rPr lang="en-US" sz="2800" dirty="0">
                <a:solidFill>
                  <a:schemeClr val="accent3"/>
                </a:solidFill>
                <a:latin typeface="Twentieth Century"/>
                <a:ea typeface="Twentieth Century"/>
                <a:cs typeface="Twentieth Century"/>
                <a:sym typeface="Twentieth Century"/>
              </a:rPr>
              <a:t>May lead to empyema </a:t>
            </a:r>
            <a:br>
              <a:rPr lang="en-US" sz="2800" dirty="0">
                <a:solidFill>
                  <a:schemeClr val="accent3"/>
                </a:solidFill>
                <a:latin typeface="Twentieth Century"/>
                <a:ea typeface="Twentieth Century"/>
                <a:cs typeface="Twentieth Century"/>
                <a:sym typeface="Twentieth Century"/>
              </a:rPr>
            </a:br>
            <a:endParaRPr sz="2800" dirty="0">
              <a:solidFill>
                <a:schemeClr val="accent3"/>
              </a:solidFill>
              <a:latin typeface="Twentieth Century"/>
              <a:ea typeface="Twentieth Century"/>
              <a:cs typeface="Twentieth Century"/>
              <a:sym typeface="Twentieth Century"/>
            </a:endParaRPr>
          </a:p>
          <a:p>
            <a:pPr marL="0" lvl="0" indent="0" algn="l" rtl="0">
              <a:spcBef>
                <a:spcPts val="0"/>
              </a:spcBef>
              <a:spcAft>
                <a:spcPts val="0"/>
              </a:spcAft>
              <a:buNone/>
            </a:pPr>
            <a:endParaRPr sz="2800" dirty="0">
              <a:solidFill>
                <a:schemeClr val="accent3"/>
              </a:solidFill>
              <a:latin typeface="Twentieth Century"/>
              <a:ea typeface="Twentieth Century"/>
              <a:cs typeface="Twentieth Century"/>
              <a:sym typeface="Twentieth Centur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18"/>
        <p:cNvGrpSpPr/>
        <p:nvPr/>
      </p:nvGrpSpPr>
      <p:grpSpPr>
        <a:xfrm>
          <a:off x="0" y="0"/>
          <a:ext cx="0" cy="0"/>
          <a:chOff x="0" y="0"/>
          <a:chExt cx="0" cy="0"/>
        </a:xfrm>
      </p:grpSpPr>
      <p:sp>
        <p:nvSpPr>
          <p:cNvPr id="4519" name="Google Shape;4519;p17"/>
          <p:cNvSpPr txBox="1">
            <a:spLocks noGrp="1"/>
          </p:cNvSpPr>
          <p:nvPr>
            <p:ph type="title"/>
          </p:nvPr>
        </p:nvSpPr>
        <p:spPr>
          <a:xfrm>
            <a:off x="955400" y="874100"/>
            <a:ext cx="10281300" cy="763500"/>
          </a:xfrm>
          <a:prstGeom prst="rect">
            <a:avLst/>
          </a:prstGeom>
          <a:solidFill>
            <a:srgbClr val="FAF1DF"/>
          </a:solidFill>
          <a:ln>
            <a:noFill/>
          </a:ln>
        </p:spPr>
        <p:txBody>
          <a:bodyPr spcFirstLastPara="1" wrap="square" lIns="91425" tIns="45700" rIns="91425" bIns="45700" anchor="t" anchorCtr="0">
            <a:normAutofit fontScale="90000"/>
          </a:bodyPr>
          <a:lstStyle/>
          <a:p>
            <a:pPr marL="0" lvl="0" indent="0" algn="ctr" rtl="0">
              <a:lnSpc>
                <a:spcPct val="89000"/>
              </a:lnSpc>
              <a:spcBef>
                <a:spcPts val="0"/>
              </a:spcBef>
              <a:spcAft>
                <a:spcPts val="0"/>
              </a:spcAft>
              <a:buClr>
                <a:schemeClr val="dk2"/>
              </a:buClr>
              <a:buSzPct val="93617"/>
              <a:buFont typeface="Libre Franklin"/>
              <a:buNone/>
            </a:pPr>
            <a:r>
              <a:rPr lang="en-US"/>
              <a:t>C</a:t>
            </a:r>
            <a:r>
              <a:rPr lang="en-US" b="1"/>
              <a:t>ommunicating rupture of hepatic  hydatid cysts</a:t>
            </a:r>
            <a:endParaRPr/>
          </a:p>
        </p:txBody>
      </p:sp>
      <p:sp>
        <p:nvSpPr>
          <p:cNvPr id="4520" name="Google Shape;4520;p17"/>
          <p:cNvSpPr txBox="1">
            <a:spLocks noGrp="1"/>
          </p:cNvSpPr>
          <p:nvPr>
            <p:ph type="body" idx="4294967295"/>
          </p:nvPr>
        </p:nvSpPr>
        <p:spPr>
          <a:xfrm>
            <a:off x="749806" y="1926456"/>
            <a:ext cx="10833000" cy="4292700"/>
          </a:xfrm>
          <a:prstGeom prst="rect">
            <a:avLst/>
          </a:prstGeom>
          <a:noFill/>
          <a:ln>
            <a:noFill/>
          </a:ln>
        </p:spPr>
        <p:txBody>
          <a:bodyPr spcFirstLastPara="1" wrap="square" lIns="91425" tIns="45700" rIns="91425" bIns="45700" anchor="t" anchorCtr="0">
            <a:noAutofit/>
          </a:bodyPr>
          <a:lstStyle/>
          <a:p>
            <a:pPr marL="0" lvl="0" indent="0" algn="l" rtl="0">
              <a:lnSpc>
                <a:spcPct val="94000"/>
              </a:lnSpc>
              <a:spcBef>
                <a:spcPts val="0"/>
              </a:spcBef>
              <a:spcAft>
                <a:spcPts val="0"/>
              </a:spcAft>
              <a:buClr>
                <a:schemeClr val="dk2"/>
              </a:buClr>
              <a:buSzPts val="4000"/>
              <a:buNone/>
            </a:pPr>
            <a:r>
              <a:rPr lang="en-US" sz="4000" b="1" dirty="0">
                <a:latin typeface="Twentieth Century"/>
                <a:ea typeface="Twentieth Century"/>
                <a:cs typeface="Twentieth Century"/>
                <a:sym typeface="Twentieth Century"/>
              </a:rPr>
              <a:t>  </a:t>
            </a:r>
            <a:r>
              <a:rPr lang="en-US" sz="4000" b="1" dirty="0">
                <a:highlight>
                  <a:schemeClr val="accent1"/>
                </a:highlight>
                <a:latin typeface="Twentieth Century"/>
                <a:ea typeface="Twentieth Century"/>
                <a:cs typeface="Twentieth Century"/>
                <a:sym typeface="Twentieth Century"/>
              </a:rPr>
              <a:t>Intrabiliary rupture</a:t>
            </a:r>
            <a:r>
              <a:rPr lang="en-US" sz="4000" b="1" dirty="0">
                <a:latin typeface="Twentieth Century"/>
                <a:ea typeface="Twentieth Century"/>
                <a:cs typeface="Twentieth Century"/>
                <a:sym typeface="Twentieth Century"/>
              </a:rPr>
              <a:t> :</a:t>
            </a:r>
            <a:endParaRPr sz="2400" dirty="0">
              <a:latin typeface="Twentieth Century"/>
              <a:ea typeface="Twentieth Century"/>
              <a:cs typeface="Twentieth Century"/>
              <a:sym typeface="Twentieth Century"/>
            </a:endParaRPr>
          </a:p>
          <a:p>
            <a:pPr marL="384048" lvl="0" indent="-384048" algn="l" rtl="0">
              <a:lnSpc>
                <a:spcPct val="94000"/>
              </a:lnSpc>
              <a:spcBef>
                <a:spcPts val="1200"/>
              </a:spcBef>
              <a:spcAft>
                <a:spcPts val="0"/>
              </a:spcAft>
              <a:buClr>
                <a:schemeClr val="dk2"/>
              </a:buClr>
              <a:buSzPts val="2400"/>
              <a:buChar char="●"/>
            </a:pPr>
            <a:r>
              <a:rPr lang="en-US" sz="2400" dirty="0">
                <a:latin typeface="Twentieth Century"/>
                <a:ea typeface="Twentieth Century"/>
                <a:cs typeface="Twentieth Century"/>
                <a:sym typeface="Twentieth Century"/>
              </a:rPr>
              <a:t> Is more common in </a:t>
            </a:r>
            <a:r>
              <a:rPr lang="en-US" sz="2400" dirty="0">
                <a:solidFill>
                  <a:schemeClr val="lt2"/>
                </a:solidFill>
                <a:latin typeface="Twentieth Century"/>
                <a:ea typeface="Twentieth Century"/>
                <a:cs typeface="Twentieth Century"/>
                <a:sym typeface="Twentieth Century"/>
              </a:rPr>
              <a:t>large cysts &amp; in the centrally localized cysts, and in advanced stages of the disease</a:t>
            </a:r>
            <a:r>
              <a:rPr lang="en-US" sz="2400" dirty="0">
                <a:latin typeface="Twentieth Century"/>
                <a:ea typeface="Twentieth Century"/>
                <a:cs typeface="Twentieth Century"/>
                <a:sym typeface="Twentieth Century"/>
              </a:rPr>
              <a:t> .</a:t>
            </a:r>
            <a:endParaRPr sz="2400" dirty="0">
              <a:latin typeface="Twentieth Century"/>
              <a:ea typeface="Twentieth Century"/>
              <a:cs typeface="Twentieth Century"/>
              <a:sym typeface="Twentieth Century"/>
            </a:endParaRPr>
          </a:p>
          <a:p>
            <a:pPr marL="384048" lvl="0" indent="-384048" algn="l" rtl="0">
              <a:lnSpc>
                <a:spcPct val="94000"/>
              </a:lnSpc>
              <a:spcBef>
                <a:spcPts val="1200"/>
              </a:spcBef>
              <a:spcAft>
                <a:spcPts val="0"/>
              </a:spcAft>
              <a:buClr>
                <a:schemeClr val="dk2"/>
              </a:buClr>
              <a:buSzPts val="2400"/>
              <a:buChar char="●"/>
            </a:pPr>
            <a:r>
              <a:rPr lang="en-US" sz="2400" dirty="0">
                <a:latin typeface="Twentieth Century"/>
                <a:ea typeface="Twentieth Century"/>
                <a:cs typeface="Twentieth Century"/>
                <a:sym typeface="Twentieth Century"/>
              </a:rPr>
              <a:t>Rupture occurs mainly into the right hepatic duct.</a:t>
            </a:r>
            <a:endParaRPr dirty="0"/>
          </a:p>
          <a:p>
            <a:pPr marL="384048" lvl="0" indent="-384048" algn="l" rtl="0">
              <a:lnSpc>
                <a:spcPct val="94000"/>
              </a:lnSpc>
              <a:spcBef>
                <a:spcPts val="1200"/>
              </a:spcBef>
              <a:spcAft>
                <a:spcPts val="0"/>
              </a:spcAft>
              <a:buClr>
                <a:schemeClr val="dk2"/>
              </a:buClr>
              <a:buSzPts val="2400"/>
              <a:buChar char="●"/>
            </a:pPr>
            <a:r>
              <a:rPr lang="en-US" sz="2400" dirty="0">
                <a:latin typeface="Twentieth Century"/>
                <a:ea typeface="Twentieth Century"/>
                <a:cs typeface="Twentieth Century"/>
                <a:sym typeface="Twentieth Century"/>
              </a:rPr>
              <a:t>hydatid sand or daughter cysts may be discharged into the biliary tract and may be responsible for acute pancreatitis.</a:t>
            </a:r>
            <a:endParaRPr dirty="0"/>
          </a:p>
          <a:p>
            <a:pPr marL="384048" lvl="0" indent="-384048" algn="l" rtl="0">
              <a:lnSpc>
                <a:spcPct val="94000"/>
              </a:lnSpc>
              <a:spcBef>
                <a:spcPts val="1200"/>
              </a:spcBef>
              <a:spcAft>
                <a:spcPts val="0"/>
              </a:spcAft>
              <a:buClr>
                <a:schemeClr val="dk2"/>
              </a:buClr>
              <a:buSzPts val="2400"/>
              <a:buChar char="●"/>
            </a:pPr>
            <a:r>
              <a:rPr lang="en-US" sz="2400" dirty="0">
                <a:solidFill>
                  <a:srgbClr val="FF7884"/>
                </a:solidFill>
                <a:latin typeface="Twentieth Century"/>
                <a:ea typeface="Twentieth Century"/>
                <a:cs typeface="Twentieth Century"/>
                <a:sym typeface="Twentieth Century"/>
              </a:rPr>
              <a:t>Other biliary complications like: hydatid biliary </a:t>
            </a:r>
            <a:r>
              <a:rPr lang="en-US" sz="2400" dirty="0" err="1">
                <a:solidFill>
                  <a:srgbClr val="FF7884"/>
                </a:solidFill>
                <a:latin typeface="Twentieth Century"/>
                <a:ea typeface="Twentieth Century"/>
                <a:cs typeface="Twentieth Century"/>
                <a:sym typeface="Twentieth Century"/>
              </a:rPr>
              <a:t>lithiasis</a:t>
            </a:r>
            <a:r>
              <a:rPr lang="en-US" sz="2400" dirty="0">
                <a:solidFill>
                  <a:srgbClr val="FF7884"/>
                </a:solidFill>
                <a:latin typeface="Twentieth Century"/>
                <a:ea typeface="Twentieth Century"/>
                <a:cs typeface="Twentieth Century"/>
                <a:sym typeface="Twentieth Century"/>
              </a:rPr>
              <a:t> and cholangitis</a:t>
            </a:r>
            <a:endParaRPr dirty="0">
              <a:solidFill>
                <a:srgbClr val="FF7884"/>
              </a:solidFill>
            </a:endParaRPr>
          </a:p>
          <a:p>
            <a:pPr marL="384048" lvl="0" indent="-231648" algn="l" rtl="0">
              <a:lnSpc>
                <a:spcPct val="94000"/>
              </a:lnSpc>
              <a:spcBef>
                <a:spcPts val="1200"/>
              </a:spcBef>
              <a:spcAft>
                <a:spcPts val="0"/>
              </a:spcAft>
              <a:buClr>
                <a:schemeClr val="dk2"/>
              </a:buClr>
              <a:buSzPts val="2400"/>
              <a:buNone/>
            </a:pPr>
            <a:endParaRPr sz="2400" b="1" dirty="0">
              <a:latin typeface="Twentieth Century"/>
              <a:ea typeface="Twentieth Century"/>
              <a:cs typeface="Twentieth Century"/>
              <a:sym typeface="Twentieth Century"/>
            </a:endParaRPr>
          </a:p>
          <a:p>
            <a:pPr marL="384048" lvl="0" indent="-231648" algn="l" rtl="0">
              <a:lnSpc>
                <a:spcPct val="94000"/>
              </a:lnSpc>
              <a:spcBef>
                <a:spcPts val="1200"/>
              </a:spcBef>
              <a:spcAft>
                <a:spcPts val="0"/>
              </a:spcAft>
              <a:buClr>
                <a:schemeClr val="dk2"/>
              </a:buClr>
              <a:buSzPts val="2400"/>
              <a:buNone/>
            </a:pPr>
            <a:endParaRPr sz="2400" b="1" dirty="0">
              <a:latin typeface="Twentieth Century"/>
              <a:ea typeface="Twentieth Century"/>
              <a:cs typeface="Twentieth Century"/>
              <a:sym typeface="Twentieth Century"/>
            </a:endParaRPr>
          </a:p>
          <a:p>
            <a:pPr marL="384048" lvl="0" indent="-231648" algn="l" rtl="0">
              <a:lnSpc>
                <a:spcPct val="94000"/>
              </a:lnSpc>
              <a:spcBef>
                <a:spcPts val="1200"/>
              </a:spcBef>
              <a:spcAft>
                <a:spcPts val="0"/>
              </a:spcAft>
              <a:buClr>
                <a:schemeClr val="dk2"/>
              </a:buClr>
              <a:buSzPts val="2400"/>
              <a:buNone/>
            </a:pPr>
            <a:endParaRPr sz="2400" b="1" dirty="0">
              <a:latin typeface="Twentieth Century"/>
              <a:ea typeface="Twentieth Century"/>
              <a:cs typeface="Twentieth Century"/>
              <a:sym typeface="Twentieth Century"/>
            </a:endParaRPr>
          </a:p>
        </p:txBody>
      </p:sp>
      <p:sp>
        <p:nvSpPr>
          <p:cNvPr id="4521" name="Google Shape;4521;p17"/>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25"/>
        <p:cNvGrpSpPr/>
        <p:nvPr/>
      </p:nvGrpSpPr>
      <p:grpSpPr>
        <a:xfrm>
          <a:off x="0" y="0"/>
          <a:ext cx="0" cy="0"/>
          <a:chOff x="0" y="0"/>
          <a:chExt cx="0" cy="0"/>
        </a:xfrm>
      </p:grpSpPr>
      <p:sp>
        <p:nvSpPr>
          <p:cNvPr id="4526" name="Google Shape;4526;p18"/>
          <p:cNvSpPr/>
          <p:nvPr/>
        </p:nvSpPr>
        <p:spPr>
          <a:xfrm>
            <a:off x="8119447" y="3009573"/>
            <a:ext cx="3473400" cy="2462172"/>
          </a:xfrm>
          <a:prstGeom prst="rect">
            <a:avLst/>
          </a:prstGeom>
          <a:noFill/>
          <a:ln w="38100" cap="flat" cmpd="sng">
            <a:solidFill>
              <a:schemeClr val="accent1"/>
            </a:solidFill>
            <a:prstDash val="lgDash"/>
            <a:round/>
            <a:headEnd type="none" w="sm" len="sm"/>
            <a:tailEnd type="none" w="sm" len="sm"/>
          </a:ln>
        </p:spPr>
        <p:txBody>
          <a:bodyPr spcFirstLastPara="1" wrap="square" lIns="91425" tIns="45700" rIns="91425" bIns="45700" anchor="t" anchorCtr="0">
            <a:spAutoFit/>
          </a:bodyPr>
          <a:lstStyle/>
          <a:p>
            <a:pPr marL="457200" marR="0" lvl="0" indent="-457200" algn="l" rtl="0">
              <a:spcBef>
                <a:spcPts val="0"/>
              </a:spcBef>
              <a:spcAft>
                <a:spcPts val="0"/>
              </a:spcAft>
              <a:buClr>
                <a:schemeClr val="lt2"/>
              </a:buClr>
              <a:buSzPts val="2800"/>
              <a:buFont typeface="Noto Sans Symbols"/>
              <a:buChar char="▪"/>
            </a:pPr>
            <a:r>
              <a:rPr lang="en-US" sz="3200" b="1" dirty="0">
                <a:solidFill>
                  <a:schemeClr val="lt2"/>
                </a:solidFill>
                <a:latin typeface="Libre Franklin"/>
                <a:ea typeface="Libre Franklin"/>
                <a:cs typeface="Libre Franklin"/>
                <a:sym typeface="Libre Franklin"/>
              </a:rPr>
              <a:t>Signs :</a:t>
            </a:r>
            <a:endParaRPr sz="3200" b="1" dirty="0">
              <a:solidFill>
                <a:srgbClr val="000000"/>
              </a:solidFill>
              <a:latin typeface="Libre Franklin"/>
              <a:ea typeface="Libre Franklin"/>
              <a:cs typeface="Libre Franklin"/>
              <a:sym typeface="Libre Franklin"/>
            </a:endParaRPr>
          </a:p>
          <a:p>
            <a:pPr marL="0" marR="0" lvl="0" indent="0" algn="l" rtl="0">
              <a:spcBef>
                <a:spcPts val="0"/>
              </a:spcBef>
              <a:spcAft>
                <a:spcPts val="0"/>
              </a:spcAft>
              <a:buNone/>
            </a:pPr>
            <a:r>
              <a:rPr lang="en-US" sz="2600" dirty="0">
                <a:solidFill>
                  <a:srgbClr val="FF7884"/>
                </a:solidFill>
                <a:latin typeface="Libre Franklin"/>
                <a:ea typeface="Libre Franklin"/>
                <a:cs typeface="Libre Franklin"/>
                <a:sym typeface="Libre Franklin"/>
              </a:rPr>
              <a:t>Vital signs:</a:t>
            </a:r>
            <a:endParaRPr sz="2600" dirty="0">
              <a:solidFill>
                <a:srgbClr val="FF7884"/>
              </a:solidFill>
            </a:endParaRPr>
          </a:p>
          <a:p>
            <a:pPr marL="0" marR="0" lvl="0" indent="0" algn="l" rtl="0">
              <a:spcBef>
                <a:spcPts val="0"/>
              </a:spcBef>
              <a:spcAft>
                <a:spcPts val="0"/>
              </a:spcAft>
              <a:buNone/>
            </a:pPr>
            <a:r>
              <a:rPr lang="en-US" sz="2800" b="1" dirty="0">
                <a:solidFill>
                  <a:schemeClr val="accent3"/>
                </a:solidFill>
                <a:latin typeface="Libre Franklin"/>
                <a:ea typeface="Libre Franklin"/>
                <a:cs typeface="Libre Franklin"/>
                <a:sym typeface="Libre Franklin"/>
              </a:rPr>
              <a:t>*</a:t>
            </a:r>
            <a:r>
              <a:rPr lang="en-US" sz="2600" dirty="0">
                <a:solidFill>
                  <a:schemeClr val="accent3"/>
                </a:solidFill>
                <a:latin typeface="Libre Franklin"/>
                <a:ea typeface="Libre Franklin"/>
                <a:cs typeface="Libre Franklin"/>
                <a:sym typeface="Libre Franklin"/>
              </a:rPr>
              <a:t>Temperature : high.  </a:t>
            </a:r>
            <a:endParaRPr sz="2600" dirty="0">
              <a:solidFill>
                <a:schemeClr val="accent3"/>
              </a:solidFill>
            </a:endParaRPr>
          </a:p>
          <a:p>
            <a:pPr marL="0" marR="0" lvl="0" indent="0" algn="l" rtl="0">
              <a:spcBef>
                <a:spcPts val="0"/>
              </a:spcBef>
              <a:spcAft>
                <a:spcPts val="0"/>
              </a:spcAft>
              <a:buNone/>
            </a:pPr>
            <a:r>
              <a:rPr lang="en-US" sz="2600" b="1" dirty="0">
                <a:solidFill>
                  <a:schemeClr val="accent3"/>
                </a:solidFill>
                <a:latin typeface="Libre Franklin"/>
                <a:ea typeface="Libre Franklin"/>
                <a:cs typeface="Libre Franklin"/>
                <a:sym typeface="Libre Franklin"/>
              </a:rPr>
              <a:t>*</a:t>
            </a:r>
            <a:r>
              <a:rPr lang="en-US" sz="2600" dirty="0">
                <a:solidFill>
                  <a:schemeClr val="accent3"/>
                </a:solidFill>
                <a:latin typeface="Libre Franklin"/>
                <a:ea typeface="Libre Franklin"/>
                <a:cs typeface="Libre Franklin"/>
                <a:sym typeface="Libre Franklin"/>
              </a:rPr>
              <a:t>Pulse: bradycardia.</a:t>
            </a:r>
            <a:endParaRPr sz="2600" dirty="0">
              <a:solidFill>
                <a:schemeClr val="accent3"/>
              </a:solidFill>
            </a:endParaRPr>
          </a:p>
          <a:p>
            <a:pPr marL="0" marR="0" lvl="0" indent="0" algn="l" rtl="0">
              <a:spcBef>
                <a:spcPts val="0"/>
              </a:spcBef>
              <a:spcAft>
                <a:spcPts val="0"/>
              </a:spcAft>
              <a:buNone/>
            </a:pPr>
            <a:r>
              <a:rPr lang="en-US" sz="2600" b="1" dirty="0">
                <a:solidFill>
                  <a:schemeClr val="accent3"/>
                </a:solidFill>
                <a:latin typeface="Libre Franklin"/>
                <a:ea typeface="Libre Franklin"/>
                <a:cs typeface="Libre Franklin"/>
                <a:sym typeface="Libre Franklin"/>
              </a:rPr>
              <a:t>*</a:t>
            </a:r>
            <a:r>
              <a:rPr lang="en-US" sz="2600" dirty="0">
                <a:solidFill>
                  <a:schemeClr val="accent3"/>
                </a:solidFill>
                <a:latin typeface="Libre Franklin"/>
                <a:ea typeface="Libre Franklin"/>
                <a:cs typeface="Libre Franklin"/>
                <a:sym typeface="Libre Franklin"/>
              </a:rPr>
              <a:t>BP :hypotension</a:t>
            </a:r>
            <a:r>
              <a:rPr lang="en-US" sz="2800" dirty="0">
                <a:solidFill>
                  <a:schemeClr val="accent3"/>
                </a:solidFill>
                <a:latin typeface="Libre Franklin"/>
                <a:ea typeface="Libre Franklin"/>
                <a:cs typeface="Libre Franklin"/>
                <a:sym typeface="Libre Franklin"/>
              </a:rPr>
              <a:t> </a:t>
            </a:r>
            <a:endParaRPr dirty="0">
              <a:solidFill>
                <a:schemeClr val="accent3"/>
              </a:solidFill>
            </a:endParaRPr>
          </a:p>
          <a:p>
            <a:pPr marL="0" marR="0" lvl="0" indent="0" algn="l" rtl="0">
              <a:spcBef>
                <a:spcPts val="0"/>
              </a:spcBef>
              <a:spcAft>
                <a:spcPts val="0"/>
              </a:spcAft>
              <a:buNone/>
            </a:pPr>
            <a:endParaRPr dirty="0">
              <a:solidFill>
                <a:schemeClr val="accent3"/>
              </a:solidFill>
            </a:endParaRPr>
          </a:p>
        </p:txBody>
      </p:sp>
      <p:sp>
        <p:nvSpPr>
          <p:cNvPr id="4527" name="Google Shape;4527;p18"/>
          <p:cNvSpPr txBox="1"/>
          <p:nvPr/>
        </p:nvSpPr>
        <p:spPr>
          <a:xfrm>
            <a:off x="757925" y="752800"/>
            <a:ext cx="8094300"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dirty="0">
                <a:solidFill>
                  <a:schemeClr val="lt2"/>
                </a:solidFill>
                <a:highlight>
                  <a:schemeClr val="lt1"/>
                </a:highlight>
                <a:latin typeface="Caveat Brush"/>
                <a:ea typeface="Caveat Brush"/>
                <a:cs typeface="Caveat Brush"/>
                <a:sym typeface="Caveat Brush"/>
              </a:rPr>
              <a:t>CLINICAL FEATURE of intrabiliary rupture :</a:t>
            </a:r>
            <a:endParaRPr sz="4000" dirty="0">
              <a:solidFill>
                <a:schemeClr val="lt2"/>
              </a:solidFill>
              <a:highlight>
                <a:schemeClr val="lt1"/>
              </a:highlight>
              <a:latin typeface="Caveat Brush"/>
              <a:ea typeface="Caveat Brush"/>
              <a:cs typeface="Caveat Brush"/>
              <a:sym typeface="Caveat Brush"/>
            </a:endParaRPr>
          </a:p>
        </p:txBody>
      </p:sp>
      <p:sp>
        <p:nvSpPr>
          <p:cNvPr id="4528" name="Google Shape;4528;p18"/>
          <p:cNvSpPr txBox="1"/>
          <p:nvPr/>
        </p:nvSpPr>
        <p:spPr>
          <a:xfrm>
            <a:off x="813399" y="1430025"/>
            <a:ext cx="9460153"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dirty="0">
                <a:solidFill>
                  <a:schemeClr val="accent3"/>
                </a:solidFill>
                <a:latin typeface="Twentieth Century"/>
                <a:ea typeface="Twentieth Century"/>
                <a:cs typeface="Twentieth Century"/>
                <a:sym typeface="Twentieth Century"/>
              </a:rPr>
              <a:t>The clinical manifestations of </a:t>
            </a:r>
            <a:r>
              <a:rPr lang="en-US" sz="2200" dirty="0" err="1">
                <a:solidFill>
                  <a:schemeClr val="accent3"/>
                </a:solidFill>
                <a:latin typeface="Twentieth Century"/>
                <a:ea typeface="Twentieth Century"/>
                <a:cs typeface="Twentieth Century"/>
                <a:sym typeface="Twentieth Century"/>
              </a:rPr>
              <a:t>intrabilliary</a:t>
            </a:r>
            <a:r>
              <a:rPr lang="en-US" sz="2200" dirty="0">
                <a:solidFill>
                  <a:schemeClr val="accent3"/>
                </a:solidFill>
                <a:latin typeface="Twentieth Century"/>
                <a:ea typeface="Twentieth Century"/>
                <a:cs typeface="Twentieth Century"/>
                <a:sym typeface="Twentieth Century"/>
              </a:rPr>
              <a:t> rupture include right upper abdominal pain, obstructive jaundice, fever, cholangitis or sepsis </a:t>
            </a:r>
            <a:endParaRPr sz="2200" dirty="0">
              <a:solidFill>
                <a:schemeClr val="accent3"/>
              </a:solidFill>
              <a:latin typeface="Twentieth Century"/>
              <a:ea typeface="Twentieth Century"/>
              <a:cs typeface="Twentieth Century"/>
              <a:sym typeface="Twentieth Century"/>
            </a:endParaRPr>
          </a:p>
        </p:txBody>
      </p:sp>
      <p:sp>
        <p:nvSpPr>
          <p:cNvPr id="4529" name="Google Shape;4529;p18"/>
          <p:cNvSpPr txBox="1"/>
          <p:nvPr/>
        </p:nvSpPr>
        <p:spPr>
          <a:xfrm>
            <a:off x="813400" y="2851556"/>
            <a:ext cx="3000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dirty="0">
                <a:solidFill>
                  <a:schemeClr val="lt2"/>
                </a:solidFill>
                <a:highlight>
                  <a:schemeClr val="lt1"/>
                </a:highlight>
                <a:latin typeface="Caveat Brush"/>
                <a:ea typeface="Caveat Brush"/>
                <a:cs typeface="Caveat Brush"/>
                <a:sym typeface="Caveat Brush"/>
              </a:rPr>
              <a:t>SYMPTOMS :</a:t>
            </a:r>
            <a:endParaRPr sz="3600" dirty="0">
              <a:solidFill>
                <a:schemeClr val="lt2"/>
              </a:solidFill>
            </a:endParaRPr>
          </a:p>
        </p:txBody>
      </p:sp>
      <p:sp>
        <p:nvSpPr>
          <p:cNvPr id="4530" name="Google Shape;4530;p18"/>
          <p:cNvSpPr txBox="1"/>
          <p:nvPr/>
        </p:nvSpPr>
        <p:spPr>
          <a:xfrm>
            <a:off x="261257" y="3448145"/>
            <a:ext cx="7903029" cy="2339072"/>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accent5"/>
              </a:buClr>
              <a:buSzPts val="2000"/>
              <a:buFont typeface="Twentieth Century"/>
              <a:buChar char="●"/>
            </a:pPr>
            <a:r>
              <a:rPr lang="en-US" sz="2000" b="1" dirty="0">
                <a:solidFill>
                  <a:srgbClr val="FF7884"/>
                </a:solidFill>
                <a:latin typeface="Twentieth Century"/>
                <a:ea typeface="Twentieth Century"/>
                <a:cs typeface="Twentieth Century"/>
                <a:sym typeface="Twentieth Century"/>
              </a:rPr>
              <a:t>Jaundice</a:t>
            </a:r>
            <a:r>
              <a:rPr lang="en-US" sz="2000" b="1" dirty="0">
                <a:solidFill>
                  <a:schemeClr val="accent5"/>
                </a:solidFill>
                <a:latin typeface="Twentieth Century"/>
                <a:ea typeface="Twentieth Century"/>
                <a:cs typeface="Twentieth Century"/>
                <a:sym typeface="Twentieth Century"/>
              </a:rPr>
              <a:t> (dark urine &amp; bulky offensive clay colored stool). </a:t>
            </a:r>
            <a:endParaRPr sz="2000" b="1" dirty="0">
              <a:solidFill>
                <a:schemeClr val="accent5"/>
              </a:solidFill>
              <a:latin typeface="Twentieth Century"/>
              <a:ea typeface="Twentieth Century"/>
              <a:cs typeface="Twentieth Century"/>
              <a:sym typeface="Twentieth Century"/>
            </a:endParaRPr>
          </a:p>
          <a:p>
            <a:pPr marL="457200" lvl="0" indent="-355600" algn="l" rtl="0">
              <a:spcBef>
                <a:spcPts val="0"/>
              </a:spcBef>
              <a:spcAft>
                <a:spcPts val="0"/>
              </a:spcAft>
              <a:buClr>
                <a:schemeClr val="accent5"/>
              </a:buClr>
              <a:buSzPts val="2000"/>
              <a:buFont typeface="Twentieth Century"/>
              <a:buChar char="●"/>
            </a:pPr>
            <a:r>
              <a:rPr lang="en-US" sz="2000" b="1" dirty="0">
                <a:solidFill>
                  <a:srgbClr val="FF7884"/>
                </a:solidFill>
                <a:latin typeface="Twentieth Century"/>
                <a:ea typeface="Twentieth Century"/>
                <a:cs typeface="Twentieth Century"/>
                <a:sym typeface="Twentieth Century"/>
              </a:rPr>
              <a:t>Pain (biliary colic) : </a:t>
            </a:r>
            <a:endParaRPr sz="2000" b="1" dirty="0">
              <a:solidFill>
                <a:srgbClr val="FF7884"/>
              </a:solidFill>
              <a:latin typeface="Twentieth Century"/>
              <a:ea typeface="Twentieth Century"/>
              <a:cs typeface="Twentieth Century"/>
              <a:sym typeface="Twentieth Century"/>
            </a:endParaRPr>
          </a:p>
          <a:p>
            <a:pPr marL="457200" lvl="0" indent="-355600" algn="l" rtl="0">
              <a:spcBef>
                <a:spcPts val="0"/>
              </a:spcBef>
              <a:spcAft>
                <a:spcPts val="0"/>
              </a:spcAft>
              <a:buClr>
                <a:schemeClr val="accent5"/>
              </a:buClr>
              <a:buSzPts val="2000"/>
              <a:buFont typeface="Twentieth Century"/>
              <a:buChar char="-"/>
            </a:pPr>
            <a:r>
              <a:rPr lang="en-US" sz="2000" b="1" dirty="0">
                <a:solidFill>
                  <a:schemeClr val="accent5"/>
                </a:solidFill>
                <a:latin typeface="Twentieth Century"/>
                <a:ea typeface="Twentieth Century"/>
                <a:cs typeface="Twentieth Century"/>
                <a:sym typeface="Twentieth Century"/>
              </a:rPr>
              <a:t>site: </a:t>
            </a:r>
            <a:r>
              <a:rPr lang="en-US" sz="2000" b="1" dirty="0" err="1">
                <a:solidFill>
                  <a:schemeClr val="accent5"/>
                </a:solidFill>
                <a:latin typeface="Twentieth Century"/>
                <a:ea typeface="Twentieth Century"/>
                <a:cs typeface="Twentieth Century"/>
                <a:sym typeface="Twentieth Century"/>
              </a:rPr>
              <a:t>Rt.UQ</a:t>
            </a:r>
            <a:r>
              <a:rPr lang="en-US" sz="2000" b="1" dirty="0">
                <a:solidFill>
                  <a:schemeClr val="accent5"/>
                </a:solidFill>
                <a:latin typeface="Twentieth Century"/>
                <a:ea typeface="Twentieth Century"/>
                <a:cs typeface="Twentieth Century"/>
                <a:sym typeface="Twentieth Century"/>
              </a:rPr>
              <a:t>.</a:t>
            </a:r>
            <a:endParaRPr sz="2000" b="1" dirty="0">
              <a:solidFill>
                <a:schemeClr val="accent5"/>
              </a:solidFill>
              <a:latin typeface="Twentieth Century"/>
              <a:ea typeface="Twentieth Century"/>
              <a:cs typeface="Twentieth Century"/>
              <a:sym typeface="Twentieth Century"/>
            </a:endParaRPr>
          </a:p>
          <a:p>
            <a:pPr marL="457200" lvl="0" indent="-355600" algn="l" rtl="0">
              <a:spcBef>
                <a:spcPts val="0"/>
              </a:spcBef>
              <a:spcAft>
                <a:spcPts val="0"/>
              </a:spcAft>
              <a:buClr>
                <a:schemeClr val="accent5"/>
              </a:buClr>
              <a:buSzPts val="2000"/>
              <a:buFont typeface="Twentieth Century"/>
              <a:buChar char="-"/>
            </a:pPr>
            <a:r>
              <a:rPr lang="en-US" sz="2000" b="1" dirty="0">
                <a:solidFill>
                  <a:schemeClr val="accent5"/>
                </a:solidFill>
                <a:latin typeface="Twentieth Century"/>
                <a:ea typeface="Twentieth Century"/>
                <a:cs typeface="Twentieth Century"/>
                <a:sym typeface="Twentieth Century"/>
              </a:rPr>
              <a:t>radiation: to the </a:t>
            </a:r>
            <a:r>
              <a:rPr lang="en-US" sz="2000" b="1" dirty="0" err="1">
                <a:solidFill>
                  <a:schemeClr val="accent5"/>
                </a:solidFill>
                <a:latin typeface="Twentieth Century"/>
                <a:ea typeface="Twentieth Century"/>
                <a:cs typeface="Twentieth Century"/>
                <a:sym typeface="Twentieth Century"/>
              </a:rPr>
              <a:t>Rt.shoulder</a:t>
            </a:r>
            <a:r>
              <a:rPr lang="en-US" sz="2000" b="1" dirty="0">
                <a:solidFill>
                  <a:schemeClr val="accent5"/>
                </a:solidFill>
                <a:latin typeface="Twentieth Century"/>
                <a:ea typeface="Twentieth Century"/>
                <a:cs typeface="Twentieth Century"/>
                <a:sym typeface="Twentieth Century"/>
              </a:rPr>
              <a:t> and to the back.</a:t>
            </a:r>
            <a:endParaRPr sz="2000" b="1" dirty="0">
              <a:solidFill>
                <a:schemeClr val="accent5"/>
              </a:solidFill>
              <a:latin typeface="Twentieth Century"/>
              <a:ea typeface="Twentieth Century"/>
              <a:cs typeface="Twentieth Century"/>
              <a:sym typeface="Twentieth Century"/>
            </a:endParaRPr>
          </a:p>
          <a:p>
            <a:pPr marL="457200" lvl="0" indent="-355600" algn="l" rtl="0">
              <a:spcBef>
                <a:spcPts val="0"/>
              </a:spcBef>
              <a:spcAft>
                <a:spcPts val="0"/>
              </a:spcAft>
              <a:buClr>
                <a:schemeClr val="accent5"/>
              </a:buClr>
              <a:buSzPts val="2000"/>
              <a:buFont typeface="Twentieth Century"/>
              <a:buChar char="-"/>
            </a:pPr>
            <a:r>
              <a:rPr lang="en-US" sz="2000" b="1" dirty="0" err="1">
                <a:solidFill>
                  <a:schemeClr val="accent5"/>
                </a:solidFill>
                <a:latin typeface="Twentieth Century"/>
                <a:ea typeface="Twentieth Century"/>
                <a:cs typeface="Twentieth Century"/>
                <a:sym typeface="Twentieth Century"/>
              </a:rPr>
              <a:t>Ass.symptoms</a:t>
            </a:r>
            <a:r>
              <a:rPr lang="en-US" sz="2000" b="1" dirty="0">
                <a:solidFill>
                  <a:schemeClr val="accent5"/>
                </a:solidFill>
                <a:latin typeface="Twentieth Century"/>
                <a:ea typeface="Twentieth Century"/>
                <a:cs typeface="Twentieth Century"/>
                <a:sym typeface="Twentieth Century"/>
              </a:rPr>
              <a:t>: nausea and vomiting. </a:t>
            </a:r>
            <a:endParaRPr sz="2000" b="1" dirty="0">
              <a:solidFill>
                <a:schemeClr val="accent5"/>
              </a:solidFill>
              <a:latin typeface="Twentieth Century"/>
              <a:ea typeface="Twentieth Century"/>
              <a:cs typeface="Twentieth Century"/>
              <a:sym typeface="Twentieth Century"/>
            </a:endParaRPr>
          </a:p>
          <a:p>
            <a:pPr marL="457200" lvl="0" indent="-355600" algn="l" rtl="0">
              <a:spcBef>
                <a:spcPts val="0"/>
              </a:spcBef>
              <a:spcAft>
                <a:spcPts val="0"/>
              </a:spcAft>
              <a:buClr>
                <a:schemeClr val="accent5"/>
              </a:buClr>
              <a:buSzPts val="2000"/>
              <a:buFont typeface="Twentieth Century"/>
              <a:buChar char="●"/>
            </a:pPr>
            <a:r>
              <a:rPr lang="en-US" sz="2000" b="1" dirty="0">
                <a:solidFill>
                  <a:srgbClr val="FF7884"/>
                </a:solidFill>
                <a:latin typeface="Twentieth Century"/>
                <a:ea typeface="Twentieth Century"/>
                <a:cs typeface="Twentieth Century"/>
                <a:sym typeface="Twentieth Century"/>
              </a:rPr>
              <a:t>Itching.</a:t>
            </a:r>
            <a:endParaRPr sz="2000" b="1" dirty="0">
              <a:solidFill>
                <a:srgbClr val="FF7884"/>
              </a:solidFill>
              <a:latin typeface="Twentieth Century"/>
              <a:ea typeface="Twentieth Century"/>
              <a:cs typeface="Twentieth Century"/>
              <a:sym typeface="Twentieth Century"/>
            </a:endParaRPr>
          </a:p>
          <a:p>
            <a:pPr marL="457200" lvl="0" indent="-355600" algn="l" rtl="0">
              <a:spcBef>
                <a:spcPts val="0"/>
              </a:spcBef>
              <a:spcAft>
                <a:spcPts val="0"/>
              </a:spcAft>
              <a:buClr>
                <a:schemeClr val="accent5"/>
              </a:buClr>
              <a:buSzPts val="2000"/>
              <a:buFont typeface="Twentieth Century"/>
              <a:buChar char="●"/>
            </a:pPr>
            <a:r>
              <a:rPr lang="en-US" sz="2000" b="1" dirty="0">
                <a:solidFill>
                  <a:srgbClr val="FF7884"/>
                </a:solidFill>
                <a:latin typeface="Twentieth Century"/>
                <a:ea typeface="Twentieth Century"/>
                <a:cs typeface="Twentieth Century"/>
                <a:sym typeface="Twentieth Century"/>
              </a:rPr>
              <a:t>Bleeding tendency and easy bruising. </a:t>
            </a:r>
            <a:endParaRPr sz="2000" b="1" dirty="0">
              <a:solidFill>
                <a:srgbClr val="FF7884"/>
              </a:solidFill>
              <a:latin typeface="Twentieth Century"/>
              <a:ea typeface="Twentieth Century"/>
              <a:cs typeface="Twentieth Century"/>
              <a:sym typeface="Twentieth Century"/>
            </a:endParaRPr>
          </a:p>
        </p:txBody>
      </p:sp>
      <p:sp>
        <p:nvSpPr>
          <p:cNvPr id="4531" name="Google Shape;4531;p18"/>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35"/>
        <p:cNvGrpSpPr/>
        <p:nvPr/>
      </p:nvGrpSpPr>
      <p:grpSpPr>
        <a:xfrm>
          <a:off x="0" y="0"/>
          <a:ext cx="0" cy="0"/>
          <a:chOff x="0" y="0"/>
          <a:chExt cx="0" cy="0"/>
        </a:xfrm>
      </p:grpSpPr>
      <p:sp>
        <p:nvSpPr>
          <p:cNvPr id="4536" name="Google Shape;4536;p19"/>
          <p:cNvSpPr txBox="1">
            <a:spLocks noGrp="1"/>
          </p:cNvSpPr>
          <p:nvPr>
            <p:ph type="title" idx="4294967295"/>
          </p:nvPr>
        </p:nvSpPr>
        <p:spPr>
          <a:xfrm>
            <a:off x="1060550" y="604125"/>
            <a:ext cx="8319900" cy="7635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US" sz="3600" b="0" dirty="0">
                <a:solidFill>
                  <a:schemeClr val="lt2"/>
                </a:solidFill>
              </a:rPr>
              <a:t>Diagnosis of intrabiliary rupture :</a:t>
            </a:r>
            <a:endParaRPr sz="3600" b="0" dirty="0">
              <a:solidFill>
                <a:schemeClr val="lt2"/>
              </a:solidFill>
            </a:endParaRPr>
          </a:p>
        </p:txBody>
      </p:sp>
      <p:sp>
        <p:nvSpPr>
          <p:cNvPr id="4537" name="Google Shape;4537;p19"/>
          <p:cNvSpPr txBox="1">
            <a:spLocks noGrp="1"/>
          </p:cNvSpPr>
          <p:nvPr>
            <p:ph type="body" idx="4294967295"/>
          </p:nvPr>
        </p:nvSpPr>
        <p:spPr>
          <a:xfrm>
            <a:off x="786044" y="1711725"/>
            <a:ext cx="10711959" cy="4373700"/>
          </a:xfrm>
          <a:prstGeom prst="rect">
            <a:avLst/>
          </a:prstGeom>
          <a:noFill/>
          <a:ln>
            <a:noFill/>
          </a:ln>
        </p:spPr>
        <p:txBody>
          <a:bodyPr spcFirstLastPara="1" wrap="square" lIns="91425" tIns="45700" rIns="91425" bIns="45700" anchor="t" anchorCtr="0">
            <a:normAutofit/>
          </a:bodyPr>
          <a:lstStyle/>
          <a:p>
            <a:pPr marL="0" lvl="0" indent="0" algn="l" rtl="0">
              <a:lnSpc>
                <a:spcPct val="94000"/>
              </a:lnSpc>
              <a:spcBef>
                <a:spcPts val="0"/>
              </a:spcBef>
              <a:spcAft>
                <a:spcPts val="0"/>
              </a:spcAft>
              <a:buNone/>
            </a:pPr>
            <a:r>
              <a:rPr lang="en-US" sz="2800" dirty="0">
                <a:latin typeface="Twentieth Century"/>
                <a:ea typeface="Twentieth Century"/>
                <a:cs typeface="Twentieth Century"/>
                <a:sym typeface="Twentieth Century"/>
              </a:rPr>
              <a:t>Diagnosis of this complication can usually be made by using: </a:t>
            </a:r>
            <a:endParaRPr dirty="0"/>
          </a:p>
          <a:p>
            <a:pPr marL="384048" lvl="0" indent="-384048" algn="l" rtl="0">
              <a:lnSpc>
                <a:spcPct val="94000"/>
              </a:lnSpc>
              <a:spcBef>
                <a:spcPts val="1200"/>
              </a:spcBef>
              <a:spcAft>
                <a:spcPts val="0"/>
              </a:spcAft>
              <a:buClr>
                <a:schemeClr val="dk2"/>
              </a:buClr>
              <a:buSzPts val="2800"/>
              <a:buFont typeface="Twentieth Century"/>
              <a:buChar char="-"/>
            </a:pPr>
            <a:r>
              <a:rPr lang="en-US" sz="2800" dirty="0">
                <a:latin typeface="Twentieth Century"/>
                <a:ea typeface="Twentieth Century"/>
                <a:cs typeface="Twentieth Century"/>
                <a:sym typeface="Twentieth Century"/>
              </a:rPr>
              <a:t>ultrasound .</a:t>
            </a:r>
            <a:endParaRPr dirty="0"/>
          </a:p>
          <a:p>
            <a:pPr marL="384048" lvl="0" indent="-384048" algn="l" rtl="0">
              <a:lnSpc>
                <a:spcPct val="94000"/>
              </a:lnSpc>
              <a:spcBef>
                <a:spcPts val="1200"/>
              </a:spcBef>
              <a:spcAft>
                <a:spcPts val="0"/>
              </a:spcAft>
              <a:buClr>
                <a:schemeClr val="dk2"/>
              </a:buClr>
              <a:buSzPts val="2800"/>
              <a:buFont typeface="Twentieth Century"/>
              <a:buChar char="-"/>
            </a:pPr>
            <a:r>
              <a:rPr lang="en-US" sz="2800" dirty="0">
                <a:latin typeface="Twentieth Century"/>
                <a:ea typeface="Twentieth Century"/>
                <a:cs typeface="Twentieth Century"/>
                <a:sym typeface="Twentieth Century"/>
              </a:rPr>
              <a:t>MRCP .</a:t>
            </a:r>
            <a:endParaRPr dirty="0"/>
          </a:p>
          <a:p>
            <a:pPr marL="0" lvl="0" indent="0" algn="l" rtl="0">
              <a:lnSpc>
                <a:spcPct val="94000"/>
              </a:lnSpc>
              <a:spcBef>
                <a:spcPts val="1200"/>
              </a:spcBef>
              <a:spcAft>
                <a:spcPts val="0"/>
              </a:spcAft>
              <a:buClr>
                <a:schemeClr val="dk2"/>
              </a:buClr>
              <a:buSzPts val="2800"/>
              <a:buNone/>
            </a:pPr>
            <a:endParaRPr sz="2800" b="1" dirty="0">
              <a:latin typeface="Twentieth Century"/>
              <a:ea typeface="Twentieth Century"/>
              <a:cs typeface="Twentieth Century"/>
              <a:sym typeface="Twentieth Century"/>
            </a:endParaRPr>
          </a:p>
          <a:p>
            <a:pPr marL="0" lvl="0" indent="0" algn="l" rtl="0">
              <a:lnSpc>
                <a:spcPct val="94000"/>
              </a:lnSpc>
              <a:spcBef>
                <a:spcPts val="1200"/>
              </a:spcBef>
              <a:spcAft>
                <a:spcPts val="0"/>
              </a:spcAft>
              <a:buClr>
                <a:schemeClr val="dk2"/>
              </a:buClr>
              <a:buSzPts val="2800"/>
              <a:buNone/>
            </a:pPr>
            <a:r>
              <a:rPr lang="en-US" sz="2800" b="1" dirty="0">
                <a:latin typeface="Twentieth Century"/>
                <a:ea typeface="Twentieth Century"/>
                <a:cs typeface="Twentieth Century"/>
                <a:sym typeface="Twentieth Century"/>
              </a:rPr>
              <a:t>**</a:t>
            </a:r>
            <a:r>
              <a:rPr lang="en-US" sz="2800" dirty="0">
                <a:latin typeface="Twentieth Century"/>
                <a:ea typeface="Twentieth Century"/>
                <a:cs typeface="Twentieth Century"/>
                <a:sym typeface="Twentieth Century"/>
              </a:rPr>
              <a:t> the presence of dilated common bile duct, jaundice, or both in addition to a cystic lesion of liver at CT-scan is strongly suggestive of a hydatid cyst with intrabiliary rupture.</a:t>
            </a:r>
            <a:endParaRPr sz="2800" dirty="0">
              <a:latin typeface="Twentieth Century"/>
              <a:ea typeface="Twentieth Century"/>
              <a:cs typeface="Twentieth Century"/>
              <a:sym typeface="Twentieth Century"/>
            </a:endParaRPr>
          </a:p>
        </p:txBody>
      </p:sp>
      <p:sp>
        <p:nvSpPr>
          <p:cNvPr id="4538" name="Google Shape;4538;p19"/>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43"/>
        <p:cNvGrpSpPr/>
        <p:nvPr/>
      </p:nvGrpSpPr>
      <p:grpSpPr>
        <a:xfrm>
          <a:off x="0" y="0"/>
          <a:ext cx="0" cy="0"/>
          <a:chOff x="0" y="0"/>
          <a:chExt cx="0" cy="0"/>
        </a:xfrm>
      </p:grpSpPr>
      <p:sp>
        <p:nvSpPr>
          <p:cNvPr id="4544" name="Google Shape;4544;g15976c98e7c_4_17"/>
          <p:cNvSpPr txBox="1">
            <a:spLocks noGrp="1"/>
          </p:cNvSpPr>
          <p:nvPr>
            <p:ph type="body" idx="4294967295"/>
          </p:nvPr>
        </p:nvSpPr>
        <p:spPr>
          <a:xfrm>
            <a:off x="1751476" y="1853593"/>
            <a:ext cx="8346000" cy="3542700"/>
          </a:xfrm>
          <a:prstGeom prst="rect">
            <a:avLst/>
          </a:prstGeom>
        </p:spPr>
        <p:txBody>
          <a:bodyPr spcFirstLastPara="1" wrap="square" lIns="121900" tIns="121900" rIns="121900" bIns="121900" anchor="t" anchorCtr="0">
            <a:noAutofit/>
          </a:bodyPr>
          <a:lstStyle/>
          <a:p>
            <a:pPr marL="0" lvl="0" indent="0" algn="l" rtl="0">
              <a:spcBef>
                <a:spcPts val="1200"/>
              </a:spcBef>
              <a:spcAft>
                <a:spcPts val="0"/>
              </a:spcAft>
              <a:buNone/>
            </a:pPr>
            <a:r>
              <a:rPr lang="en-US" sz="2400" dirty="0">
                <a:solidFill>
                  <a:schemeClr val="accent5"/>
                </a:solidFill>
                <a:highlight>
                  <a:srgbClr val="FFFFFF"/>
                </a:highlight>
                <a:latin typeface="Twentieth Century"/>
                <a:ea typeface="Twentieth Century"/>
                <a:cs typeface="Twentieth Century"/>
                <a:sym typeface="Twentieth Century"/>
              </a:rPr>
              <a:t>Direct rupture occurs with both the </a:t>
            </a:r>
            <a:r>
              <a:rPr lang="en-US" sz="2400" dirty="0" err="1">
                <a:solidFill>
                  <a:schemeClr val="accent5"/>
                </a:solidFill>
                <a:highlight>
                  <a:srgbClr val="FFFFFF"/>
                </a:highlight>
                <a:latin typeface="Twentieth Century"/>
                <a:ea typeface="Twentieth Century"/>
                <a:cs typeface="Twentieth Century"/>
                <a:sym typeface="Twentieth Century"/>
              </a:rPr>
              <a:t>endocyst</a:t>
            </a:r>
            <a:r>
              <a:rPr lang="en-US" sz="2400" dirty="0">
                <a:solidFill>
                  <a:schemeClr val="accent5"/>
                </a:solidFill>
                <a:highlight>
                  <a:srgbClr val="FFFFFF"/>
                </a:highlight>
                <a:latin typeface="Twentieth Century"/>
                <a:ea typeface="Twentieth Century"/>
                <a:cs typeface="Twentieth Century"/>
                <a:sym typeface="Twentieth Century"/>
              </a:rPr>
              <a:t> and </a:t>
            </a:r>
            <a:r>
              <a:rPr lang="en-US" sz="2400" dirty="0" err="1">
                <a:solidFill>
                  <a:schemeClr val="accent5"/>
                </a:solidFill>
                <a:highlight>
                  <a:srgbClr val="FFFFFF"/>
                </a:highlight>
                <a:latin typeface="Twentieth Century"/>
                <a:ea typeface="Twentieth Century"/>
                <a:cs typeface="Twentieth Century"/>
                <a:sym typeface="Twentieth Century"/>
              </a:rPr>
              <a:t>pericystic</a:t>
            </a:r>
            <a:r>
              <a:rPr lang="en-US" sz="2400" dirty="0">
                <a:solidFill>
                  <a:schemeClr val="accent5"/>
                </a:solidFill>
                <a:highlight>
                  <a:srgbClr val="FFFFFF"/>
                </a:highlight>
                <a:latin typeface="Twentieth Century"/>
                <a:ea typeface="Twentieth Century"/>
                <a:cs typeface="Twentieth Century"/>
                <a:sym typeface="Twentieth Century"/>
              </a:rPr>
              <a:t> rupture, with the consequent passage of cyst content into a cavity </a:t>
            </a:r>
            <a:r>
              <a:rPr lang="en-US" sz="2400" dirty="0">
                <a:latin typeface="Twentieth Century"/>
                <a:ea typeface="Twentieth Century"/>
                <a:cs typeface="Twentieth Century"/>
                <a:sym typeface="Twentieth Century"/>
              </a:rPr>
              <a:t>Such as peritoneal cavity, or pleural cavity ,it occurs in about 6% of cases . </a:t>
            </a:r>
            <a:endParaRPr sz="2400" dirty="0">
              <a:latin typeface="Twentieth Century"/>
              <a:ea typeface="Twentieth Century"/>
              <a:cs typeface="Twentieth Century"/>
              <a:sym typeface="Twentieth Century"/>
            </a:endParaRPr>
          </a:p>
          <a:p>
            <a:pPr marL="0" lvl="0" indent="0" algn="l" rtl="0">
              <a:lnSpc>
                <a:spcPct val="94000"/>
              </a:lnSpc>
              <a:spcBef>
                <a:spcPts val="1200"/>
              </a:spcBef>
              <a:spcAft>
                <a:spcPts val="0"/>
              </a:spcAft>
              <a:buNone/>
            </a:pPr>
            <a:r>
              <a:rPr lang="en-US" sz="2400" dirty="0">
                <a:latin typeface="Twentieth Century"/>
                <a:ea typeface="Twentieth Century"/>
                <a:cs typeface="Twentieth Century"/>
                <a:sym typeface="Twentieth Century"/>
              </a:rPr>
              <a:t>It may be spontaneous or as a consequence of a minor or blunt abdominal trauma and results into leakage of hydatid material into the peritoneal or pleural cavity .</a:t>
            </a:r>
            <a:endParaRPr sz="2400" dirty="0">
              <a:latin typeface="Twentieth Century"/>
              <a:ea typeface="Twentieth Century"/>
              <a:cs typeface="Twentieth Century"/>
              <a:sym typeface="Twentieth Century"/>
            </a:endParaRPr>
          </a:p>
        </p:txBody>
      </p:sp>
      <p:sp>
        <p:nvSpPr>
          <p:cNvPr id="4545" name="Google Shape;4545;g15976c98e7c_4_17"/>
          <p:cNvSpPr txBox="1">
            <a:spLocks noGrp="1"/>
          </p:cNvSpPr>
          <p:nvPr>
            <p:ph type="title" idx="4294967295"/>
          </p:nvPr>
        </p:nvSpPr>
        <p:spPr>
          <a:xfrm>
            <a:off x="1306450" y="793525"/>
            <a:ext cx="8925900" cy="808200"/>
          </a:xfrm>
          <a:prstGeom prst="rect">
            <a:avLst/>
          </a:prstGeom>
          <a:solidFill>
            <a:srgbClr val="FAF1DF"/>
          </a:solid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US"/>
              <a:t>     Direct</a:t>
            </a:r>
            <a:r>
              <a:rPr lang="en-US" b="1"/>
              <a:t> rupture of hepatic  hydatid cysts</a:t>
            </a:r>
            <a:endParaRPr/>
          </a:p>
        </p:txBody>
      </p:sp>
      <p:sp>
        <p:nvSpPr>
          <p:cNvPr id="4546" name="Google Shape;4546;g15976c98e7c_4_17"/>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50"/>
        <p:cNvGrpSpPr/>
        <p:nvPr/>
      </p:nvGrpSpPr>
      <p:grpSpPr>
        <a:xfrm>
          <a:off x="0" y="0"/>
          <a:ext cx="0" cy="0"/>
          <a:chOff x="0" y="0"/>
          <a:chExt cx="0" cy="0"/>
        </a:xfrm>
      </p:grpSpPr>
      <p:sp>
        <p:nvSpPr>
          <p:cNvPr id="4551" name="Google Shape;4551;p21"/>
          <p:cNvSpPr txBox="1">
            <a:spLocks noGrp="1"/>
          </p:cNvSpPr>
          <p:nvPr>
            <p:ph type="body" idx="4294967295"/>
          </p:nvPr>
        </p:nvSpPr>
        <p:spPr>
          <a:xfrm>
            <a:off x="848779" y="369883"/>
            <a:ext cx="10823267" cy="5721600"/>
          </a:xfrm>
          <a:prstGeom prst="rect">
            <a:avLst/>
          </a:prstGeom>
          <a:noFill/>
          <a:ln>
            <a:noFill/>
          </a:ln>
        </p:spPr>
        <p:txBody>
          <a:bodyPr spcFirstLastPara="1" wrap="square" lIns="91425" tIns="45700" rIns="91425" bIns="45700" anchor="t" anchorCtr="0">
            <a:noAutofit/>
          </a:bodyPr>
          <a:lstStyle/>
          <a:p>
            <a:pPr marL="384048" lvl="0" indent="-231648" algn="l" rtl="0">
              <a:lnSpc>
                <a:spcPct val="94000"/>
              </a:lnSpc>
              <a:spcBef>
                <a:spcPts val="0"/>
              </a:spcBef>
              <a:spcAft>
                <a:spcPts val="0"/>
              </a:spcAft>
              <a:buClr>
                <a:schemeClr val="dk2"/>
              </a:buClr>
              <a:buSzPts val="2400"/>
              <a:buNone/>
            </a:pPr>
            <a:endParaRPr sz="2400" u="sng" dirty="0">
              <a:solidFill>
                <a:srgbClr val="FF0000"/>
              </a:solidFill>
              <a:latin typeface="Twentieth Century"/>
              <a:ea typeface="Twentieth Century"/>
              <a:cs typeface="Twentieth Century"/>
              <a:sym typeface="Twentieth Century"/>
            </a:endParaRPr>
          </a:p>
          <a:p>
            <a:pPr marL="0" lvl="0" indent="0" algn="l" rtl="0">
              <a:lnSpc>
                <a:spcPct val="94000"/>
              </a:lnSpc>
              <a:spcBef>
                <a:spcPts val="1200"/>
              </a:spcBef>
              <a:spcAft>
                <a:spcPts val="0"/>
              </a:spcAft>
              <a:buClr>
                <a:schemeClr val="dk1"/>
              </a:buClr>
              <a:buSzPts val="4000"/>
              <a:buNone/>
            </a:pPr>
            <a:r>
              <a:rPr lang="en-US" sz="4000" b="1" dirty="0">
                <a:solidFill>
                  <a:schemeClr val="accent5"/>
                </a:solidFill>
                <a:highlight>
                  <a:schemeClr val="accent1"/>
                </a:highlight>
                <a:latin typeface="Twentieth Century"/>
                <a:ea typeface="Twentieth Century"/>
                <a:cs typeface="Twentieth Century"/>
                <a:sym typeface="Twentieth Century"/>
              </a:rPr>
              <a:t>1.Rupture in the peritoneum</a:t>
            </a:r>
            <a:endParaRPr dirty="0">
              <a:solidFill>
                <a:schemeClr val="accent5"/>
              </a:solidFill>
              <a:highlight>
                <a:schemeClr val="accent1"/>
              </a:highlight>
            </a:endParaRPr>
          </a:p>
          <a:p>
            <a:pPr marL="384048" lvl="0" indent="-295148" algn="l" rtl="0">
              <a:lnSpc>
                <a:spcPct val="94000"/>
              </a:lnSpc>
              <a:spcBef>
                <a:spcPts val="1200"/>
              </a:spcBef>
              <a:spcAft>
                <a:spcPts val="0"/>
              </a:spcAft>
              <a:buClr>
                <a:schemeClr val="dk2"/>
              </a:buClr>
              <a:buSzPts val="1400"/>
              <a:buNone/>
            </a:pPr>
            <a:endParaRPr sz="1400" dirty="0">
              <a:latin typeface="Twentieth Century"/>
              <a:ea typeface="Twentieth Century"/>
              <a:cs typeface="Twentieth Century"/>
              <a:sym typeface="Twentieth Century"/>
            </a:endParaRPr>
          </a:p>
          <a:p>
            <a:pPr marL="384048" lvl="0" indent="-295148" algn="l" rtl="0">
              <a:lnSpc>
                <a:spcPct val="94000"/>
              </a:lnSpc>
              <a:spcBef>
                <a:spcPts val="1200"/>
              </a:spcBef>
              <a:spcAft>
                <a:spcPts val="0"/>
              </a:spcAft>
              <a:buClr>
                <a:schemeClr val="dk2"/>
              </a:buClr>
              <a:buSzPts val="1400"/>
              <a:buNone/>
            </a:pPr>
            <a:endParaRPr sz="1400" dirty="0">
              <a:latin typeface="Twentieth Century"/>
              <a:ea typeface="Twentieth Century"/>
              <a:cs typeface="Twentieth Century"/>
              <a:sym typeface="Twentieth Century"/>
            </a:endParaRPr>
          </a:p>
          <a:p>
            <a:pPr marL="384048" lvl="0" indent="-384048" algn="l" rtl="0">
              <a:lnSpc>
                <a:spcPct val="94000"/>
              </a:lnSpc>
              <a:spcBef>
                <a:spcPts val="1200"/>
              </a:spcBef>
              <a:spcAft>
                <a:spcPts val="0"/>
              </a:spcAft>
              <a:buSzPts val="2400"/>
              <a:buChar char="●"/>
            </a:pPr>
            <a:r>
              <a:rPr lang="en-US" sz="2400" dirty="0">
                <a:latin typeface="Twentieth Century"/>
                <a:ea typeface="Twentieth Century"/>
                <a:cs typeface="Twentieth Century"/>
                <a:sym typeface="Twentieth Century"/>
              </a:rPr>
              <a:t>Rupture of the cyst in the peritoneal cavity is </a:t>
            </a:r>
            <a:r>
              <a:rPr lang="en-US" sz="2400" b="1" dirty="0">
                <a:latin typeface="Twentieth Century"/>
                <a:ea typeface="Twentieth Century"/>
                <a:cs typeface="Twentieth Century"/>
                <a:sym typeface="Twentieth Century"/>
              </a:rPr>
              <a:t>rare</a:t>
            </a:r>
            <a:r>
              <a:rPr lang="en-US" sz="2400" dirty="0">
                <a:latin typeface="Twentieth Century"/>
                <a:ea typeface="Twentieth Century"/>
                <a:cs typeface="Twentieth Century"/>
                <a:sym typeface="Twentieth Century"/>
              </a:rPr>
              <a:t> and generally followed by anaphylactic reactions.</a:t>
            </a:r>
            <a:endParaRPr sz="2400" dirty="0">
              <a:latin typeface="Twentieth Century"/>
              <a:ea typeface="Twentieth Century"/>
              <a:cs typeface="Twentieth Century"/>
              <a:sym typeface="Twentieth Century"/>
            </a:endParaRPr>
          </a:p>
          <a:p>
            <a:pPr marL="384048" lvl="0" indent="-384048" algn="l" rtl="0">
              <a:lnSpc>
                <a:spcPct val="94000"/>
              </a:lnSpc>
              <a:spcBef>
                <a:spcPts val="1200"/>
              </a:spcBef>
              <a:spcAft>
                <a:spcPts val="0"/>
              </a:spcAft>
              <a:buSzPts val="2400"/>
              <a:buFont typeface="Twentieth Century"/>
              <a:buChar char="●"/>
            </a:pPr>
            <a:r>
              <a:rPr lang="en-US" sz="2400" dirty="0">
                <a:latin typeface="Twentieth Century"/>
                <a:ea typeface="Twentieth Century"/>
                <a:cs typeface="Twentieth Century"/>
                <a:sym typeface="Twentieth Century"/>
              </a:rPr>
              <a:t>Significant risk factors for hydatid cyst perforation include</a:t>
            </a:r>
            <a:r>
              <a:rPr lang="en-US" sz="2400" dirty="0">
                <a:highlight>
                  <a:schemeClr val="lt1"/>
                </a:highlight>
                <a:latin typeface="Twentieth Century"/>
                <a:ea typeface="Twentieth Century"/>
                <a:cs typeface="Twentieth Century"/>
                <a:sym typeface="Twentieth Century"/>
              </a:rPr>
              <a:t> </a:t>
            </a:r>
            <a:r>
              <a:rPr lang="en-US" sz="2400" b="1" dirty="0">
                <a:solidFill>
                  <a:schemeClr val="lt2"/>
                </a:solidFill>
                <a:highlight>
                  <a:schemeClr val="lt1"/>
                </a:highlight>
                <a:latin typeface="Twentieth Century"/>
                <a:ea typeface="Twentieth Century"/>
                <a:cs typeface="Twentieth Century"/>
                <a:sym typeface="Twentieth Century"/>
              </a:rPr>
              <a:t>younger age, cyst diameter of &gt;10 cm, and superficial cyst location.</a:t>
            </a:r>
            <a:endParaRPr sz="2400" b="1" dirty="0">
              <a:solidFill>
                <a:schemeClr val="lt2"/>
              </a:solidFill>
              <a:highlight>
                <a:schemeClr val="lt1"/>
              </a:highlight>
              <a:latin typeface="Twentieth Century"/>
              <a:ea typeface="Twentieth Century"/>
              <a:cs typeface="Twentieth Century"/>
              <a:sym typeface="Twentieth Century"/>
            </a:endParaRPr>
          </a:p>
          <a:p>
            <a:pPr marL="384048" lvl="0" indent="-384048" algn="l" rtl="0">
              <a:lnSpc>
                <a:spcPct val="94000"/>
              </a:lnSpc>
              <a:spcBef>
                <a:spcPts val="1200"/>
              </a:spcBef>
              <a:spcAft>
                <a:spcPts val="0"/>
              </a:spcAft>
              <a:buSzPts val="2400"/>
              <a:buChar char="●"/>
            </a:pPr>
            <a:r>
              <a:rPr lang="en-US" sz="2400" dirty="0">
                <a:latin typeface="Twentieth Century"/>
                <a:ea typeface="Twentieth Century"/>
                <a:cs typeface="Twentieth Century"/>
                <a:sym typeface="Twentieth Century"/>
              </a:rPr>
              <a:t> Antigenic fluid released into the peritoneal cavity and absorbed into the circulation may present with acute allergic manifestations and in  some cases, if the hydatid cyst contains bile due to associated rupture in the biliary tree ,the patient will present with peritonitis .</a:t>
            </a:r>
            <a:endParaRPr dirty="0"/>
          </a:p>
        </p:txBody>
      </p:sp>
      <p:sp>
        <p:nvSpPr>
          <p:cNvPr id="4552" name="Google Shape;4552;p21"/>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56"/>
        <p:cNvGrpSpPr/>
        <p:nvPr/>
      </p:nvGrpSpPr>
      <p:grpSpPr>
        <a:xfrm>
          <a:off x="0" y="0"/>
          <a:ext cx="0" cy="0"/>
          <a:chOff x="0" y="0"/>
          <a:chExt cx="0" cy="0"/>
        </a:xfrm>
      </p:grpSpPr>
      <p:sp>
        <p:nvSpPr>
          <p:cNvPr id="4557" name="Google Shape;4557;p22"/>
          <p:cNvSpPr txBox="1">
            <a:spLocks noGrp="1"/>
          </p:cNvSpPr>
          <p:nvPr>
            <p:ph type="body" idx="4294967295"/>
          </p:nvPr>
        </p:nvSpPr>
        <p:spPr>
          <a:xfrm>
            <a:off x="909856" y="1913535"/>
            <a:ext cx="9702900" cy="3927600"/>
          </a:xfrm>
          <a:prstGeom prst="rect">
            <a:avLst/>
          </a:prstGeom>
          <a:noFill/>
          <a:ln>
            <a:noFill/>
          </a:ln>
        </p:spPr>
        <p:txBody>
          <a:bodyPr spcFirstLastPara="1" wrap="square" lIns="91425" tIns="45700" rIns="91425" bIns="45700" anchor="t" anchorCtr="0">
            <a:noAutofit/>
          </a:bodyPr>
          <a:lstStyle/>
          <a:p>
            <a:pPr marL="0" lvl="0" indent="0" algn="l" rtl="0">
              <a:lnSpc>
                <a:spcPct val="94000"/>
              </a:lnSpc>
              <a:spcBef>
                <a:spcPts val="1200"/>
              </a:spcBef>
              <a:spcAft>
                <a:spcPts val="0"/>
              </a:spcAft>
              <a:buClr>
                <a:srgbClr val="FF0000"/>
              </a:buClr>
              <a:buSzPts val="2400"/>
              <a:buNone/>
            </a:pPr>
            <a:r>
              <a:rPr lang="en-US" sz="2400" dirty="0">
                <a:latin typeface="Twentieth Century"/>
                <a:ea typeface="Twentieth Century"/>
                <a:cs typeface="Twentieth Century"/>
                <a:sym typeface="Twentieth Century"/>
              </a:rPr>
              <a:t>- Continuous, sharp, localized abdominal pain and exacerbated by any movement &amp; coughing.</a:t>
            </a:r>
            <a:endParaRPr dirty="0"/>
          </a:p>
          <a:p>
            <a:pPr marL="0" lvl="0" indent="0" algn="l" rtl="0">
              <a:lnSpc>
                <a:spcPct val="94000"/>
              </a:lnSpc>
              <a:spcBef>
                <a:spcPts val="1200"/>
              </a:spcBef>
              <a:spcAft>
                <a:spcPts val="0"/>
              </a:spcAft>
              <a:buClr>
                <a:srgbClr val="FF0000"/>
              </a:buClr>
              <a:buSzPts val="2400"/>
              <a:buNone/>
            </a:pPr>
            <a:r>
              <a:rPr lang="en-US" sz="2400" dirty="0">
                <a:latin typeface="Twentieth Century"/>
                <a:ea typeface="Twentieth Century"/>
                <a:cs typeface="Twentieth Century"/>
                <a:sym typeface="Twentieth Century"/>
              </a:rPr>
              <a:t>- Fever &amp; chills. </a:t>
            </a:r>
            <a:endParaRPr dirty="0"/>
          </a:p>
          <a:p>
            <a:pPr marL="0" lvl="0" indent="0" algn="l" rtl="0">
              <a:lnSpc>
                <a:spcPct val="94000"/>
              </a:lnSpc>
              <a:spcBef>
                <a:spcPts val="1200"/>
              </a:spcBef>
              <a:spcAft>
                <a:spcPts val="0"/>
              </a:spcAft>
              <a:buClr>
                <a:srgbClr val="FF0000"/>
              </a:buClr>
              <a:buSzPts val="2400"/>
              <a:buNone/>
            </a:pPr>
            <a:r>
              <a:rPr lang="en-US" sz="2400" dirty="0">
                <a:latin typeface="Twentieth Century"/>
                <a:ea typeface="Twentieth Century"/>
                <a:cs typeface="Twentieth Century"/>
                <a:sym typeface="Twentieth Century"/>
              </a:rPr>
              <a:t>- Nausea and vomiting.</a:t>
            </a:r>
            <a:endParaRPr dirty="0"/>
          </a:p>
          <a:p>
            <a:pPr marL="0" lvl="0" indent="0" algn="l" rtl="0">
              <a:lnSpc>
                <a:spcPct val="94000"/>
              </a:lnSpc>
              <a:spcBef>
                <a:spcPts val="1200"/>
              </a:spcBef>
              <a:spcAft>
                <a:spcPts val="0"/>
              </a:spcAft>
              <a:buClr>
                <a:srgbClr val="FF0000"/>
              </a:buClr>
              <a:buSzPts val="2400"/>
              <a:buNone/>
            </a:pPr>
            <a:r>
              <a:rPr lang="en-US" sz="2400" dirty="0">
                <a:latin typeface="Twentieth Century"/>
                <a:ea typeface="Twentieth Century"/>
                <a:cs typeface="Twentieth Century"/>
                <a:sym typeface="Twentieth Century"/>
              </a:rPr>
              <a:t>- Confusion &amp; fainting.</a:t>
            </a:r>
            <a:endParaRPr dirty="0"/>
          </a:p>
          <a:p>
            <a:pPr marL="0" lvl="0" indent="0" algn="l" rtl="0">
              <a:lnSpc>
                <a:spcPct val="94000"/>
              </a:lnSpc>
              <a:spcBef>
                <a:spcPts val="1200"/>
              </a:spcBef>
              <a:spcAft>
                <a:spcPts val="0"/>
              </a:spcAft>
              <a:buClr>
                <a:srgbClr val="FF0000"/>
              </a:buClr>
              <a:buSzPts val="2400"/>
              <a:buNone/>
            </a:pPr>
            <a:r>
              <a:rPr lang="en-US" sz="2400" dirty="0">
                <a:latin typeface="Twentieth Century"/>
                <a:ea typeface="Twentieth Century"/>
                <a:cs typeface="Twentieth Century"/>
                <a:sym typeface="Twentieth Century"/>
              </a:rPr>
              <a:t>- Allergic reactions may be seen in 25% of the cases.</a:t>
            </a:r>
            <a:endParaRPr dirty="0"/>
          </a:p>
        </p:txBody>
      </p:sp>
      <p:sp>
        <p:nvSpPr>
          <p:cNvPr id="4558" name="Google Shape;4558;p22"/>
          <p:cNvSpPr txBox="1"/>
          <p:nvPr/>
        </p:nvSpPr>
        <p:spPr>
          <a:xfrm>
            <a:off x="1279284" y="874059"/>
            <a:ext cx="5215646"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5400" dirty="0">
                <a:solidFill>
                  <a:schemeClr val="lt2"/>
                </a:solidFill>
                <a:highlight>
                  <a:schemeClr val="lt1"/>
                </a:highlight>
                <a:latin typeface="Caveat Brush"/>
                <a:ea typeface="Caveat Brush"/>
                <a:cs typeface="Caveat Brush"/>
                <a:sym typeface="Caveat Brush"/>
              </a:rPr>
              <a:t>SYMPTOMS :</a:t>
            </a:r>
            <a:endParaRPr sz="3200" dirty="0">
              <a:solidFill>
                <a:schemeClr val="lt2"/>
              </a:solidFill>
            </a:endParaRPr>
          </a:p>
        </p:txBody>
      </p:sp>
      <p:sp>
        <p:nvSpPr>
          <p:cNvPr id="4559" name="Google Shape;4559;p22"/>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64"/>
        <p:cNvGrpSpPr/>
        <p:nvPr/>
      </p:nvGrpSpPr>
      <p:grpSpPr>
        <a:xfrm>
          <a:off x="0" y="0"/>
          <a:ext cx="0" cy="0"/>
          <a:chOff x="0" y="0"/>
          <a:chExt cx="0" cy="0"/>
        </a:xfrm>
      </p:grpSpPr>
      <p:sp>
        <p:nvSpPr>
          <p:cNvPr id="4565" name="Google Shape;4565;p23"/>
          <p:cNvSpPr txBox="1">
            <a:spLocks noGrp="1"/>
          </p:cNvSpPr>
          <p:nvPr>
            <p:ph type="body" idx="4294967295"/>
          </p:nvPr>
        </p:nvSpPr>
        <p:spPr>
          <a:xfrm>
            <a:off x="970650" y="1129875"/>
            <a:ext cx="8112900" cy="3722100"/>
          </a:xfrm>
          <a:prstGeom prst="rect">
            <a:avLst/>
          </a:prstGeom>
          <a:noFill/>
          <a:ln>
            <a:noFill/>
          </a:ln>
        </p:spPr>
        <p:txBody>
          <a:bodyPr spcFirstLastPara="1" wrap="square" lIns="91425" tIns="45700" rIns="91425" bIns="45700" anchor="t" anchorCtr="0">
            <a:normAutofit/>
          </a:bodyPr>
          <a:lstStyle/>
          <a:p>
            <a:pPr marL="0" lvl="0" indent="0" algn="l" rtl="0">
              <a:lnSpc>
                <a:spcPct val="94000"/>
              </a:lnSpc>
              <a:spcBef>
                <a:spcPts val="1200"/>
              </a:spcBef>
              <a:spcAft>
                <a:spcPts val="0"/>
              </a:spcAft>
              <a:buClr>
                <a:srgbClr val="FF0000"/>
              </a:buClr>
              <a:buSzPts val="2800"/>
              <a:buNone/>
            </a:pPr>
            <a:r>
              <a:rPr lang="en-US" sz="2400" dirty="0">
                <a:latin typeface="Twentieth Century"/>
                <a:ea typeface="Twentieth Century"/>
                <a:cs typeface="Twentieth Century"/>
                <a:sym typeface="Twentieth Century"/>
              </a:rPr>
              <a:t>- Tenderness with involuntary guarding </a:t>
            </a:r>
            <a:endParaRPr sz="2400" dirty="0">
              <a:latin typeface="Twentieth Century"/>
              <a:ea typeface="Twentieth Century"/>
              <a:cs typeface="Twentieth Century"/>
              <a:sym typeface="Twentieth Century"/>
            </a:endParaRPr>
          </a:p>
          <a:p>
            <a:pPr marL="0" lvl="0" indent="0" algn="l" rtl="0">
              <a:lnSpc>
                <a:spcPct val="94000"/>
              </a:lnSpc>
              <a:spcBef>
                <a:spcPts val="1200"/>
              </a:spcBef>
              <a:spcAft>
                <a:spcPts val="0"/>
              </a:spcAft>
              <a:buClr>
                <a:srgbClr val="FF0000"/>
              </a:buClr>
              <a:buSzPts val="2800"/>
              <a:buNone/>
            </a:pPr>
            <a:r>
              <a:rPr lang="en-US" sz="2400" dirty="0">
                <a:latin typeface="Twentieth Century"/>
                <a:ea typeface="Twentieth Century"/>
                <a:cs typeface="Twentieth Century"/>
                <a:sym typeface="Twentieth Century"/>
              </a:rPr>
              <a:t>- Rebound tenderness</a:t>
            </a:r>
            <a:endParaRPr sz="2400" dirty="0">
              <a:latin typeface="Twentieth Century"/>
              <a:ea typeface="Twentieth Century"/>
              <a:cs typeface="Twentieth Century"/>
              <a:sym typeface="Twentieth Century"/>
            </a:endParaRPr>
          </a:p>
          <a:p>
            <a:pPr marL="0" lvl="0" indent="0" algn="l" rtl="0">
              <a:lnSpc>
                <a:spcPct val="94000"/>
              </a:lnSpc>
              <a:spcBef>
                <a:spcPts val="1200"/>
              </a:spcBef>
              <a:spcAft>
                <a:spcPts val="0"/>
              </a:spcAft>
              <a:buClr>
                <a:srgbClr val="FF0000"/>
              </a:buClr>
              <a:buSzPts val="2800"/>
              <a:buNone/>
            </a:pPr>
            <a:r>
              <a:rPr lang="en-US" sz="2400" dirty="0">
                <a:latin typeface="Twentieth Century"/>
                <a:ea typeface="Twentieth Century"/>
                <a:cs typeface="Twentieth Century"/>
                <a:sym typeface="Twentieth Century"/>
              </a:rPr>
              <a:t>- Rigidity</a:t>
            </a:r>
            <a:endParaRPr sz="2400" dirty="0">
              <a:latin typeface="Twentieth Century"/>
              <a:ea typeface="Twentieth Century"/>
              <a:cs typeface="Twentieth Century"/>
              <a:sym typeface="Twentieth Century"/>
            </a:endParaRPr>
          </a:p>
          <a:p>
            <a:pPr marL="0" lvl="0" indent="0" algn="l" rtl="0">
              <a:lnSpc>
                <a:spcPct val="94000"/>
              </a:lnSpc>
              <a:spcBef>
                <a:spcPts val="1200"/>
              </a:spcBef>
              <a:spcAft>
                <a:spcPts val="0"/>
              </a:spcAft>
              <a:buClr>
                <a:srgbClr val="FF0000"/>
              </a:buClr>
              <a:buSzPts val="2800"/>
              <a:buNone/>
            </a:pPr>
            <a:r>
              <a:rPr lang="en-US" sz="2400" dirty="0">
                <a:latin typeface="Twentieth Century"/>
                <a:ea typeface="Twentieth Century"/>
                <a:cs typeface="Twentieth Century"/>
                <a:sym typeface="Twentieth Century"/>
              </a:rPr>
              <a:t>- Tachycardia ,hypotension ,tachypnea and oliguria.</a:t>
            </a:r>
            <a:endParaRPr sz="2400" dirty="0">
              <a:latin typeface="Twentieth Century"/>
              <a:ea typeface="Twentieth Century"/>
              <a:cs typeface="Twentieth Century"/>
              <a:sym typeface="Twentieth Century"/>
            </a:endParaRPr>
          </a:p>
          <a:p>
            <a:pPr marL="0" lvl="0" indent="0" algn="l" rtl="0">
              <a:lnSpc>
                <a:spcPct val="94000"/>
              </a:lnSpc>
              <a:spcBef>
                <a:spcPts val="1200"/>
              </a:spcBef>
              <a:spcAft>
                <a:spcPts val="0"/>
              </a:spcAft>
              <a:buClr>
                <a:srgbClr val="FF0000"/>
              </a:buClr>
              <a:buSzPts val="2800"/>
              <a:buNone/>
            </a:pPr>
            <a:r>
              <a:rPr lang="en-US" sz="2400" dirty="0">
                <a:latin typeface="Twentieth Century"/>
                <a:ea typeface="Twentieth Century"/>
                <a:cs typeface="Twentieth Century"/>
                <a:sym typeface="Twentieth Century"/>
              </a:rPr>
              <a:t>- Reduction of bowel sounds and abdominal distention  </a:t>
            </a:r>
            <a:endParaRPr sz="2400" dirty="0">
              <a:latin typeface="Twentieth Century"/>
              <a:ea typeface="Twentieth Century"/>
              <a:cs typeface="Twentieth Century"/>
              <a:sym typeface="Twentieth Century"/>
            </a:endParaRPr>
          </a:p>
          <a:p>
            <a:pPr marL="384048" lvl="0" indent="-206248" algn="l" rtl="0">
              <a:lnSpc>
                <a:spcPct val="94000"/>
              </a:lnSpc>
              <a:spcBef>
                <a:spcPts val="1200"/>
              </a:spcBef>
              <a:spcAft>
                <a:spcPts val="0"/>
              </a:spcAft>
              <a:buClr>
                <a:schemeClr val="dk2"/>
              </a:buClr>
              <a:buSzPts val="2800"/>
              <a:buNone/>
            </a:pPr>
            <a:endParaRPr sz="2400" dirty="0">
              <a:latin typeface="Twentieth Century"/>
              <a:ea typeface="Twentieth Century"/>
              <a:cs typeface="Twentieth Century"/>
              <a:sym typeface="Twentieth Century"/>
            </a:endParaRPr>
          </a:p>
        </p:txBody>
      </p:sp>
      <p:sp>
        <p:nvSpPr>
          <p:cNvPr id="4566" name="Google Shape;4566;p23"/>
          <p:cNvSpPr/>
          <p:nvPr/>
        </p:nvSpPr>
        <p:spPr>
          <a:xfrm>
            <a:off x="892273" y="3912041"/>
            <a:ext cx="6004916" cy="2246729"/>
          </a:xfrm>
          <a:prstGeom prst="rect">
            <a:avLst/>
          </a:prstGeom>
          <a:noFill/>
          <a:ln w="38100" cap="flat" cmpd="sng">
            <a:solidFill>
              <a:schemeClr val="accent1"/>
            </a:solidFill>
            <a:prstDash val="lgDash"/>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002060"/>
                </a:solidFill>
                <a:latin typeface="Twentieth Century"/>
                <a:ea typeface="Twentieth Century"/>
                <a:cs typeface="Twentieth Century"/>
                <a:sym typeface="Twentieth Century"/>
              </a:rPr>
              <a:t>If the rupture is insidious, the release of brood capsules, </a:t>
            </a:r>
            <a:r>
              <a:rPr lang="en-US" sz="2000" dirty="0" err="1">
                <a:solidFill>
                  <a:srgbClr val="002060"/>
                </a:solidFill>
                <a:latin typeface="Twentieth Century"/>
                <a:ea typeface="Twentieth Century"/>
                <a:cs typeface="Twentieth Century"/>
                <a:sym typeface="Twentieth Century"/>
              </a:rPr>
              <a:t>scolices</a:t>
            </a:r>
            <a:r>
              <a:rPr lang="en-US" sz="2000" dirty="0">
                <a:solidFill>
                  <a:srgbClr val="002060"/>
                </a:solidFill>
                <a:latin typeface="Twentieth Century"/>
                <a:ea typeface="Twentieth Century"/>
                <a:cs typeface="Twentieth Century"/>
                <a:sym typeface="Twentieth Century"/>
              </a:rPr>
              <a:t> and even daughter cysts from a ruptured hydatid cyst into the peritoneal cavity leads to multiple cysts in the peritoneal cavity. </a:t>
            </a:r>
            <a:endParaRPr dirty="0">
              <a:solidFill>
                <a:srgbClr val="002060"/>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2000" dirty="0">
              <a:solidFill>
                <a:srgbClr val="002060"/>
              </a:solidFill>
              <a:latin typeface="Twentieth Century"/>
              <a:ea typeface="Twentieth Century"/>
              <a:cs typeface="Twentieth Century"/>
              <a:sym typeface="Twentieth Century"/>
            </a:endParaRPr>
          </a:p>
          <a:p>
            <a:pPr marL="0" marR="0" lvl="0" indent="0" algn="l" rtl="0">
              <a:spcBef>
                <a:spcPts val="0"/>
              </a:spcBef>
              <a:spcAft>
                <a:spcPts val="0"/>
              </a:spcAft>
              <a:buNone/>
            </a:pPr>
            <a:r>
              <a:rPr lang="en-US" sz="2000" dirty="0">
                <a:solidFill>
                  <a:srgbClr val="002060"/>
                </a:solidFill>
                <a:latin typeface="Twentieth Century"/>
                <a:ea typeface="Twentieth Century"/>
                <a:cs typeface="Twentieth Century"/>
                <a:sym typeface="Twentieth Century"/>
              </a:rPr>
              <a:t>This phenomenon is called</a:t>
            </a:r>
            <a:r>
              <a:rPr lang="en-US" sz="2000" dirty="0">
                <a:solidFill>
                  <a:schemeClr val="accent5"/>
                </a:solidFill>
                <a:latin typeface="Twentieth Century"/>
                <a:ea typeface="Twentieth Century"/>
                <a:cs typeface="Twentieth Century"/>
                <a:sym typeface="Twentieth Century"/>
              </a:rPr>
              <a:t> </a:t>
            </a:r>
            <a:r>
              <a:rPr lang="en-US" sz="2000" b="1" dirty="0">
                <a:solidFill>
                  <a:schemeClr val="lt2"/>
                </a:solidFill>
                <a:latin typeface="Twentieth Century"/>
                <a:ea typeface="Twentieth Century"/>
                <a:cs typeface="Twentieth Century"/>
                <a:sym typeface="Twentieth Century"/>
              </a:rPr>
              <a:t>secondary echinococcosis </a:t>
            </a:r>
            <a:r>
              <a:rPr lang="en-US" sz="2000" dirty="0">
                <a:solidFill>
                  <a:schemeClr val="lt2"/>
                </a:solidFill>
                <a:latin typeface="Twentieth Century"/>
                <a:ea typeface="Twentieth Century"/>
                <a:cs typeface="Twentieth Century"/>
                <a:sym typeface="Twentieth Century"/>
              </a:rPr>
              <a:t>.</a:t>
            </a:r>
            <a:endParaRPr dirty="0">
              <a:solidFill>
                <a:schemeClr val="lt2"/>
              </a:solidFill>
              <a:latin typeface="Twentieth Century"/>
              <a:ea typeface="Twentieth Century"/>
              <a:cs typeface="Twentieth Century"/>
              <a:sym typeface="Twentieth Century"/>
            </a:endParaRPr>
          </a:p>
        </p:txBody>
      </p:sp>
      <p:pic>
        <p:nvPicPr>
          <p:cNvPr id="4567" name="Google Shape;4567;p23"/>
          <p:cNvPicPr preferRelativeResize="0"/>
          <p:nvPr/>
        </p:nvPicPr>
        <p:blipFill rotWithShape="1">
          <a:blip r:embed="rId3">
            <a:alphaModFix/>
          </a:blip>
          <a:srcRect/>
          <a:stretch/>
        </p:blipFill>
        <p:spPr>
          <a:xfrm>
            <a:off x="7285370" y="3686310"/>
            <a:ext cx="4564534" cy="3035300"/>
          </a:xfrm>
          <a:prstGeom prst="rect">
            <a:avLst/>
          </a:prstGeom>
          <a:noFill/>
          <a:ln>
            <a:noFill/>
          </a:ln>
        </p:spPr>
      </p:pic>
      <p:sp>
        <p:nvSpPr>
          <p:cNvPr id="4568" name="Google Shape;4568;p23"/>
          <p:cNvSpPr txBox="1"/>
          <p:nvPr/>
        </p:nvSpPr>
        <p:spPr>
          <a:xfrm>
            <a:off x="1207345" y="375799"/>
            <a:ext cx="30000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dirty="0">
                <a:solidFill>
                  <a:schemeClr val="lt2"/>
                </a:solidFill>
                <a:highlight>
                  <a:schemeClr val="lt1"/>
                </a:highlight>
                <a:latin typeface="Caveat Brush"/>
                <a:ea typeface="Caveat Brush"/>
                <a:cs typeface="Caveat Brush"/>
                <a:sym typeface="Caveat Brush"/>
              </a:rPr>
              <a:t>SIGNS :</a:t>
            </a:r>
            <a:endParaRPr sz="2800" dirty="0">
              <a:solidFill>
                <a:schemeClr val="lt2"/>
              </a:solidFill>
            </a:endParaRPr>
          </a:p>
        </p:txBody>
      </p:sp>
      <p:sp>
        <p:nvSpPr>
          <p:cNvPr id="4569" name="Google Shape;4569;p23"/>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24"/>
        <p:cNvGrpSpPr/>
        <p:nvPr/>
      </p:nvGrpSpPr>
      <p:grpSpPr>
        <a:xfrm>
          <a:off x="0" y="0"/>
          <a:ext cx="0" cy="0"/>
          <a:chOff x="0" y="0"/>
          <a:chExt cx="0" cy="0"/>
        </a:xfrm>
      </p:grpSpPr>
      <p:sp>
        <p:nvSpPr>
          <p:cNvPr id="4325" name="Google Shape;4325;p3"/>
          <p:cNvSpPr txBox="1"/>
          <p:nvPr/>
        </p:nvSpPr>
        <p:spPr>
          <a:xfrm>
            <a:off x="531333" y="932252"/>
            <a:ext cx="7638300" cy="54336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902135"/>
              </a:buClr>
              <a:buSzPts val="2600"/>
              <a:buFont typeface="Arial"/>
              <a:buChar char="•"/>
            </a:pPr>
            <a:r>
              <a:rPr lang="en-US" sz="3300" b="1" i="1" dirty="0">
                <a:solidFill>
                  <a:srgbClr val="902135"/>
                </a:solidFill>
                <a:latin typeface="Caveat Brush"/>
                <a:ea typeface="Caveat Brush"/>
                <a:cs typeface="Caveat Brush"/>
                <a:sym typeface="Caveat Brush"/>
              </a:rPr>
              <a:t>Echinococcosis OR </a:t>
            </a:r>
            <a:r>
              <a:rPr lang="en-US" sz="3300" b="1" i="1" dirty="0" err="1">
                <a:solidFill>
                  <a:srgbClr val="902135"/>
                </a:solidFill>
                <a:latin typeface="Caveat Brush"/>
                <a:ea typeface="Caveat Brush"/>
                <a:cs typeface="Caveat Brush"/>
                <a:sym typeface="Caveat Brush"/>
              </a:rPr>
              <a:t>hydatidosis</a:t>
            </a:r>
            <a:r>
              <a:rPr lang="en-US" sz="3100" dirty="0">
                <a:solidFill>
                  <a:schemeClr val="dk1"/>
                </a:solidFill>
                <a:latin typeface="Caveat Brush"/>
                <a:ea typeface="Caveat Brush"/>
                <a:cs typeface="Caveat Brush"/>
                <a:sym typeface="Caveat Brush"/>
              </a:rPr>
              <a:t> </a:t>
            </a:r>
            <a:r>
              <a:rPr lang="en-US" sz="2400" dirty="0">
                <a:solidFill>
                  <a:schemeClr val="dk1"/>
                </a:solidFill>
                <a:latin typeface="Libre Franklin"/>
                <a:ea typeface="Libre Franklin"/>
                <a:cs typeface="Libre Franklin"/>
                <a:sym typeface="Libre Franklin"/>
              </a:rPr>
              <a:t>                                      It is a </a:t>
            </a:r>
            <a:r>
              <a:rPr lang="en-US" sz="2400" b="1" dirty="0">
                <a:solidFill>
                  <a:srgbClr val="FF7884"/>
                </a:solidFill>
                <a:latin typeface="Libre Franklin"/>
                <a:ea typeface="Libre Franklin"/>
                <a:cs typeface="Libre Franklin"/>
                <a:sym typeface="Libre Franklin"/>
              </a:rPr>
              <a:t>zoonotic  parasitic infection </a:t>
            </a:r>
            <a:r>
              <a:rPr lang="en-US" sz="2400" dirty="0">
                <a:solidFill>
                  <a:schemeClr val="dk1"/>
                </a:solidFill>
                <a:latin typeface="Libre Franklin"/>
                <a:ea typeface="Libre Franklin"/>
                <a:cs typeface="Libre Franklin"/>
                <a:sym typeface="Libre Franklin"/>
              </a:rPr>
              <a:t>of humans and other mammals by the larval stage of  </a:t>
            </a:r>
            <a:r>
              <a:rPr lang="en-US" sz="2400" dirty="0" err="1">
                <a:solidFill>
                  <a:schemeClr val="dk1"/>
                </a:solidFill>
                <a:latin typeface="Libre Franklin"/>
                <a:ea typeface="Libre Franklin"/>
                <a:cs typeface="Libre Franklin"/>
                <a:sym typeface="Libre Franklin"/>
              </a:rPr>
              <a:t>Echinococcus</a:t>
            </a:r>
            <a:r>
              <a:rPr lang="en-US" sz="2400" dirty="0">
                <a:solidFill>
                  <a:schemeClr val="dk1"/>
                </a:solidFill>
                <a:latin typeface="Libre Franklin"/>
                <a:ea typeface="Libre Franklin"/>
                <a:cs typeface="Libre Franklin"/>
                <a:sym typeface="Libre Franklin"/>
              </a:rPr>
              <a:t> species.</a:t>
            </a:r>
            <a:endParaRPr dirty="0"/>
          </a:p>
          <a:p>
            <a:pPr marL="0" marR="0" lvl="0" indent="0" algn="l" rtl="0">
              <a:spcBef>
                <a:spcPts val="0"/>
              </a:spcBef>
              <a:spcAft>
                <a:spcPts val="0"/>
              </a:spcAft>
              <a:buNone/>
            </a:pPr>
            <a:endParaRPr sz="2400" dirty="0">
              <a:solidFill>
                <a:schemeClr val="dk1"/>
              </a:solidFill>
              <a:latin typeface="Libre Franklin"/>
              <a:ea typeface="Libre Franklin"/>
              <a:cs typeface="Libre Franklin"/>
              <a:sym typeface="Libre Franklin"/>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Libre Franklin"/>
              <a:ea typeface="Libre Franklin"/>
              <a:cs typeface="Libre Franklin"/>
              <a:sym typeface="Libre Franklin"/>
            </a:endParaRPr>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Libre Franklin"/>
                <a:ea typeface="Libre Franklin"/>
                <a:cs typeface="Libre Franklin"/>
                <a:sym typeface="Libre Franklin"/>
              </a:rPr>
              <a:t>The </a:t>
            </a:r>
            <a:r>
              <a:rPr lang="en-US" sz="2500" b="1" dirty="0">
                <a:solidFill>
                  <a:srgbClr val="902135"/>
                </a:solidFill>
                <a:latin typeface="Libre Franklin"/>
                <a:ea typeface="Libre Franklin"/>
                <a:cs typeface="Libre Franklin"/>
                <a:sym typeface="Libre Franklin"/>
              </a:rPr>
              <a:t>liver(50%-70%)</a:t>
            </a:r>
            <a:r>
              <a:rPr lang="en-US" sz="2400" dirty="0">
                <a:solidFill>
                  <a:schemeClr val="dk1"/>
                </a:solidFill>
                <a:latin typeface="Libre Franklin"/>
                <a:ea typeface="Libre Franklin"/>
                <a:cs typeface="Libre Franklin"/>
                <a:sym typeface="Libre Franklin"/>
              </a:rPr>
              <a:t> is the most common organ affected followed by </a:t>
            </a:r>
            <a:r>
              <a:rPr lang="en-US" sz="2500" b="1" dirty="0">
                <a:solidFill>
                  <a:srgbClr val="902135"/>
                </a:solidFill>
                <a:latin typeface="Libre Franklin"/>
                <a:ea typeface="Libre Franklin"/>
                <a:cs typeface="Libre Franklin"/>
                <a:sym typeface="Libre Franklin"/>
              </a:rPr>
              <a:t>lungs</a:t>
            </a:r>
            <a:r>
              <a:rPr lang="en-US" sz="2400" dirty="0">
                <a:solidFill>
                  <a:schemeClr val="dk1"/>
                </a:solidFill>
                <a:latin typeface="Libre Franklin"/>
                <a:ea typeface="Libre Franklin"/>
                <a:cs typeface="Libre Franklin"/>
                <a:sym typeface="Libre Franklin"/>
              </a:rPr>
              <a:t>.</a:t>
            </a:r>
            <a:endParaRPr dirty="0"/>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Libre Franklin"/>
                <a:ea typeface="Libre Franklin"/>
                <a:cs typeface="Libre Franklin"/>
                <a:sym typeface="Libre Franklin"/>
              </a:rPr>
              <a:t>Less commonly the </a:t>
            </a:r>
            <a:r>
              <a:rPr lang="en-US" sz="2400" dirty="0">
                <a:solidFill>
                  <a:srgbClr val="902135"/>
                </a:solidFill>
                <a:latin typeface="Libre Franklin"/>
                <a:ea typeface="Libre Franklin"/>
                <a:cs typeface="Libre Franklin"/>
                <a:sym typeface="Libre Franklin"/>
              </a:rPr>
              <a:t>spleen</a:t>
            </a:r>
            <a:r>
              <a:rPr lang="en-US" sz="2400" dirty="0">
                <a:solidFill>
                  <a:schemeClr val="dk1"/>
                </a:solidFill>
                <a:latin typeface="Libre Franklin"/>
                <a:ea typeface="Libre Franklin"/>
                <a:cs typeface="Libre Franklin"/>
                <a:sym typeface="Libre Franklin"/>
              </a:rPr>
              <a:t>, the </a:t>
            </a:r>
            <a:r>
              <a:rPr lang="en-US" sz="2400" dirty="0">
                <a:solidFill>
                  <a:srgbClr val="902135"/>
                </a:solidFill>
                <a:latin typeface="Libre Franklin"/>
                <a:ea typeface="Libre Franklin"/>
                <a:cs typeface="Libre Franklin"/>
                <a:sym typeface="Libre Franklin"/>
              </a:rPr>
              <a:t>kidney</a:t>
            </a:r>
            <a:r>
              <a:rPr lang="en-US" sz="2400" dirty="0">
                <a:solidFill>
                  <a:schemeClr val="dk1"/>
                </a:solidFill>
                <a:latin typeface="Libre Franklin"/>
                <a:ea typeface="Libre Franklin"/>
                <a:cs typeface="Libre Franklin"/>
                <a:sym typeface="Libre Franklin"/>
              </a:rPr>
              <a:t>, the </a:t>
            </a:r>
            <a:r>
              <a:rPr lang="en-US" sz="2400" dirty="0">
                <a:solidFill>
                  <a:srgbClr val="902135"/>
                </a:solidFill>
                <a:latin typeface="Libre Franklin"/>
                <a:ea typeface="Libre Franklin"/>
                <a:cs typeface="Libre Franklin"/>
                <a:sym typeface="Libre Franklin"/>
              </a:rPr>
              <a:t>bones</a:t>
            </a:r>
            <a:r>
              <a:rPr lang="en-US" sz="2400" dirty="0">
                <a:solidFill>
                  <a:schemeClr val="dk1"/>
                </a:solidFill>
                <a:latin typeface="Libre Franklin"/>
                <a:ea typeface="Libre Franklin"/>
                <a:cs typeface="Libre Franklin"/>
                <a:sym typeface="Libre Franklin"/>
              </a:rPr>
              <a:t>,  the </a:t>
            </a:r>
            <a:r>
              <a:rPr lang="en-US" sz="2400" dirty="0">
                <a:solidFill>
                  <a:srgbClr val="902135"/>
                </a:solidFill>
                <a:latin typeface="Libre Franklin"/>
                <a:ea typeface="Libre Franklin"/>
                <a:cs typeface="Libre Franklin"/>
                <a:sym typeface="Libre Franklin"/>
              </a:rPr>
              <a:t>brain</a:t>
            </a:r>
            <a:r>
              <a:rPr lang="en-US" sz="2400" dirty="0">
                <a:solidFill>
                  <a:schemeClr val="dk1"/>
                </a:solidFill>
                <a:latin typeface="Libre Franklin"/>
                <a:ea typeface="Libre Franklin"/>
                <a:cs typeface="Libre Franklin"/>
                <a:sym typeface="Libre Franklin"/>
              </a:rPr>
              <a:t>, and</a:t>
            </a:r>
            <a:r>
              <a:rPr lang="en-US" sz="2400" dirty="0">
                <a:solidFill>
                  <a:srgbClr val="902135"/>
                </a:solidFill>
                <a:latin typeface="Libre Franklin"/>
                <a:ea typeface="Libre Franklin"/>
                <a:cs typeface="Libre Franklin"/>
                <a:sym typeface="Libre Franklin"/>
              </a:rPr>
              <a:t> least commonly in skeletal muscles.</a:t>
            </a:r>
            <a:endParaRPr dirty="0"/>
          </a:p>
          <a:p>
            <a:pPr marL="0" marR="0" lvl="0" indent="0" algn="l" rtl="0">
              <a:spcBef>
                <a:spcPts val="0"/>
              </a:spcBef>
              <a:spcAft>
                <a:spcPts val="0"/>
              </a:spcAft>
              <a:buClr>
                <a:schemeClr val="dk1"/>
              </a:buClr>
              <a:buSzPts val="2400"/>
              <a:buFont typeface="Arial"/>
              <a:buNone/>
            </a:pPr>
            <a:endParaRPr sz="2400" dirty="0">
              <a:solidFill>
                <a:schemeClr val="dk1"/>
              </a:solidFill>
              <a:latin typeface="Libre Franklin"/>
              <a:ea typeface="Libre Franklin"/>
              <a:cs typeface="Libre Franklin"/>
              <a:sym typeface="Libre Franklin"/>
            </a:endParaRPr>
          </a:p>
          <a:p>
            <a:pPr marL="342900" marR="0" lvl="0" indent="-342900" algn="l" rtl="0">
              <a:spcBef>
                <a:spcPts val="0"/>
              </a:spcBef>
              <a:spcAft>
                <a:spcPts val="0"/>
              </a:spcAft>
              <a:buClr>
                <a:schemeClr val="dk1"/>
              </a:buClr>
              <a:buSzPts val="2400"/>
              <a:buFont typeface="Arial"/>
              <a:buChar char="•"/>
            </a:pPr>
            <a:r>
              <a:rPr lang="en-US" sz="2400" b="1" u="sng" dirty="0">
                <a:solidFill>
                  <a:srgbClr val="FF7884"/>
                </a:solidFill>
                <a:latin typeface="Libre Franklin"/>
                <a:ea typeface="Libre Franklin"/>
                <a:cs typeface="Libre Franklin"/>
                <a:sym typeface="Libre Franklin"/>
              </a:rPr>
              <a:t>Hydatid disease</a:t>
            </a:r>
            <a:r>
              <a:rPr lang="en-US" sz="2400" dirty="0">
                <a:solidFill>
                  <a:srgbClr val="FF7884"/>
                </a:solidFill>
                <a:latin typeface="Libre Franklin"/>
                <a:ea typeface="Libre Franklin"/>
                <a:cs typeface="Libre Franklin"/>
                <a:sym typeface="Libre Franklin"/>
              </a:rPr>
              <a:t> </a:t>
            </a:r>
            <a:r>
              <a:rPr lang="en-US" sz="2400" dirty="0">
                <a:solidFill>
                  <a:schemeClr val="dk1"/>
                </a:solidFill>
                <a:latin typeface="Libre Franklin"/>
                <a:ea typeface="Libre Franklin"/>
                <a:cs typeface="Libre Franklin"/>
                <a:sym typeface="Libre Franklin"/>
              </a:rPr>
              <a:t>is the most common cause of liver cysts in the world. </a:t>
            </a:r>
            <a:endParaRPr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Libre Franklin"/>
              <a:ea typeface="Libre Franklin"/>
              <a:cs typeface="Libre Franklin"/>
              <a:sym typeface="Libre Franklin"/>
            </a:endParaRPr>
          </a:p>
        </p:txBody>
      </p:sp>
      <p:pic>
        <p:nvPicPr>
          <p:cNvPr id="4326" name="Google Shape;4326;p3"/>
          <p:cNvPicPr preferRelativeResize="0"/>
          <p:nvPr/>
        </p:nvPicPr>
        <p:blipFill rotWithShape="1">
          <a:blip r:embed="rId3">
            <a:alphaModFix/>
          </a:blip>
          <a:srcRect/>
          <a:stretch/>
        </p:blipFill>
        <p:spPr>
          <a:xfrm>
            <a:off x="8656910" y="3772278"/>
            <a:ext cx="3364871" cy="2800042"/>
          </a:xfrm>
          <a:prstGeom prst="rect">
            <a:avLst/>
          </a:prstGeom>
          <a:noFill/>
          <a:ln>
            <a:noFill/>
          </a:ln>
        </p:spPr>
      </p:pic>
      <p:pic>
        <p:nvPicPr>
          <p:cNvPr id="4327" name="Google Shape;4327;p3"/>
          <p:cNvPicPr preferRelativeResize="0"/>
          <p:nvPr/>
        </p:nvPicPr>
        <p:blipFill rotWithShape="1">
          <a:blip r:embed="rId4">
            <a:alphaModFix/>
          </a:blip>
          <a:srcRect/>
          <a:stretch/>
        </p:blipFill>
        <p:spPr>
          <a:xfrm>
            <a:off x="8656909" y="932260"/>
            <a:ext cx="3364872" cy="2496740"/>
          </a:xfrm>
          <a:prstGeom prst="rect">
            <a:avLst/>
          </a:prstGeom>
          <a:noFill/>
          <a:ln>
            <a:noFill/>
          </a:ln>
        </p:spPr>
      </p:pic>
      <p:sp>
        <p:nvSpPr>
          <p:cNvPr id="4328" name="Google Shape;4328;p3"/>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183453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73"/>
        <p:cNvGrpSpPr/>
        <p:nvPr/>
      </p:nvGrpSpPr>
      <p:grpSpPr>
        <a:xfrm>
          <a:off x="0" y="0"/>
          <a:ext cx="0" cy="0"/>
          <a:chOff x="0" y="0"/>
          <a:chExt cx="0" cy="0"/>
        </a:xfrm>
      </p:grpSpPr>
      <p:sp>
        <p:nvSpPr>
          <p:cNvPr id="4574" name="Google Shape;4574;p24"/>
          <p:cNvSpPr txBox="1">
            <a:spLocks noGrp="1"/>
          </p:cNvSpPr>
          <p:nvPr>
            <p:ph type="body" idx="4294967295"/>
          </p:nvPr>
        </p:nvSpPr>
        <p:spPr>
          <a:xfrm>
            <a:off x="872566" y="1978959"/>
            <a:ext cx="10579100" cy="3453653"/>
          </a:xfrm>
          <a:prstGeom prst="rect">
            <a:avLst/>
          </a:prstGeom>
          <a:noFill/>
          <a:ln>
            <a:noFill/>
          </a:ln>
        </p:spPr>
        <p:txBody>
          <a:bodyPr spcFirstLastPara="1" wrap="square" lIns="91425" tIns="45700" rIns="91425" bIns="45700" anchor="t" anchorCtr="0">
            <a:normAutofit/>
          </a:bodyPr>
          <a:lstStyle/>
          <a:p>
            <a:pPr marL="0" lvl="0" indent="0" algn="l" rtl="0">
              <a:lnSpc>
                <a:spcPct val="94000"/>
              </a:lnSpc>
              <a:spcBef>
                <a:spcPts val="0"/>
              </a:spcBef>
              <a:spcAft>
                <a:spcPts val="0"/>
              </a:spcAft>
              <a:buNone/>
            </a:pPr>
            <a:r>
              <a:rPr lang="en-US" sz="2400" dirty="0">
                <a:latin typeface="Twentieth Century"/>
                <a:ea typeface="Twentieth Century"/>
                <a:cs typeface="Twentieth Century"/>
                <a:sym typeface="Twentieth Century"/>
              </a:rPr>
              <a:t>Direct rupture of the hepatic hydatid cyst into the peritoneal cavity and daughter cysts can be </a:t>
            </a:r>
            <a:r>
              <a:rPr lang="en-US" sz="2400" dirty="0">
                <a:solidFill>
                  <a:schemeClr val="lt2"/>
                </a:solidFill>
                <a:latin typeface="Twentieth Century"/>
                <a:ea typeface="Twentieth Century"/>
                <a:cs typeface="Twentieth Century"/>
                <a:sym typeface="Twentieth Century"/>
              </a:rPr>
              <a:t>detected on CT</a:t>
            </a:r>
            <a:r>
              <a:rPr lang="en-US" sz="2400" dirty="0">
                <a:solidFill>
                  <a:srgbClr val="FF0000"/>
                </a:solidFill>
                <a:latin typeface="Twentieth Century"/>
                <a:ea typeface="Twentieth Century"/>
                <a:cs typeface="Twentieth Century"/>
                <a:sym typeface="Twentieth Century"/>
              </a:rPr>
              <a:t> </a:t>
            </a:r>
            <a:r>
              <a:rPr lang="en-US" sz="2400" dirty="0">
                <a:latin typeface="Twentieth Century"/>
                <a:ea typeface="Twentieth Century"/>
                <a:cs typeface="Twentieth Century"/>
                <a:sym typeface="Twentieth Century"/>
              </a:rPr>
              <a:t>by findings </a:t>
            </a:r>
            <a:r>
              <a:rPr lang="en-US" sz="2400" b="1" dirty="0">
                <a:latin typeface="Twentieth Century"/>
                <a:ea typeface="Twentieth Century"/>
                <a:cs typeface="Twentieth Century"/>
                <a:sym typeface="Twentieth Century"/>
              </a:rPr>
              <a:t>such as :</a:t>
            </a:r>
            <a:endParaRPr sz="2400" b="1" dirty="0">
              <a:latin typeface="Twentieth Century"/>
              <a:ea typeface="Twentieth Century"/>
              <a:cs typeface="Twentieth Century"/>
              <a:sym typeface="Twentieth Century"/>
            </a:endParaRPr>
          </a:p>
          <a:p>
            <a:pPr marL="384048" lvl="0" indent="-371348" algn="l" rtl="0">
              <a:lnSpc>
                <a:spcPct val="94000"/>
              </a:lnSpc>
              <a:spcBef>
                <a:spcPts val="1200"/>
              </a:spcBef>
              <a:spcAft>
                <a:spcPts val="0"/>
              </a:spcAft>
              <a:buClr>
                <a:schemeClr val="dk2"/>
              </a:buClr>
              <a:buSzPts val="2600"/>
              <a:buFont typeface="Twentieth Century"/>
              <a:buChar char="-"/>
            </a:pPr>
            <a:r>
              <a:rPr lang="en-US" sz="2600" dirty="0">
                <a:latin typeface="Twentieth Century"/>
                <a:ea typeface="Twentieth Century"/>
                <a:cs typeface="Twentieth Century"/>
                <a:sym typeface="Twentieth Century"/>
              </a:rPr>
              <a:t>detached membranes.</a:t>
            </a:r>
            <a:endParaRPr sz="2600" dirty="0"/>
          </a:p>
          <a:p>
            <a:pPr marL="384048" lvl="0" indent="-371348" algn="l" rtl="0">
              <a:lnSpc>
                <a:spcPct val="94000"/>
              </a:lnSpc>
              <a:spcBef>
                <a:spcPts val="1200"/>
              </a:spcBef>
              <a:spcAft>
                <a:spcPts val="0"/>
              </a:spcAft>
              <a:buClr>
                <a:schemeClr val="dk2"/>
              </a:buClr>
              <a:buSzPts val="2600"/>
              <a:buFont typeface="Twentieth Century"/>
              <a:buChar char="-"/>
            </a:pPr>
            <a:r>
              <a:rPr lang="en-US" sz="2600" dirty="0">
                <a:latin typeface="Twentieth Century"/>
                <a:ea typeface="Twentieth Century"/>
                <a:cs typeface="Twentieth Century"/>
                <a:sym typeface="Twentieth Century"/>
              </a:rPr>
              <a:t>reduction of the cyst size.</a:t>
            </a:r>
            <a:endParaRPr sz="2600" dirty="0"/>
          </a:p>
          <a:p>
            <a:pPr marL="384048" lvl="0" indent="-371348" algn="l" rtl="0">
              <a:lnSpc>
                <a:spcPct val="94000"/>
              </a:lnSpc>
              <a:spcBef>
                <a:spcPts val="1200"/>
              </a:spcBef>
              <a:spcAft>
                <a:spcPts val="0"/>
              </a:spcAft>
              <a:buClr>
                <a:schemeClr val="dk2"/>
              </a:buClr>
              <a:buSzPts val="2600"/>
              <a:buFont typeface="Twentieth Century"/>
              <a:buChar char="-"/>
            </a:pPr>
            <a:r>
              <a:rPr lang="en-US" sz="2600" dirty="0">
                <a:latin typeface="Twentieth Century"/>
                <a:ea typeface="Twentieth Century"/>
                <a:cs typeface="Twentieth Century"/>
                <a:sym typeface="Twentieth Century"/>
              </a:rPr>
              <a:t>cyst wall discontinuity. </a:t>
            </a:r>
            <a:endParaRPr sz="2600" dirty="0"/>
          </a:p>
          <a:p>
            <a:pPr marL="384048" lvl="0" indent="-371348" algn="l" rtl="0">
              <a:lnSpc>
                <a:spcPct val="94000"/>
              </a:lnSpc>
              <a:spcBef>
                <a:spcPts val="1200"/>
              </a:spcBef>
              <a:spcAft>
                <a:spcPts val="0"/>
              </a:spcAft>
              <a:buClr>
                <a:schemeClr val="dk2"/>
              </a:buClr>
              <a:buSzPts val="2600"/>
              <a:buFont typeface="Twentieth Century"/>
              <a:buChar char="-"/>
            </a:pPr>
            <a:r>
              <a:rPr lang="en-US" sz="2600" dirty="0">
                <a:latin typeface="Twentieth Century"/>
                <a:ea typeface="Twentieth Century"/>
                <a:cs typeface="Twentieth Century"/>
                <a:sym typeface="Twentieth Century"/>
              </a:rPr>
              <a:t>change in the architecture of the hydatid cyst which are the general imaging findings of rupture . </a:t>
            </a:r>
            <a:endParaRPr sz="2600" dirty="0"/>
          </a:p>
          <a:p>
            <a:pPr marL="384048" lvl="0" indent="-206248" algn="l" rtl="0">
              <a:lnSpc>
                <a:spcPct val="94000"/>
              </a:lnSpc>
              <a:spcBef>
                <a:spcPts val="1200"/>
              </a:spcBef>
              <a:spcAft>
                <a:spcPts val="0"/>
              </a:spcAft>
              <a:buClr>
                <a:schemeClr val="dk2"/>
              </a:buClr>
              <a:buSzPts val="2800"/>
              <a:buNone/>
            </a:pPr>
            <a:endParaRPr sz="2800" dirty="0">
              <a:latin typeface="Twentieth Century"/>
              <a:ea typeface="Twentieth Century"/>
              <a:cs typeface="Twentieth Century"/>
              <a:sym typeface="Twentieth Century"/>
            </a:endParaRPr>
          </a:p>
          <a:p>
            <a:pPr marL="384048" lvl="0" indent="-206248" algn="l" rtl="0">
              <a:lnSpc>
                <a:spcPct val="94000"/>
              </a:lnSpc>
              <a:spcBef>
                <a:spcPts val="1200"/>
              </a:spcBef>
              <a:spcAft>
                <a:spcPts val="0"/>
              </a:spcAft>
              <a:buClr>
                <a:schemeClr val="dk2"/>
              </a:buClr>
              <a:buSzPts val="2800"/>
              <a:buNone/>
            </a:pPr>
            <a:endParaRPr sz="2800" dirty="0">
              <a:latin typeface="Twentieth Century"/>
              <a:ea typeface="Twentieth Century"/>
              <a:cs typeface="Twentieth Century"/>
              <a:sym typeface="Twentieth Century"/>
            </a:endParaRPr>
          </a:p>
        </p:txBody>
      </p:sp>
      <p:sp>
        <p:nvSpPr>
          <p:cNvPr id="4575" name="Google Shape;4575;p24"/>
          <p:cNvSpPr txBox="1"/>
          <p:nvPr/>
        </p:nvSpPr>
        <p:spPr>
          <a:xfrm>
            <a:off x="819625" y="329425"/>
            <a:ext cx="6775500"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5400" dirty="0">
                <a:solidFill>
                  <a:schemeClr val="lt2"/>
                </a:solidFill>
                <a:highlight>
                  <a:schemeClr val="lt1"/>
                </a:highlight>
                <a:latin typeface="Caveat Brush"/>
                <a:ea typeface="Caveat Brush"/>
                <a:cs typeface="Caveat Brush"/>
                <a:sym typeface="Caveat Brush"/>
              </a:rPr>
              <a:t>DIAGNOSIS :</a:t>
            </a:r>
            <a:endParaRPr sz="5400" dirty="0">
              <a:solidFill>
                <a:schemeClr val="lt2"/>
              </a:solidFill>
              <a:highlight>
                <a:schemeClr val="lt1"/>
              </a:highlight>
              <a:latin typeface="Caveat Brush"/>
              <a:ea typeface="Caveat Brush"/>
              <a:cs typeface="Caveat Brush"/>
              <a:sym typeface="Caveat Brush"/>
            </a:endParaRPr>
          </a:p>
        </p:txBody>
      </p:sp>
      <p:sp>
        <p:nvSpPr>
          <p:cNvPr id="4576" name="Google Shape;4576;p24"/>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80"/>
        <p:cNvGrpSpPr/>
        <p:nvPr/>
      </p:nvGrpSpPr>
      <p:grpSpPr>
        <a:xfrm>
          <a:off x="0" y="0"/>
          <a:ext cx="0" cy="0"/>
          <a:chOff x="0" y="0"/>
          <a:chExt cx="0" cy="0"/>
        </a:xfrm>
      </p:grpSpPr>
      <p:sp>
        <p:nvSpPr>
          <p:cNvPr id="4581" name="Google Shape;4581;p25"/>
          <p:cNvSpPr txBox="1">
            <a:spLocks noGrp="1"/>
          </p:cNvSpPr>
          <p:nvPr>
            <p:ph type="body" idx="4294967295"/>
          </p:nvPr>
        </p:nvSpPr>
        <p:spPr>
          <a:xfrm>
            <a:off x="187418" y="258596"/>
            <a:ext cx="7702547" cy="5721499"/>
          </a:xfrm>
          <a:prstGeom prst="rect">
            <a:avLst/>
          </a:prstGeom>
          <a:noFill/>
          <a:ln>
            <a:noFill/>
          </a:ln>
        </p:spPr>
        <p:txBody>
          <a:bodyPr spcFirstLastPara="1" wrap="square" lIns="91425" tIns="45700" rIns="91425" bIns="45700" anchor="t" anchorCtr="0">
            <a:noAutofit/>
          </a:bodyPr>
          <a:lstStyle/>
          <a:p>
            <a:pPr marL="0" lvl="0" indent="0" algn="l" rtl="0">
              <a:lnSpc>
                <a:spcPct val="94000"/>
              </a:lnSpc>
              <a:spcBef>
                <a:spcPts val="0"/>
              </a:spcBef>
              <a:spcAft>
                <a:spcPts val="0"/>
              </a:spcAft>
              <a:buClr>
                <a:schemeClr val="dk1"/>
              </a:buClr>
              <a:buSzPts val="3600"/>
              <a:buNone/>
            </a:pPr>
            <a:r>
              <a:rPr lang="en-US" sz="4000" b="1" dirty="0">
                <a:solidFill>
                  <a:schemeClr val="accent5"/>
                </a:solidFill>
                <a:highlight>
                  <a:schemeClr val="accent1"/>
                </a:highlight>
                <a:latin typeface="Twentieth Century"/>
                <a:ea typeface="Twentieth Century"/>
                <a:cs typeface="Twentieth Century"/>
                <a:sym typeface="Twentieth Century"/>
              </a:rPr>
              <a:t>2.The rupture in the thorax</a:t>
            </a:r>
            <a:endParaRPr sz="3600" b="1" dirty="0">
              <a:solidFill>
                <a:schemeClr val="dk1"/>
              </a:solidFill>
              <a:latin typeface="Twentieth Century"/>
              <a:ea typeface="Twentieth Century"/>
              <a:cs typeface="Twentieth Century"/>
              <a:sym typeface="Twentieth Century"/>
            </a:endParaRPr>
          </a:p>
          <a:p>
            <a:pPr marL="384048" lvl="0" indent="-384048" algn="l" rtl="0">
              <a:lnSpc>
                <a:spcPct val="94000"/>
              </a:lnSpc>
              <a:spcBef>
                <a:spcPts val="1200"/>
              </a:spcBef>
              <a:spcAft>
                <a:spcPts val="0"/>
              </a:spcAft>
              <a:buClr>
                <a:schemeClr val="dk2"/>
              </a:buClr>
              <a:buSzPts val="2400"/>
              <a:buChar char="●"/>
            </a:pPr>
            <a:r>
              <a:rPr lang="en-US" sz="2400" dirty="0">
                <a:latin typeface="Twentieth Century"/>
                <a:ea typeface="Twentieth Century"/>
                <a:cs typeface="Twentieth Century"/>
                <a:sym typeface="Twentieth Century"/>
              </a:rPr>
              <a:t>The </a:t>
            </a:r>
            <a:r>
              <a:rPr lang="en-US" sz="2400" dirty="0" err="1">
                <a:latin typeface="Twentieth Century"/>
                <a:ea typeface="Twentieth Century"/>
                <a:cs typeface="Twentieth Century"/>
                <a:sym typeface="Twentieth Century"/>
              </a:rPr>
              <a:t>transdiaphragmatic</a:t>
            </a:r>
            <a:r>
              <a:rPr lang="en-US" sz="2400" dirty="0">
                <a:latin typeface="Twentieth Century"/>
                <a:ea typeface="Twentieth Century"/>
                <a:cs typeface="Twentieth Century"/>
                <a:sym typeface="Twentieth Century"/>
              </a:rPr>
              <a:t> intrathoracic rupture of a hepatic hydatid occurs in 0.6-16% of patients with hepatic hydatid disease .</a:t>
            </a:r>
            <a:endParaRPr sz="2400" dirty="0">
              <a:latin typeface="Twentieth Century"/>
              <a:ea typeface="Twentieth Century"/>
              <a:cs typeface="Twentieth Century"/>
              <a:sym typeface="Twentieth Century"/>
            </a:endParaRPr>
          </a:p>
          <a:p>
            <a:pPr marL="384048" lvl="0" indent="-384048" algn="l" rtl="0">
              <a:lnSpc>
                <a:spcPct val="94000"/>
              </a:lnSpc>
              <a:spcBef>
                <a:spcPts val="1200"/>
              </a:spcBef>
              <a:spcAft>
                <a:spcPts val="0"/>
              </a:spcAft>
              <a:buClr>
                <a:schemeClr val="dk2"/>
              </a:buClr>
              <a:buSzPts val="2400"/>
              <a:buChar char="●"/>
            </a:pPr>
            <a:r>
              <a:rPr lang="en-US" sz="2400" dirty="0">
                <a:latin typeface="Twentieth Century"/>
                <a:ea typeface="Twentieth Century"/>
                <a:cs typeface="Twentieth Century"/>
                <a:sym typeface="Twentieth Century"/>
              </a:rPr>
              <a:t>The bare area of the liver, specifically the posterior segments of the right hepatic lobe, is the </a:t>
            </a:r>
            <a:r>
              <a:rPr lang="en-US" sz="2400" b="1" dirty="0">
                <a:latin typeface="Twentieth Century"/>
                <a:ea typeface="Twentieth Century"/>
                <a:cs typeface="Twentieth Century"/>
                <a:sym typeface="Twentieth Century"/>
              </a:rPr>
              <a:t>most common route </a:t>
            </a:r>
            <a:r>
              <a:rPr lang="en-US" sz="2400" dirty="0">
                <a:latin typeface="Twentieth Century"/>
                <a:ea typeface="Twentieth Century"/>
                <a:cs typeface="Twentieth Century"/>
                <a:sym typeface="Twentieth Century"/>
              </a:rPr>
              <a:t>of </a:t>
            </a:r>
            <a:r>
              <a:rPr lang="en-US" sz="2400" dirty="0" err="1">
                <a:latin typeface="Twentieth Century"/>
                <a:ea typeface="Twentieth Century"/>
                <a:cs typeface="Twentieth Century"/>
                <a:sym typeface="Twentieth Century"/>
              </a:rPr>
              <a:t>transdiaphragmatic</a:t>
            </a:r>
            <a:r>
              <a:rPr lang="en-US" sz="2400" dirty="0">
                <a:latin typeface="Twentieth Century"/>
                <a:ea typeface="Twentieth Century"/>
                <a:cs typeface="Twentieth Century"/>
                <a:sym typeface="Twentieth Century"/>
              </a:rPr>
              <a:t> migration due to lack of peritoneal covering in this area .</a:t>
            </a:r>
            <a:endParaRPr sz="2400" dirty="0">
              <a:latin typeface="Twentieth Century"/>
              <a:ea typeface="Twentieth Century"/>
              <a:cs typeface="Twentieth Century"/>
              <a:sym typeface="Twentieth Century"/>
            </a:endParaRPr>
          </a:p>
          <a:p>
            <a:pPr marL="384048" lvl="0" indent="-384048" algn="l" rtl="0">
              <a:lnSpc>
                <a:spcPct val="94000"/>
              </a:lnSpc>
              <a:spcBef>
                <a:spcPts val="1200"/>
              </a:spcBef>
              <a:spcAft>
                <a:spcPts val="0"/>
              </a:spcAft>
              <a:buClr>
                <a:schemeClr val="dk2"/>
              </a:buClr>
              <a:buSzPts val="2400"/>
              <a:buChar char="●"/>
            </a:pPr>
            <a:r>
              <a:rPr lang="en-US" sz="2400" b="1" dirty="0">
                <a:solidFill>
                  <a:srgbClr val="FF7884"/>
                </a:solidFill>
                <a:latin typeface="Twentieth Century"/>
                <a:ea typeface="Twentieth Century"/>
                <a:cs typeface="Twentieth Century"/>
                <a:sym typeface="Twentieth Century"/>
              </a:rPr>
              <a:t>Common imaging findings on CT indicating the thoracic involvement :</a:t>
            </a:r>
            <a:endParaRPr b="1" dirty="0">
              <a:solidFill>
                <a:srgbClr val="FF7884"/>
              </a:solidFill>
            </a:endParaRPr>
          </a:p>
          <a:p>
            <a:pPr marL="0" lvl="0" indent="0" algn="l" rtl="0">
              <a:lnSpc>
                <a:spcPct val="94000"/>
              </a:lnSpc>
              <a:spcBef>
                <a:spcPts val="1200"/>
              </a:spcBef>
              <a:spcAft>
                <a:spcPts val="0"/>
              </a:spcAft>
              <a:buClr>
                <a:schemeClr val="dk2"/>
              </a:buClr>
              <a:buSzPts val="2400"/>
              <a:buNone/>
            </a:pPr>
            <a:r>
              <a:rPr lang="en-US" sz="2400" dirty="0">
                <a:latin typeface="Twentieth Century"/>
                <a:ea typeface="Twentieth Century"/>
                <a:cs typeface="Twentieth Century"/>
                <a:sym typeface="Twentieth Century"/>
              </a:rPr>
              <a:t>- The presence of air inside the hydatid cyst</a:t>
            </a:r>
            <a:endParaRPr dirty="0"/>
          </a:p>
          <a:p>
            <a:pPr marL="0" lvl="0" indent="0" algn="l" rtl="0">
              <a:lnSpc>
                <a:spcPct val="94000"/>
              </a:lnSpc>
              <a:spcBef>
                <a:spcPts val="1200"/>
              </a:spcBef>
              <a:spcAft>
                <a:spcPts val="0"/>
              </a:spcAft>
              <a:buClr>
                <a:schemeClr val="dk2"/>
              </a:buClr>
              <a:buSzPts val="2400"/>
              <a:buNone/>
            </a:pPr>
            <a:r>
              <a:rPr lang="en-US" sz="2400" dirty="0">
                <a:latin typeface="Twentieth Century"/>
                <a:ea typeface="Twentieth Century"/>
                <a:cs typeface="Twentieth Century"/>
                <a:sym typeface="Twentieth Century"/>
              </a:rPr>
              <a:t>- Pleural effusions, lung consolidation and atelectasis due to chemical reactions from the migration of hydatid material into the lungs</a:t>
            </a:r>
            <a:endParaRPr dirty="0"/>
          </a:p>
        </p:txBody>
      </p:sp>
      <p:sp>
        <p:nvSpPr>
          <p:cNvPr id="4582" name="Google Shape;4582;p25"/>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31</a:t>
            </a:fld>
            <a:endParaRPr/>
          </a:p>
        </p:txBody>
      </p:sp>
      <p:pic>
        <p:nvPicPr>
          <p:cNvPr id="2" name="Picture 1"/>
          <p:cNvPicPr>
            <a:picLocks noChangeAspect="1"/>
          </p:cNvPicPr>
          <p:nvPr/>
        </p:nvPicPr>
        <p:blipFill>
          <a:blip r:embed="rId3"/>
          <a:stretch>
            <a:fillRect/>
          </a:stretch>
        </p:blipFill>
        <p:spPr>
          <a:xfrm>
            <a:off x="7891264" y="946155"/>
            <a:ext cx="4300735" cy="311639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86"/>
        <p:cNvGrpSpPr/>
        <p:nvPr/>
      </p:nvGrpSpPr>
      <p:grpSpPr>
        <a:xfrm>
          <a:off x="0" y="0"/>
          <a:ext cx="0" cy="0"/>
          <a:chOff x="0" y="0"/>
          <a:chExt cx="0" cy="0"/>
        </a:xfrm>
      </p:grpSpPr>
      <p:sp>
        <p:nvSpPr>
          <p:cNvPr id="4587" name="Google Shape;4587;p26"/>
          <p:cNvSpPr txBox="1">
            <a:spLocks noGrp="1"/>
          </p:cNvSpPr>
          <p:nvPr>
            <p:ph type="subTitle" idx="1"/>
          </p:nvPr>
        </p:nvSpPr>
        <p:spPr>
          <a:xfrm>
            <a:off x="889879" y="2197103"/>
            <a:ext cx="9531591" cy="1257600"/>
          </a:xfrm>
          <a:prstGeom prst="rect">
            <a:avLst/>
          </a:prstGeom>
          <a:noFill/>
          <a:ln>
            <a:noFill/>
          </a:ln>
        </p:spPr>
        <p:txBody>
          <a:bodyPr spcFirstLastPara="1" wrap="square" lIns="91425" tIns="45700" rIns="91425" bIns="45700" anchor="t" anchorCtr="0">
            <a:noAutofit/>
          </a:bodyPr>
          <a:lstStyle/>
          <a:p>
            <a:pPr marL="0" lvl="0" indent="0" algn="l" rtl="0">
              <a:lnSpc>
                <a:spcPct val="94000"/>
              </a:lnSpc>
              <a:spcBef>
                <a:spcPts val="0"/>
              </a:spcBef>
              <a:spcAft>
                <a:spcPts val="0"/>
              </a:spcAft>
              <a:buNone/>
            </a:pPr>
            <a:r>
              <a:rPr lang="en-US" sz="2400" dirty="0">
                <a:solidFill>
                  <a:schemeClr val="accent5"/>
                </a:solidFill>
                <a:latin typeface="Twentieth Century"/>
                <a:ea typeface="Twentieth Century"/>
                <a:cs typeface="Twentieth Century"/>
                <a:sym typeface="Twentieth Century"/>
              </a:rPr>
              <a:t>The clinical presentation is predominately pulmonary, with abdominal symptoms being less frequent . Coughs, expectoration, and dyspnea are present in 30% of cases. </a:t>
            </a:r>
            <a:endParaRPr sz="2400" dirty="0">
              <a:solidFill>
                <a:schemeClr val="accent5"/>
              </a:solidFill>
              <a:latin typeface="Twentieth Century"/>
              <a:ea typeface="Twentieth Century"/>
              <a:cs typeface="Twentieth Century"/>
              <a:sym typeface="Twentieth Century"/>
            </a:endParaRPr>
          </a:p>
          <a:p>
            <a:pPr marL="0" lvl="0" indent="0" algn="l" rtl="0">
              <a:lnSpc>
                <a:spcPct val="94000"/>
              </a:lnSpc>
              <a:spcBef>
                <a:spcPts val="0"/>
              </a:spcBef>
              <a:spcAft>
                <a:spcPts val="0"/>
              </a:spcAft>
              <a:buNone/>
            </a:pPr>
            <a:endParaRPr sz="2400" dirty="0">
              <a:solidFill>
                <a:schemeClr val="accent5"/>
              </a:solidFill>
              <a:latin typeface="Twentieth Century"/>
              <a:ea typeface="Twentieth Century"/>
              <a:cs typeface="Twentieth Century"/>
              <a:sym typeface="Twentieth Century"/>
            </a:endParaRPr>
          </a:p>
          <a:p>
            <a:pPr marL="384048" lvl="0" indent="-206248" algn="l" rtl="0">
              <a:lnSpc>
                <a:spcPct val="94000"/>
              </a:lnSpc>
              <a:spcBef>
                <a:spcPts val="1200"/>
              </a:spcBef>
              <a:spcAft>
                <a:spcPts val="0"/>
              </a:spcAft>
              <a:buClr>
                <a:schemeClr val="dk2"/>
              </a:buClr>
              <a:buSzPts val="2800"/>
              <a:buNone/>
            </a:pPr>
            <a:endParaRPr sz="2400" dirty="0">
              <a:latin typeface="Twentieth Century"/>
              <a:ea typeface="Twentieth Century"/>
              <a:cs typeface="Twentieth Century"/>
              <a:sym typeface="Twentieth Century"/>
            </a:endParaRPr>
          </a:p>
          <a:p>
            <a:pPr marL="384048" lvl="0" indent="-206248" algn="l" rtl="0">
              <a:lnSpc>
                <a:spcPct val="94000"/>
              </a:lnSpc>
              <a:spcBef>
                <a:spcPts val="1200"/>
              </a:spcBef>
              <a:spcAft>
                <a:spcPts val="0"/>
              </a:spcAft>
              <a:buClr>
                <a:schemeClr val="dk2"/>
              </a:buClr>
              <a:buSzPts val="2800"/>
              <a:buNone/>
            </a:pPr>
            <a:endParaRPr sz="2400" dirty="0">
              <a:latin typeface="Twentieth Century"/>
              <a:ea typeface="Twentieth Century"/>
              <a:cs typeface="Twentieth Century"/>
              <a:sym typeface="Twentieth Century"/>
            </a:endParaRPr>
          </a:p>
        </p:txBody>
      </p:sp>
      <p:sp>
        <p:nvSpPr>
          <p:cNvPr id="4588" name="Google Shape;4588;p26"/>
          <p:cNvSpPr txBox="1"/>
          <p:nvPr/>
        </p:nvSpPr>
        <p:spPr>
          <a:xfrm>
            <a:off x="969147" y="1423597"/>
            <a:ext cx="6775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dirty="0">
                <a:solidFill>
                  <a:schemeClr val="lt2"/>
                </a:solidFill>
                <a:highlight>
                  <a:schemeClr val="lt1"/>
                </a:highlight>
                <a:latin typeface="Caveat Brush"/>
                <a:ea typeface="Caveat Brush"/>
                <a:cs typeface="Caveat Brush"/>
                <a:sym typeface="Caveat Brush"/>
              </a:rPr>
              <a:t>CLINICAL FEATURE :</a:t>
            </a:r>
            <a:endParaRPr sz="4000" dirty="0">
              <a:solidFill>
                <a:schemeClr val="lt2"/>
              </a:solidFill>
              <a:highlight>
                <a:schemeClr val="lt1"/>
              </a:highlight>
              <a:latin typeface="Caveat Brush"/>
              <a:ea typeface="Caveat Brush"/>
              <a:cs typeface="Caveat Brush"/>
              <a:sym typeface="Caveat Brush"/>
            </a:endParaRPr>
          </a:p>
        </p:txBody>
      </p:sp>
      <p:sp>
        <p:nvSpPr>
          <p:cNvPr id="4589" name="Google Shape;4589;p26"/>
          <p:cNvSpPr txBox="1"/>
          <p:nvPr/>
        </p:nvSpPr>
        <p:spPr>
          <a:xfrm>
            <a:off x="996041" y="3645808"/>
            <a:ext cx="6775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dirty="0">
                <a:solidFill>
                  <a:schemeClr val="lt2"/>
                </a:solidFill>
                <a:highlight>
                  <a:schemeClr val="lt1"/>
                </a:highlight>
                <a:latin typeface="Caveat Brush"/>
                <a:ea typeface="Caveat Brush"/>
                <a:cs typeface="Caveat Brush"/>
                <a:sym typeface="Caveat Brush"/>
              </a:rPr>
              <a:t>DIAGNOSIS :</a:t>
            </a:r>
            <a:endParaRPr sz="4000" dirty="0">
              <a:solidFill>
                <a:schemeClr val="lt2"/>
              </a:solidFill>
              <a:highlight>
                <a:schemeClr val="lt1"/>
              </a:highlight>
              <a:latin typeface="Caveat Brush"/>
              <a:ea typeface="Caveat Brush"/>
              <a:cs typeface="Caveat Brush"/>
              <a:sym typeface="Caveat Brush"/>
            </a:endParaRPr>
          </a:p>
        </p:txBody>
      </p:sp>
      <p:sp>
        <p:nvSpPr>
          <p:cNvPr id="4590" name="Google Shape;4590;p26"/>
          <p:cNvSpPr txBox="1"/>
          <p:nvPr/>
        </p:nvSpPr>
        <p:spPr>
          <a:xfrm>
            <a:off x="876433" y="4257013"/>
            <a:ext cx="10177050" cy="1595406"/>
          </a:xfrm>
          <a:prstGeom prst="rect">
            <a:avLst/>
          </a:prstGeom>
          <a:noFill/>
          <a:ln>
            <a:noFill/>
          </a:ln>
        </p:spPr>
        <p:txBody>
          <a:bodyPr spcFirstLastPara="1" wrap="square" lIns="91425" tIns="91425" rIns="91425" bIns="91425" anchor="t" anchorCtr="0">
            <a:spAutoFit/>
          </a:bodyPr>
          <a:lstStyle/>
          <a:p>
            <a:pPr marL="0" lvl="0" indent="0" algn="l" rtl="0">
              <a:lnSpc>
                <a:spcPct val="94000"/>
              </a:lnSpc>
              <a:spcBef>
                <a:spcPts val="1200"/>
              </a:spcBef>
              <a:spcAft>
                <a:spcPts val="0"/>
              </a:spcAft>
              <a:buClr>
                <a:schemeClr val="dk1"/>
              </a:buClr>
              <a:buSzPts val="1100"/>
              <a:buFont typeface="Arial"/>
              <a:buNone/>
            </a:pPr>
            <a:r>
              <a:rPr lang="en-US" sz="2400" dirty="0">
                <a:solidFill>
                  <a:schemeClr val="accent3"/>
                </a:solidFill>
                <a:latin typeface="Twentieth Century"/>
                <a:ea typeface="Twentieth Century"/>
                <a:cs typeface="Twentieth Century"/>
                <a:sym typeface="Twentieth Century"/>
              </a:rPr>
              <a:t>Diagnosis of thoracic complications is performed with </a:t>
            </a:r>
            <a:r>
              <a:rPr lang="en-US" sz="2400" dirty="0" err="1">
                <a:solidFill>
                  <a:schemeClr val="accent3"/>
                </a:solidFill>
                <a:latin typeface="Twentieth Century"/>
                <a:ea typeface="Twentieth Century"/>
                <a:cs typeface="Twentieth Century"/>
                <a:sym typeface="Twentieth Century"/>
              </a:rPr>
              <a:t>Thoraco</a:t>
            </a:r>
            <a:r>
              <a:rPr lang="en-US" sz="2400" dirty="0">
                <a:solidFill>
                  <a:schemeClr val="accent3"/>
                </a:solidFill>
                <a:latin typeface="Twentieth Century"/>
                <a:ea typeface="Twentieth Century"/>
                <a:cs typeface="Twentieth Century"/>
                <a:sym typeface="Twentieth Century"/>
              </a:rPr>
              <a:t>-abdominal CT-scan which shows the liver hydatid cyst, and the thoracic complication and sometimes could show the diaphragmatic fistula.</a:t>
            </a:r>
            <a:endParaRPr sz="2400" dirty="0">
              <a:solidFill>
                <a:schemeClr val="accent3"/>
              </a:solidFill>
              <a:latin typeface="Raleway"/>
              <a:ea typeface="Raleway"/>
              <a:cs typeface="Raleway"/>
              <a:sym typeface="Raleway"/>
            </a:endParaRPr>
          </a:p>
          <a:p>
            <a:pPr marL="0" lvl="0" indent="0" algn="l" rtl="0">
              <a:spcBef>
                <a:spcPts val="0"/>
              </a:spcBef>
              <a:spcAft>
                <a:spcPts val="0"/>
              </a:spcAft>
              <a:buNone/>
            </a:pPr>
            <a:endParaRPr dirty="0">
              <a:latin typeface="Raleway"/>
              <a:ea typeface="Raleway"/>
              <a:cs typeface="Raleway"/>
              <a:sym typeface="Raleway"/>
            </a:endParaRPr>
          </a:p>
        </p:txBody>
      </p:sp>
      <p:sp>
        <p:nvSpPr>
          <p:cNvPr id="4591" name="Google Shape;4591;p26"/>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6"/>
        <p:cNvGrpSpPr/>
        <p:nvPr/>
      </p:nvGrpSpPr>
      <p:grpSpPr>
        <a:xfrm>
          <a:off x="0" y="0"/>
          <a:ext cx="0" cy="0"/>
          <a:chOff x="0" y="0"/>
          <a:chExt cx="0" cy="0"/>
        </a:xfrm>
      </p:grpSpPr>
      <p:sp>
        <p:nvSpPr>
          <p:cNvPr id="4597" name="Google Shape;4597;p27"/>
          <p:cNvSpPr txBox="1">
            <a:spLocks noGrp="1"/>
          </p:cNvSpPr>
          <p:nvPr>
            <p:ph type="title"/>
          </p:nvPr>
        </p:nvSpPr>
        <p:spPr>
          <a:xfrm>
            <a:off x="2063552" y="188640"/>
            <a:ext cx="5791200" cy="759614"/>
          </a:xfrm>
          <a:prstGeom prst="rect">
            <a:avLst/>
          </a:prstGeom>
          <a:solidFill>
            <a:srgbClr val="FAF1DF"/>
          </a:solid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Twentieth Century"/>
              <a:buNone/>
            </a:pPr>
            <a:r>
              <a:rPr lang="en-US" b="1" dirty="0">
                <a:solidFill>
                  <a:srgbClr val="FF7884"/>
                </a:solidFill>
                <a:latin typeface="Twentieth Century"/>
                <a:ea typeface="Twentieth Century"/>
                <a:cs typeface="Twentieth Century"/>
                <a:sym typeface="Twentieth Century"/>
              </a:rPr>
              <a:t> B- superinfection</a:t>
            </a:r>
            <a:endParaRPr b="1" dirty="0">
              <a:solidFill>
                <a:srgbClr val="FF7884"/>
              </a:solidFill>
              <a:latin typeface="Twentieth Century"/>
              <a:ea typeface="Twentieth Century"/>
              <a:cs typeface="Twentieth Century"/>
              <a:sym typeface="Twentieth Century"/>
            </a:endParaRPr>
          </a:p>
        </p:txBody>
      </p:sp>
      <p:sp>
        <p:nvSpPr>
          <p:cNvPr id="4598" name="Google Shape;4598;p27"/>
          <p:cNvSpPr txBox="1">
            <a:spLocks noGrp="1"/>
          </p:cNvSpPr>
          <p:nvPr>
            <p:ph type="body" idx="1"/>
          </p:nvPr>
        </p:nvSpPr>
        <p:spPr>
          <a:xfrm>
            <a:off x="522514" y="1124744"/>
            <a:ext cx="11482252" cy="5616624"/>
          </a:xfrm>
          <a:prstGeom prst="rect">
            <a:avLst/>
          </a:prstGeom>
          <a:noFill/>
          <a:ln>
            <a:noFill/>
          </a:ln>
        </p:spPr>
        <p:txBody>
          <a:bodyPr spcFirstLastPara="1" wrap="square" lIns="91425" tIns="45700" rIns="91425" bIns="45700" anchor="t" anchorCtr="0">
            <a:noAutofit/>
          </a:bodyPr>
          <a:lstStyle/>
          <a:p>
            <a:pPr marL="384048" lvl="0" indent="-384048" algn="l" rtl="0">
              <a:lnSpc>
                <a:spcPct val="94000"/>
              </a:lnSpc>
              <a:spcBef>
                <a:spcPts val="0"/>
              </a:spcBef>
              <a:spcAft>
                <a:spcPts val="0"/>
              </a:spcAft>
              <a:buClr>
                <a:srgbClr val="FF0000"/>
              </a:buClr>
              <a:buSzPts val="2400"/>
              <a:buChar char="●"/>
            </a:pPr>
            <a:r>
              <a:rPr lang="en-US" sz="2400" dirty="0">
                <a:solidFill>
                  <a:srgbClr val="FF7884"/>
                </a:solidFill>
                <a:latin typeface="Twentieth Century"/>
                <a:ea typeface="Twentieth Century"/>
                <a:cs typeface="Twentieth Century"/>
                <a:sym typeface="Twentieth Century"/>
              </a:rPr>
              <a:t>It is the most common complication </a:t>
            </a:r>
            <a:r>
              <a:rPr lang="en-US" sz="2400" dirty="0">
                <a:latin typeface="Twentieth Century"/>
                <a:ea typeface="Twentieth Century"/>
                <a:cs typeface="Twentieth Century"/>
                <a:sym typeface="Twentieth Century"/>
              </a:rPr>
              <a:t>. Specifically, superinfection is more commonly associated with intrabiliary rupture. The disruption of the laminated membrane predisposes to superinfection and may lead to liver abscess. The patient typically will have:</a:t>
            </a:r>
            <a:endParaRPr dirty="0"/>
          </a:p>
          <a:p>
            <a:pPr marL="0" lvl="0" indent="0" algn="l" rtl="0">
              <a:lnSpc>
                <a:spcPct val="94000"/>
              </a:lnSpc>
              <a:spcBef>
                <a:spcPts val="1200"/>
              </a:spcBef>
              <a:spcAft>
                <a:spcPts val="0"/>
              </a:spcAft>
              <a:buClr>
                <a:srgbClr val="FF0000"/>
              </a:buClr>
              <a:buSzPts val="2400"/>
              <a:buNone/>
            </a:pPr>
            <a:r>
              <a:rPr lang="en-US" sz="2400" dirty="0">
                <a:solidFill>
                  <a:srgbClr val="FF0000"/>
                </a:solidFill>
                <a:latin typeface="Twentieth Century"/>
                <a:ea typeface="Twentieth Century"/>
                <a:cs typeface="Twentieth Century"/>
                <a:sym typeface="Twentieth Century"/>
              </a:rPr>
              <a:t> </a:t>
            </a:r>
            <a:r>
              <a:rPr lang="en-US" sz="2400" dirty="0">
                <a:solidFill>
                  <a:srgbClr val="FF7884"/>
                </a:solidFill>
                <a:latin typeface="Twentieth Century"/>
                <a:ea typeface="Twentieth Century"/>
                <a:cs typeface="Twentieth Century"/>
                <a:sym typeface="Twentieth Century"/>
              </a:rPr>
              <a:t>1-fever &amp; chills.                                                                            </a:t>
            </a:r>
            <a:endParaRPr dirty="0">
              <a:solidFill>
                <a:srgbClr val="FF7884"/>
              </a:solidFill>
            </a:endParaRPr>
          </a:p>
          <a:p>
            <a:pPr marL="0" lvl="0" indent="0" algn="l" rtl="0">
              <a:lnSpc>
                <a:spcPct val="94000"/>
              </a:lnSpc>
              <a:spcBef>
                <a:spcPts val="1200"/>
              </a:spcBef>
              <a:spcAft>
                <a:spcPts val="0"/>
              </a:spcAft>
              <a:buClr>
                <a:srgbClr val="FF0000"/>
              </a:buClr>
              <a:buSzPts val="2400"/>
              <a:buNone/>
            </a:pPr>
            <a:r>
              <a:rPr lang="en-US" sz="2400" dirty="0">
                <a:solidFill>
                  <a:srgbClr val="FF7884"/>
                </a:solidFill>
                <a:latin typeface="Twentieth Century"/>
                <a:ea typeface="Twentieth Century"/>
                <a:cs typeface="Twentieth Century"/>
                <a:sym typeface="Twentieth Century"/>
              </a:rPr>
              <a:t> 2- vomiting &amp; Anorexia.                                                                </a:t>
            </a:r>
            <a:endParaRPr dirty="0">
              <a:solidFill>
                <a:srgbClr val="FF7884"/>
              </a:solidFill>
            </a:endParaRPr>
          </a:p>
          <a:p>
            <a:pPr marL="0" lvl="0" indent="0" algn="l" rtl="0">
              <a:lnSpc>
                <a:spcPct val="94000"/>
              </a:lnSpc>
              <a:spcBef>
                <a:spcPts val="1200"/>
              </a:spcBef>
              <a:spcAft>
                <a:spcPts val="0"/>
              </a:spcAft>
              <a:buClr>
                <a:srgbClr val="FF0000"/>
              </a:buClr>
              <a:buSzPts val="2400"/>
              <a:buNone/>
            </a:pPr>
            <a:r>
              <a:rPr lang="en-US" sz="2400" dirty="0">
                <a:solidFill>
                  <a:srgbClr val="FF7884"/>
                </a:solidFill>
                <a:latin typeface="Twentieth Century"/>
                <a:ea typeface="Twentieth Century"/>
                <a:cs typeface="Twentieth Century"/>
                <a:sym typeface="Twentieth Century"/>
              </a:rPr>
              <a:t> 3-Rt.upper quadrant pain                                                            </a:t>
            </a:r>
            <a:endParaRPr dirty="0">
              <a:solidFill>
                <a:srgbClr val="FF7884"/>
              </a:solidFill>
            </a:endParaRPr>
          </a:p>
          <a:p>
            <a:pPr marL="0" lvl="0" indent="0" algn="l" rtl="0">
              <a:lnSpc>
                <a:spcPct val="94000"/>
              </a:lnSpc>
              <a:spcBef>
                <a:spcPts val="1200"/>
              </a:spcBef>
              <a:spcAft>
                <a:spcPts val="0"/>
              </a:spcAft>
              <a:buClr>
                <a:srgbClr val="FF0000"/>
              </a:buClr>
              <a:buSzPts val="2400"/>
              <a:buNone/>
            </a:pPr>
            <a:r>
              <a:rPr lang="en-US" sz="2400" dirty="0">
                <a:solidFill>
                  <a:srgbClr val="FF7884"/>
                </a:solidFill>
                <a:latin typeface="Twentieth Century"/>
                <a:ea typeface="Twentieth Century"/>
                <a:cs typeface="Twentieth Century"/>
                <a:sym typeface="Twentieth Century"/>
              </a:rPr>
              <a:t> 4- weight loss                                                                          </a:t>
            </a:r>
            <a:endParaRPr dirty="0">
              <a:solidFill>
                <a:srgbClr val="FF7884"/>
              </a:solidFill>
            </a:endParaRPr>
          </a:p>
          <a:p>
            <a:pPr marL="0" lvl="0" indent="0" algn="l" rtl="0">
              <a:lnSpc>
                <a:spcPct val="94000"/>
              </a:lnSpc>
              <a:spcBef>
                <a:spcPts val="1200"/>
              </a:spcBef>
              <a:spcAft>
                <a:spcPts val="0"/>
              </a:spcAft>
              <a:buClr>
                <a:srgbClr val="FF0000"/>
              </a:buClr>
              <a:buSzPts val="2400"/>
              <a:buNone/>
            </a:pPr>
            <a:r>
              <a:rPr lang="en-US" sz="2400" dirty="0">
                <a:solidFill>
                  <a:srgbClr val="FF7884"/>
                </a:solidFill>
                <a:latin typeface="Twentieth Century"/>
                <a:ea typeface="Twentieth Century"/>
                <a:cs typeface="Twentieth Century"/>
                <a:sym typeface="Twentieth Century"/>
              </a:rPr>
              <a:t> 5-Respiratory symptoms                                                             </a:t>
            </a:r>
            <a:endParaRPr dirty="0">
              <a:solidFill>
                <a:srgbClr val="FF7884"/>
              </a:solidFill>
            </a:endParaRPr>
          </a:p>
          <a:p>
            <a:pPr marL="0" lvl="0" indent="0" algn="l" rtl="0">
              <a:lnSpc>
                <a:spcPct val="94000"/>
              </a:lnSpc>
              <a:spcBef>
                <a:spcPts val="1200"/>
              </a:spcBef>
              <a:spcAft>
                <a:spcPts val="0"/>
              </a:spcAft>
              <a:buClr>
                <a:srgbClr val="FF0000"/>
              </a:buClr>
              <a:buSzPts val="2400"/>
              <a:buNone/>
            </a:pPr>
            <a:r>
              <a:rPr lang="en-US" sz="2400" dirty="0">
                <a:solidFill>
                  <a:srgbClr val="FF7884"/>
                </a:solidFill>
                <a:latin typeface="Twentieth Century"/>
                <a:ea typeface="Twentieth Century"/>
                <a:cs typeface="Twentieth Century"/>
                <a:sym typeface="Twentieth Century"/>
              </a:rPr>
              <a:t> 6- typical signs and symptoms of jaundice. </a:t>
            </a:r>
            <a:endParaRPr dirty="0">
              <a:solidFill>
                <a:srgbClr val="FF7884"/>
              </a:solidFill>
            </a:endParaRPr>
          </a:p>
          <a:p>
            <a:pPr marL="0" lvl="0" indent="0" algn="l" rtl="0">
              <a:lnSpc>
                <a:spcPct val="94000"/>
              </a:lnSpc>
              <a:spcBef>
                <a:spcPts val="1200"/>
              </a:spcBef>
              <a:spcAft>
                <a:spcPts val="0"/>
              </a:spcAft>
              <a:buClr>
                <a:srgbClr val="FF0000"/>
              </a:buClr>
              <a:buSzPts val="2400"/>
              <a:buNone/>
            </a:pPr>
            <a:r>
              <a:rPr lang="en-US" sz="2400" dirty="0">
                <a:solidFill>
                  <a:srgbClr val="FF7884"/>
                </a:solidFill>
                <a:latin typeface="Twentieth Century"/>
                <a:ea typeface="Twentieth Century"/>
                <a:cs typeface="Twentieth Century"/>
                <a:sym typeface="Twentieth Century"/>
              </a:rPr>
              <a:t> 7-confusion                                                                                 </a:t>
            </a:r>
            <a:endParaRPr dirty="0">
              <a:solidFill>
                <a:srgbClr val="FF7884"/>
              </a:solidFill>
            </a:endParaRPr>
          </a:p>
          <a:p>
            <a:pPr marL="0" lvl="0" indent="0" algn="l" rtl="0">
              <a:lnSpc>
                <a:spcPct val="94000"/>
              </a:lnSpc>
              <a:spcBef>
                <a:spcPts val="1200"/>
              </a:spcBef>
              <a:spcAft>
                <a:spcPts val="0"/>
              </a:spcAft>
              <a:buClr>
                <a:srgbClr val="FF0000"/>
              </a:buClr>
              <a:buSzPts val="2400"/>
              <a:buNone/>
            </a:pPr>
            <a:r>
              <a:rPr lang="en-US" sz="2400" dirty="0">
                <a:solidFill>
                  <a:srgbClr val="FF7884"/>
                </a:solidFill>
                <a:latin typeface="Twentieth Century"/>
                <a:ea typeface="Twentieth Century"/>
                <a:cs typeface="Twentieth Century"/>
                <a:sym typeface="Twentieth Century"/>
              </a:rPr>
              <a:t> 8-shock</a:t>
            </a:r>
            <a:endParaRPr sz="2400" dirty="0">
              <a:solidFill>
                <a:srgbClr val="FF7884"/>
              </a:solidFill>
              <a:latin typeface="Twentieth Century"/>
              <a:ea typeface="Twentieth Century"/>
              <a:cs typeface="Twentieth Century"/>
              <a:sym typeface="Twentieth Century"/>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03"/>
        <p:cNvGrpSpPr/>
        <p:nvPr/>
      </p:nvGrpSpPr>
      <p:grpSpPr>
        <a:xfrm>
          <a:off x="0" y="0"/>
          <a:ext cx="0" cy="0"/>
          <a:chOff x="0" y="0"/>
          <a:chExt cx="0" cy="0"/>
        </a:xfrm>
      </p:grpSpPr>
      <p:sp>
        <p:nvSpPr>
          <p:cNvPr id="4604" name="Google Shape;4604;p28"/>
          <p:cNvSpPr txBox="1">
            <a:spLocks noGrp="1"/>
          </p:cNvSpPr>
          <p:nvPr>
            <p:ph type="body" idx="1"/>
          </p:nvPr>
        </p:nvSpPr>
        <p:spPr>
          <a:xfrm>
            <a:off x="1314252" y="476673"/>
            <a:ext cx="9518848" cy="4590627"/>
          </a:xfrm>
          <a:prstGeom prst="rect">
            <a:avLst/>
          </a:prstGeom>
          <a:noFill/>
          <a:ln>
            <a:noFill/>
          </a:ln>
        </p:spPr>
        <p:txBody>
          <a:bodyPr spcFirstLastPara="1" wrap="square" lIns="91425" tIns="45700" rIns="91425" bIns="45700" anchor="t" anchorCtr="0">
            <a:normAutofit/>
          </a:bodyPr>
          <a:lstStyle/>
          <a:p>
            <a:pPr marL="384048" lvl="0" indent="-384048" algn="l" rtl="0">
              <a:lnSpc>
                <a:spcPct val="94000"/>
              </a:lnSpc>
              <a:spcBef>
                <a:spcPts val="0"/>
              </a:spcBef>
              <a:spcAft>
                <a:spcPts val="0"/>
              </a:spcAft>
              <a:buClr>
                <a:schemeClr val="dk2"/>
              </a:buClr>
              <a:buSzPts val="2800"/>
              <a:buChar char="●"/>
            </a:pPr>
            <a:r>
              <a:rPr lang="en-US" sz="2800" dirty="0">
                <a:latin typeface="Twentieth Century"/>
                <a:ea typeface="Twentieth Century"/>
                <a:cs typeface="Twentieth Century"/>
                <a:sym typeface="Twentieth Century"/>
              </a:rPr>
              <a:t>US and CT may demonstrate multiple confluent intrahepatic lesions with poorly defined margins, associated with the presence of air and air-fluid level. </a:t>
            </a:r>
            <a:endParaRPr dirty="0"/>
          </a:p>
          <a:p>
            <a:pPr marL="384048" lvl="0" indent="-206248" algn="l" rtl="0">
              <a:lnSpc>
                <a:spcPct val="94000"/>
              </a:lnSpc>
              <a:spcBef>
                <a:spcPts val="1200"/>
              </a:spcBef>
              <a:spcAft>
                <a:spcPts val="0"/>
              </a:spcAft>
              <a:buClr>
                <a:schemeClr val="dk2"/>
              </a:buClr>
              <a:buSzPts val="2800"/>
              <a:buNone/>
            </a:pPr>
            <a:endParaRPr sz="2800" u="sng" dirty="0">
              <a:solidFill>
                <a:srgbClr val="FF0000"/>
              </a:solidFill>
              <a:latin typeface="Twentieth Century"/>
              <a:ea typeface="Twentieth Century"/>
              <a:cs typeface="Twentieth Century"/>
              <a:sym typeface="Twentieth Century"/>
            </a:endParaRPr>
          </a:p>
          <a:p>
            <a:pPr marL="384048" lvl="0" indent="-384048" algn="l" rtl="0">
              <a:lnSpc>
                <a:spcPct val="94000"/>
              </a:lnSpc>
              <a:spcBef>
                <a:spcPts val="1200"/>
              </a:spcBef>
              <a:spcAft>
                <a:spcPts val="0"/>
              </a:spcAft>
              <a:buClr>
                <a:srgbClr val="FF0000"/>
              </a:buClr>
              <a:buSzPts val="2800"/>
              <a:buChar char="●"/>
            </a:pPr>
            <a:r>
              <a:rPr lang="en-US" sz="2800" u="sng" dirty="0">
                <a:solidFill>
                  <a:srgbClr val="283C55"/>
                </a:solidFill>
                <a:latin typeface="Twentieth Century"/>
                <a:ea typeface="Twentieth Century"/>
                <a:cs typeface="Twentieth Century"/>
                <a:sym typeface="Twentieth Century"/>
              </a:rPr>
              <a:t>The combination of these imaging findings with history of hepatic hydatid cyst, pain, fever, and leukocytosis should prompt the diagnosis of hepatic hydatid cyst suppuration</a:t>
            </a:r>
            <a:r>
              <a:rPr lang="en-US" sz="2800" dirty="0">
                <a:solidFill>
                  <a:srgbClr val="283C55"/>
                </a:solidFill>
                <a:latin typeface="Twentieth Century"/>
                <a:ea typeface="Twentieth Century"/>
                <a:cs typeface="Twentieth Century"/>
                <a:sym typeface="Twentieth Century"/>
              </a:rPr>
              <a:t>.</a:t>
            </a:r>
            <a:endParaRPr sz="2800" dirty="0">
              <a:solidFill>
                <a:srgbClr val="283C55"/>
              </a:solidFill>
              <a:latin typeface="Twentieth Century"/>
              <a:ea typeface="Twentieth Century"/>
              <a:cs typeface="Twentieth Century"/>
              <a:sym typeface="Twentieth Century"/>
            </a:endParaRPr>
          </a:p>
        </p:txBody>
      </p:sp>
      <p:sp>
        <p:nvSpPr>
          <p:cNvPr id="4605" name="Google Shape;4605;p28"/>
          <p:cNvSpPr txBox="1">
            <a:spLocks noGrp="1"/>
          </p:cNvSpPr>
          <p:nvPr>
            <p:ph type="sldNum" idx="12"/>
          </p:nvPr>
        </p:nvSpPr>
        <p:spPr>
          <a:xfrm>
            <a:off x="816864" y="6356351"/>
            <a:ext cx="2641500" cy="3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09"/>
        <p:cNvGrpSpPr/>
        <p:nvPr/>
      </p:nvGrpSpPr>
      <p:grpSpPr>
        <a:xfrm>
          <a:off x="0" y="0"/>
          <a:ext cx="0" cy="0"/>
          <a:chOff x="0" y="0"/>
          <a:chExt cx="0" cy="0"/>
        </a:xfrm>
      </p:grpSpPr>
      <p:sp>
        <p:nvSpPr>
          <p:cNvPr id="4610" name="Google Shape;4610;p29"/>
          <p:cNvSpPr txBox="1">
            <a:spLocks noGrp="1"/>
          </p:cNvSpPr>
          <p:nvPr>
            <p:ph type="title"/>
          </p:nvPr>
        </p:nvSpPr>
        <p:spPr>
          <a:xfrm>
            <a:off x="1181100" y="404664"/>
            <a:ext cx="8470900" cy="1005036"/>
          </a:xfrm>
          <a:prstGeom prst="rect">
            <a:avLst/>
          </a:prstGeom>
          <a:solidFill>
            <a:srgbClr val="FAF1DF"/>
          </a:solidFill>
          <a:ln>
            <a:noFill/>
          </a:ln>
        </p:spPr>
        <p:txBody>
          <a:bodyPr spcFirstLastPara="1" wrap="square" lIns="91425" tIns="45700" rIns="91425" bIns="45700" anchor="t" anchorCtr="0">
            <a:normAutofit fontScale="90000"/>
          </a:bodyPr>
          <a:lstStyle/>
          <a:p>
            <a:pPr marL="0" lvl="0" indent="0" algn="l" rtl="0">
              <a:lnSpc>
                <a:spcPct val="89000"/>
              </a:lnSpc>
              <a:spcBef>
                <a:spcPts val="0"/>
              </a:spcBef>
              <a:spcAft>
                <a:spcPts val="0"/>
              </a:spcAft>
              <a:buClr>
                <a:schemeClr val="dk2"/>
              </a:buClr>
              <a:buSzPts val="4400"/>
              <a:buFont typeface="Twentieth Century"/>
              <a:buNone/>
            </a:pPr>
            <a:r>
              <a:rPr lang="en-US" b="1" dirty="0">
                <a:solidFill>
                  <a:srgbClr val="FF7884"/>
                </a:solidFill>
                <a:latin typeface="Twentieth Century"/>
                <a:ea typeface="Twentieth Century"/>
                <a:cs typeface="Twentieth Century"/>
                <a:sym typeface="Twentieth Century"/>
              </a:rPr>
              <a:t>C- mass effect-related complications</a:t>
            </a:r>
            <a:endParaRPr b="1" dirty="0">
              <a:solidFill>
                <a:srgbClr val="FF7884"/>
              </a:solidFill>
              <a:latin typeface="Twentieth Century"/>
              <a:ea typeface="Twentieth Century"/>
              <a:cs typeface="Twentieth Century"/>
              <a:sym typeface="Twentieth Century"/>
            </a:endParaRPr>
          </a:p>
        </p:txBody>
      </p:sp>
      <p:sp>
        <p:nvSpPr>
          <p:cNvPr id="4611" name="Google Shape;4611;p29"/>
          <p:cNvSpPr txBox="1">
            <a:spLocks noGrp="1"/>
          </p:cNvSpPr>
          <p:nvPr>
            <p:ph type="body" idx="1"/>
          </p:nvPr>
        </p:nvSpPr>
        <p:spPr>
          <a:xfrm>
            <a:off x="377009" y="1067889"/>
            <a:ext cx="10464800" cy="5422900"/>
          </a:xfrm>
          <a:prstGeom prst="rect">
            <a:avLst/>
          </a:prstGeom>
          <a:noFill/>
          <a:ln>
            <a:noFill/>
          </a:ln>
        </p:spPr>
        <p:txBody>
          <a:bodyPr spcFirstLastPara="1" wrap="square" lIns="91425" tIns="45700" rIns="91425" bIns="45700" anchor="t" anchorCtr="0">
            <a:normAutofit lnSpcReduction="10000"/>
          </a:bodyPr>
          <a:lstStyle/>
          <a:p>
            <a:pPr marL="384048" lvl="0" indent="-231648" algn="l" rtl="0">
              <a:lnSpc>
                <a:spcPct val="94000"/>
              </a:lnSpc>
              <a:spcBef>
                <a:spcPts val="0"/>
              </a:spcBef>
              <a:spcAft>
                <a:spcPts val="0"/>
              </a:spcAft>
              <a:buClr>
                <a:schemeClr val="dk2"/>
              </a:buClr>
              <a:buSzPts val="2400"/>
              <a:buNone/>
            </a:pPr>
            <a:endParaRPr sz="2400" dirty="0">
              <a:latin typeface="Twentieth Century"/>
              <a:ea typeface="Twentieth Century"/>
              <a:cs typeface="Twentieth Century"/>
              <a:sym typeface="Twentieth Century"/>
            </a:endParaRPr>
          </a:p>
          <a:p>
            <a:pPr marL="384048" lvl="0" indent="-384048" algn="l" rtl="0">
              <a:lnSpc>
                <a:spcPct val="94000"/>
              </a:lnSpc>
              <a:spcBef>
                <a:spcPts val="1200"/>
              </a:spcBef>
              <a:spcAft>
                <a:spcPts val="0"/>
              </a:spcAft>
              <a:buClr>
                <a:schemeClr val="dk2"/>
              </a:buClr>
              <a:buSzPts val="2400"/>
              <a:buChar char="●"/>
            </a:pPr>
            <a:r>
              <a:rPr lang="en-US" sz="2400" dirty="0">
                <a:latin typeface="Twentieth Century"/>
                <a:ea typeface="Twentieth Century"/>
                <a:cs typeface="Twentieth Century"/>
                <a:sym typeface="Twentieth Century"/>
              </a:rPr>
              <a:t>Hepatic hydatid cysts growth may lead to significant mass effect on adjacent structures, including portal vein, hepatic veins, biliary tree, right diaphragm etc. . </a:t>
            </a:r>
            <a:endParaRPr dirty="0"/>
          </a:p>
          <a:p>
            <a:pPr marL="384048" lvl="0" indent="-231648" algn="l" rtl="0">
              <a:lnSpc>
                <a:spcPct val="94000"/>
              </a:lnSpc>
              <a:spcBef>
                <a:spcPts val="1200"/>
              </a:spcBef>
              <a:spcAft>
                <a:spcPts val="0"/>
              </a:spcAft>
              <a:buClr>
                <a:schemeClr val="dk2"/>
              </a:buClr>
              <a:buSzPts val="2400"/>
              <a:buNone/>
            </a:pPr>
            <a:endParaRPr sz="2400" dirty="0">
              <a:latin typeface="Twentieth Century"/>
              <a:ea typeface="Twentieth Century"/>
              <a:cs typeface="Twentieth Century"/>
              <a:sym typeface="Twentieth Century"/>
            </a:endParaRPr>
          </a:p>
          <a:p>
            <a:pPr marL="384048" lvl="0" indent="-384048" algn="l" rtl="0">
              <a:lnSpc>
                <a:spcPct val="94000"/>
              </a:lnSpc>
              <a:spcBef>
                <a:spcPts val="1200"/>
              </a:spcBef>
              <a:spcAft>
                <a:spcPts val="0"/>
              </a:spcAft>
              <a:buClr>
                <a:schemeClr val="dk2"/>
              </a:buClr>
              <a:buSzPts val="2400"/>
              <a:buChar char="●"/>
            </a:pPr>
            <a:r>
              <a:rPr lang="en-US" sz="2400" b="1" dirty="0">
                <a:solidFill>
                  <a:srgbClr val="FF7884"/>
                </a:solidFill>
                <a:latin typeface="Twentieth Century"/>
                <a:ea typeface="Twentieth Century"/>
                <a:cs typeface="Twentieth Century"/>
                <a:sym typeface="Twentieth Century"/>
              </a:rPr>
              <a:t>Portal vein obstruction due to hepatic hydatid cyst may result into :</a:t>
            </a:r>
            <a:endParaRPr b="1" dirty="0">
              <a:solidFill>
                <a:srgbClr val="FF7884"/>
              </a:solidFill>
            </a:endParaRPr>
          </a:p>
          <a:p>
            <a:pPr marL="384048" lvl="0" indent="-384048" algn="l" rtl="0">
              <a:lnSpc>
                <a:spcPct val="94000"/>
              </a:lnSpc>
              <a:spcBef>
                <a:spcPts val="1200"/>
              </a:spcBef>
              <a:spcAft>
                <a:spcPts val="0"/>
              </a:spcAft>
              <a:buClr>
                <a:schemeClr val="dk2"/>
              </a:buClr>
              <a:buSzPts val="2400"/>
              <a:buFont typeface="Twentieth Century"/>
              <a:buChar char="-"/>
            </a:pPr>
            <a:r>
              <a:rPr lang="en-US" sz="2400" dirty="0">
                <a:latin typeface="Twentieth Century"/>
                <a:ea typeface="Twentieth Century"/>
                <a:cs typeface="Twentieth Century"/>
                <a:sym typeface="Twentieth Century"/>
              </a:rPr>
              <a:t>decreased portal vein inflow</a:t>
            </a:r>
            <a:endParaRPr dirty="0"/>
          </a:p>
          <a:p>
            <a:pPr marL="384048" lvl="0" indent="-384048" algn="l" rtl="0">
              <a:lnSpc>
                <a:spcPct val="94000"/>
              </a:lnSpc>
              <a:spcBef>
                <a:spcPts val="1200"/>
              </a:spcBef>
              <a:spcAft>
                <a:spcPts val="0"/>
              </a:spcAft>
              <a:buClr>
                <a:schemeClr val="dk2"/>
              </a:buClr>
              <a:buSzPts val="2400"/>
              <a:buFont typeface="Twentieth Century"/>
              <a:buChar char="-"/>
            </a:pPr>
            <a:r>
              <a:rPr lang="en-US" sz="2400" dirty="0">
                <a:latin typeface="Twentieth Century"/>
                <a:ea typeface="Twentieth Century"/>
                <a:cs typeface="Twentieth Century"/>
                <a:sym typeface="Twentieth Century"/>
              </a:rPr>
              <a:t>Thrombosis</a:t>
            </a:r>
            <a:endParaRPr dirty="0"/>
          </a:p>
          <a:p>
            <a:pPr marL="384048" lvl="0" indent="-384048" algn="l" rtl="0">
              <a:lnSpc>
                <a:spcPct val="94000"/>
              </a:lnSpc>
              <a:spcBef>
                <a:spcPts val="1200"/>
              </a:spcBef>
              <a:spcAft>
                <a:spcPts val="0"/>
              </a:spcAft>
              <a:buClr>
                <a:schemeClr val="dk2"/>
              </a:buClr>
              <a:buSzPts val="2400"/>
              <a:buFont typeface="Twentieth Century"/>
              <a:buChar char="-"/>
            </a:pPr>
            <a:r>
              <a:rPr lang="en-US" sz="2400" dirty="0">
                <a:latin typeface="Twentieth Century"/>
                <a:ea typeface="Twentieth Century"/>
                <a:cs typeface="Twentieth Century"/>
                <a:sym typeface="Twentieth Century"/>
              </a:rPr>
              <a:t>cavernous transformation of the portal vein</a:t>
            </a:r>
            <a:endParaRPr dirty="0"/>
          </a:p>
          <a:p>
            <a:pPr marL="384048" lvl="0" indent="-384048" algn="l" rtl="0">
              <a:lnSpc>
                <a:spcPct val="94000"/>
              </a:lnSpc>
              <a:spcBef>
                <a:spcPts val="1200"/>
              </a:spcBef>
              <a:spcAft>
                <a:spcPts val="0"/>
              </a:spcAft>
              <a:buClr>
                <a:schemeClr val="dk2"/>
              </a:buClr>
              <a:buSzPts val="2400"/>
              <a:buFont typeface="Twentieth Century"/>
              <a:buChar char="-"/>
            </a:pPr>
            <a:r>
              <a:rPr lang="en-US" sz="2400" dirty="0">
                <a:latin typeface="Twentieth Century"/>
                <a:ea typeface="Twentieth Century"/>
                <a:cs typeface="Twentieth Century"/>
                <a:sym typeface="Twentieth Century"/>
              </a:rPr>
              <a:t>hepatic morphological changes.</a:t>
            </a:r>
            <a:endParaRPr dirty="0"/>
          </a:p>
          <a:p>
            <a:pPr marL="384048" lvl="0" indent="-231648" algn="l" rtl="0">
              <a:lnSpc>
                <a:spcPct val="94000"/>
              </a:lnSpc>
              <a:spcBef>
                <a:spcPts val="1200"/>
              </a:spcBef>
              <a:spcAft>
                <a:spcPts val="0"/>
              </a:spcAft>
              <a:buClr>
                <a:schemeClr val="dk2"/>
              </a:buClr>
              <a:buSzPts val="2400"/>
              <a:buFont typeface="Libre Franklin"/>
              <a:buNone/>
            </a:pPr>
            <a:endParaRPr sz="2400" dirty="0">
              <a:latin typeface="Twentieth Century"/>
              <a:ea typeface="Twentieth Century"/>
              <a:cs typeface="Twentieth Century"/>
              <a:sym typeface="Twentieth Century"/>
            </a:endParaRPr>
          </a:p>
          <a:p>
            <a:pPr marL="384048" lvl="0" indent="-384048" algn="l" rtl="0">
              <a:lnSpc>
                <a:spcPct val="94000"/>
              </a:lnSpc>
              <a:spcBef>
                <a:spcPts val="1200"/>
              </a:spcBef>
              <a:spcAft>
                <a:spcPts val="0"/>
              </a:spcAft>
              <a:buClr>
                <a:schemeClr val="dk2"/>
              </a:buClr>
              <a:buSzPts val="2400"/>
              <a:buFont typeface="Noto Sans Symbols"/>
              <a:buChar char="▪"/>
            </a:pPr>
            <a:r>
              <a:rPr lang="en-US" sz="2400" dirty="0">
                <a:latin typeface="Twentieth Century"/>
                <a:ea typeface="Twentieth Century"/>
                <a:cs typeface="Twentieth Century"/>
                <a:sym typeface="Twentieth Century"/>
              </a:rPr>
              <a:t>compression over the </a:t>
            </a:r>
            <a:r>
              <a:rPr lang="en-US" sz="2400" b="1" dirty="0">
                <a:latin typeface="Twentieth Century"/>
                <a:ea typeface="Twentieth Century"/>
                <a:cs typeface="Twentieth Century"/>
                <a:sym typeface="Twentieth Century"/>
              </a:rPr>
              <a:t>hepatic veins </a:t>
            </a:r>
            <a:r>
              <a:rPr lang="en-US" sz="2400" dirty="0">
                <a:latin typeface="Twentieth Century"/>
                <a:ea typeface="Twentieth Century"/>
                <a:cs typeface="Twentieth Century"/>
                <a:sym typeface="Twentieth Century"/>
              </a:rPr>
              <a:t>may lead to : </a:t>
            </a:r>
            <a:r>
              <a:rPr lang="en-US" sz="2400" dirty="0" err="1">
                <a:latin typeface="Twentieth Century"/>
                <a:ea typeface="Twentieth Century"/>
                <a:cs typeface="Twentieth Century"/>
                <a:sym typeface="Twentieth Century"/>
              </a:rPr>
              <a:t>budd-chiari</a:t>
            </a:r>
            <a:r>
              <a:rPr lang="en-US" sz="2400" dirty="0">
                <a:latin typeface="Twentieth Century"/>
                <a:ea typeface="Twentieth Century"/>
                <a:cs typeface="Twentieth Century"/>
                <a:sym typeface="Twentieth Century"/>
              </a:rPr>
              <a:t> syndrome </a:t>
            </a:r>
            <a:endParaRPr sz="2400" dirty="0">
              <a:latin typeface="Twentieth Century"/>
              <a:ea typeface="Twentieth Century"/>
              <a:cs typeface="Twentieth Century"/>
              <a:sym typeface="Twentieth Century"/>
            </a:endParaRPr>
          </a:p>
        </p:txBody>
      </p:sp>
      <p:pic>
        <p:nvPicPr>
          <p:cNvPr id="4612" name="Google Shape;4612;p29"/>
          <p:cNvPicPr preferRelativeResize="0"/>
          <p:nvPr/>
        </p:nvPicPr>
        <p:blipFill rotWithShape="1">
          <a:blip r:embed="rId3">
            <a:alphaModFix/>
          </a:blip>
          <a:srcRect/>
          <a:stretch/>
        </p:blipFill>
        <p:spPr>
          <a:xfrm>
            <a:off x="7029450" y="3594893"/>
            <a:ext cx="4878304" cy="1853407"/>
          </a:xfrm>
          <a:prstGeom prst="rect">
            <a:avLst/>
          </a:prstGeom>
          <a:noFill/>
          <a:ln>
            <a:noFill/>
          </a:ln>
        </p:spPr>
      </p:pic>
      <p:sp>
        <p:nvSpPr>
          <p:cNvPr id="4613" name="Google Shape;4613;p29"/>
          <p:cNvSpPr txBox="1">
            <a:spLocks noGrp="1"/>
          </p:cNvSpPr>
          <p:nvPr>
            <p:ph type="sldNum" idx="12"/>
          </p:nvPr>
        </p:nvSpPr>
        <p:spPr>
          <a:xfrm>
            <a:off x="816864" y="6356351"/>
            <a:ext cx="2641500" cy="3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35</a:t>
            </a:fld>
            <a:endParaRPr/>
          </a:p>
        </p:txBody>
      </p:sp>
      <p:sp>
        <p:nvSpPr>
          <p:cNvPr id="4614" name="Google Shape;4614;p29"/>
          <p:cNvSpPr txBox="1"/>
          <p:nvPr/>
        </p:nvSpPr>
        <p:spPr>
          <a:xfrm>
            <a:off x="11120550" y="4098275"/>
            <a:ext cx="787200" cy="4770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latin typeface="Impact"/>
                <a:ea typeface="Impact"/>
                <a:cs typeface="Impact"/>
                <a:sym typeface="Impact"/>
              </a:rPr>
              <a:t>liver</a:t>
            </a:r>
            <a:endParaRPr sz="1900">
              <a:latin typeface="Impact"/>
              <a:ea typeface="Impact"/>
              <a:cs typeface="Impact"/>
              <a:sym typeface="Impac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18"/>
        <p:cNvGrpSpPr/>
        <p:nvPr/>
      </p:nvGrpSpPr>
      <p:grpSpPr>
        <a:xfrm>
          <a:off x="0" y="0"/>
          <a:ext cx="0" cy="0"/>
          <a:chOff x="0" y="0"/>
          <a:chExt cx="0" cy="0"/>
        </a:xfrm>
      </p:grpSpPr>
      <p:sp>
        <p:nvSpPr>
          <p:cNvPr id="4619" name="Google Shape;4619;p30"/>
          <p:cNvSpPr txBox="1">
            <a:spLocks noGrp="1"/>
          </p:cNvSpPr>
          <p:nvPr>
            <p:ph type="title"/>
          </p:nvPr>
        </p:nvSpPr>
        <p:spPr>
          <a:xfrm>
            <a:off x="1496244" y="348893"/>
            <a:ext cx="5791200" cy="9036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Twentieth Century"/>
              <a:buNone/>
            </a:pPr>
            <a:r>
              <a:rPr lang="en-US">
                <a:latin typeface="Twentieth Century"/>
                <a:ea typeface="Twentieth Century"/>
                <a:cs typeface="Twentieth Century"/>
                <a:sym typeface="Twentieth Century"/>
              </a:rPr>
              <a:t>Cont.</a:t>
            </a:r>
            <a:endParaRPr>
              <a:latin typeface="Twentieth Century"/>
              <a:ea typeface="Twentieth Century"/>
              <a:cs typeface="Twentieth Century"/>
              <a:sym typeface="Twentieth Century"/>
            </a:endParaRPr>
          </a:p>
        </p:txBody>
      </p:sp>
      <p:sp>
        <p:nvSpPr>
          <p:cNvPr id="4620" name="Google Shape;4620;p30"/>
          <p:cNvSpPr txBox="1">
            <a:spLocks noGrp="1"/>
          </p:cNvSpPr>
          <p:nvPr>
            <p:ph type="body" idx="1"/>
          </p:nvPr>
        </p:nvSpPr>
        <p:spPr>
          <a:xfrm>
            <a:off x="1270000" y="1739900"/>
            <a:ext cx="10020300" cy="4610099"/>
          </a:xfrm>
          <a:prstGeom prst="rect">
            <a:avLst/>
          </a:prstGeom>
          <a:noFill/>
          <a:ln>
            <a:noFill/>
          </a:ln>
        </p:spPr>
        <p:txBody>
          <a:bodyPr spcFirstLastPara="1" wrap="square" lIns="91425" tIns="45700" rIns="91425" bIns="45700" anchor="t" anchorCtr="0">
            <a:noAutofit/>
          </a:bodyPr>
          <a:lstStyle/>
          <a:p>
            <a:pPr marL="384048" lvl="0" indent="-384048" algn="l" rtl="0">
              <a:lnSpc>
                <a:spcPct val="94000"/>
              </a:lnSpc>
              <a:spcBef>
                <a:spcPts val="0"/>
              </a:spcBef>
              <a:spcAft>
                <a:spcPts val="0"/>
              </a:spcAft>
              <a:buClr>
                <a:schemeClr val="dk2"/>
              </a:buClr>
              <a:buSzPts val="2400"/>
              <a:buChar char="●"/>
            </a:pPr>
            <a:r>
              <a:rPr lang="en-US" sz="2400" u="sng" dirty="0">
                <a:solidFill>
                  <a:srgbClr val="FF7884"/>
                </a:solidFill>
                <a:latin typeface="Twentieth Century"/>
                <a:ea typeface="Twentieth Century"/>
                <a:cs typeface="Twentieth Century"/>
                <a:sym typeface="Twentieth Century"/>
              </a:rPr>
              <a:t>The patient may have these signs and symptoms :</a:t>
            </a:r>
            <a:endParaRPr dirty="0">
              <a:solidFill>
                <a:srgbClr val="FF7884"/>
              </a:solidFill>
            </a:endParaRPr>
          </a:p>
          <a:p>
            <a:pPr marL="384048" lvl="0" indent="-231648" algn="l" rtl="0">
              <a:lnSpc>
                <a:spcPct val="94000"/>
              </a:lnSpc>
              <a:spcBef>
                <a:spcPts val="1200"/>
              </a:spcBef>
              <a:spcAft>
                <a:spcPts val="0"/>
              </a:spcAft>
              <a:buClr>
                <a:schemeClr val="dk2"/>
              </a:buClr>
              <a:buSzPts val="2400"/>
              <a:buNone/>
            </a:pPr>
            <a:endParaRPr sz="2400" u="sng" dirty="0">
              <a:latin typeface="Twentieth Century"/>
              <a:ea typeface="Twentieth Century"/>
              <a:cs typeface="Twentieth Century"/>
              <a:sym typeface="Twentieth Century"/>
            </a:endParaRPr>
          </a:p>
          <a:p>
            <a:pPr marL="0" lvl="0" indent="0" algn="l" rtl="0">
              <a:lnSpc>
                <a:spcPct val="94000"/>
              </a:lnSpc>
              <a:spcBef>
                <a:spcPts val="1200"/>
              </a:spcBef>
              <a:spcAft>
                <a:spcPts val="0"/>
              </a:spcAft>
              <a:buClr>
                <a:srgbClr val="FF0000"/>
              </a:buClr>
              <a:buSzPts val="2400"/>
              <a:buNone/>
            </a:pPr>
            <a:r>
              <a:rPr lang="en-US" sz="2400" dirty="0">
                <a:solidFill>
                  <a:srgbClr val="283C55"/>
                </a:solidFill>
                <a:latin typeface="Twentieth Century"/>
                <a:ea typeface="Twentieth Century"/>
                <a:cs typeface="Twentieth Century"/>
                <a:sym typeface="Twentieth Century"/>
              </a:rPr>
              <a:t>1-varices &amp; caput </a:t>
            </a:r>
            <a:r>
              <a:rPr lang="en-US" sz="2400" dirty="0" err="1">
                <a:solidFill>
                  <a:srgbClr val="283C55"/>
                </a:solidFill>
                <a:latin typeface="Twentieth Century"/>
                <a:ea typeface="Twentieth Century"/>
                <a:cs typeface="Twentieth Century"/>
                <a:sym typeface="Twentieth Century"/>
              </a:rPr>
              <a:t>medusae</a:t>
            </a:r>
            <a:r>
              <a:rPr lang="en-US" sz="2400" dirty="0">
                <a:solidFill>
                  <a:srgbClr val="283C55"/>
                </a:solidFill>
                <a:latin typeface="Twentieth Century"/>
                <a:ea typeface="Twentieth Century"/>
                <a:cs typeface="Twentieth Century"/>
                <a:sym typeface="Twentieth Century"/>
              </a:rPr>
              <a:t> .</a:t>
            </a:r>
            <a:endParaRPr dirty="0">
              <a:solidFill>
                <a:srgbClr val="283C55"/>
              </a:solidFill>
            </a:endParaRPr>
          </a:p>
          <a:p>
            <a:pPr marL="0" lvl="0" indent="0" algn="l" rtl="0">
              <a:lnSpc>
                <a:spcPct val="94000"/>
              </a:lnSpc>
              <a:spcBef>
                <a:spcPts val="1200"/>
              </a:spcBef>
              <a:spcAft>
                <a:spcPts val="0"/>
              </a:spcAft>
              <a:buClr>
                <a:srgbClr val="FF0000"/>
              </a:buClr>
              <a:buSzPts val="2400"/>
              <a:buNone/>
            </a:pPr>
            <a:r>
              <a:rPr lang="en-US" sz="2400" dirty="0">
                <a:solidFill>
                  <a:srgbClr val="283C55"/>
                </a:solidFill>
                <a:latin typeface="Twentieth Century"/>
                <a:ea typeface="Twentieth Century"/>
                <a:cs typeface="Twentieth Century"/>
                <a:sym typeface="Twentieth Century"/>
              </a:rPr>
              <a:t>2-hemorrhoids.</a:t>
            </a:r>
            <a:endParaRPr dirty="0">
              <a:solidFill>
                <a:srgbClr val="283C55"/>
              </a:solidFill>
            </a:endParaRPr>
          </a:p>
          <a:p>
            <a:pPr marL="0" lvl="0" indent="0" algn="l" rtl="0">
              <a:lnSpc>
                <a:spcPct val="94000"/>
              </a:lnSpc>
              <a:spcBef>
                <a:spcPts val="1200"/>
              </a:spcBef>
              <a:spcAft>
                <a:spcPts val="0"/>
              </a:spcAft>
              <a:buClr>
                <a:srgbClr val="FF0000"/>
              </a:buClr>
              <a:buSzPts val="2400"/>
              <a:buNone/>
            </a:pPr>
            <a:r>
              <a:rPr lang="en-US" sz="2400" dirty="0">
                <a:solidFill>
                  <a:srgbClr val="283C55"/>
                </a:solidFill>
                <a:latin typeface="Twentieth Century"/>
                <a:ea typeface="Twentieth Century"/>
                <a:cs typeface="Twentieth Century"/>
                <a:sym typeface="Twentieth Century"/>
              </a:rPr>
              <a:t>3-ascites.</a:t>
            </a:r>
            <a:endParaRPr dirty="0">
              <a:solidFill>
                <a:srgbClr val="283C55"/>
              </a:solidFill>
            </a:endParaRPr>
          </a:p>
          <a:p>
            <a:pPr marL="0" lvl="0" indent="0" algn="l" rtl="0">
              <a:lnSpc>
                <a:spcPct val="94000"/>
              </a:lnSpc>
              <a:spcBef>
                <a:spcPts val="1200"/>
              </a:spcBef>
              <a:spcAft>
                <a:spcPts val="0"/>
              </a:spcAft>
              <a:buClr>
                <a:srgbClr val="FF0000"/>
              </a:buClr>
              <a:buSzPts val="2400"/>
              <a:buNone/>
            </a:pPr>
            <a:r>
              <a:rPr lang="en-US" sz="2400" dirty="0">
                <a:solidFill>
                  <a:srgbClr val="283C55"/>
                </a:solidFill>
                <a:latin typeface="Twentieth Century"/>
                <a:ea typeface="Twentieth Century"/>
                <a:cs typeface="Twentieth Century"/>
                <a:sym typeface="Twentieth Century"/>
              </a:rPr>
              <a:t>4-elevated BUN/CR level (secondary to </a:t>
            </a:r>
            <a:r>
              <a:rPr lang="en-US" sz="2400" dirty="0" err="1">
                <a:solidFill>
                  <a:srgbClr val="283C55"/>
                </a:solidFill>
                <a:latin typeface="Twentieth Century"/>
                <a:ea typeface="Twentieth Century"/>
                <a:cs typeface="Twentieth Century"/>
                <a:sym typeface="Twentieth Century"/>
              </a:rPr>
              <a:t>hepato</a:t>
            </a:r>
            <a:r>
              <a:rPr lang="en-US" sz="2400" dirty="0">
                <a:solidFill>
                  <a:srgbClr val="283C55"/>
                </a:solidFill>
                <a:latin typeface="Twentieth Century"/>
                <a:ea typeface="Twentieth Century"/>
                <a:cs typeface="Twentieth Century"/>
                <a:sym typeface="Twentieth Century"/>
              </a:rPr>
              <a:t>-renal syndrome).</a:t>
            </a:r>
            <a:endParaRPr dirty="0">
              <a:solidFill>
                <a:srgbClr val="283C55"/>
              </a:solidFill>
            </a:endParaRPr>
          </a:p>
          <a:p>
            <a:pPr marL="0" lvl="0" indent="0" algn="l" rtl="0">
              <a:lnSpc>
                <a:spcPct val="94000"/>
              </a:lnSpc>
              <a:spcBef>
                <a:spcPts val="1200"/>
              </a:spcBef>
              <a:spcAft>
                <a:spcPts val="0"/>
              </a:spcAft>
              <a:buClr>
                <a:srgbClr val="FF0000"/>
              </a:buClr>
              <a:buSzPts val="2400"/>
              <a:buNone/>
            </a:pPr>
            <a:r>
              <a:rPr lang="en-US" sz="2400" dirty="0">
                <a:solidFill>
                  <a:srgbClr val="283C55"/>
                </a:solidFill>
                <a:latin typeface="Twentieth Century"/>
                <a:ea typeface="Twentieth Century"/>
                <a:cs typeface="Twentieth Century"/>
                <a:sym typeface="Twentieth Century"/>
              </a:rPr>
              <a:t>5-splenomegaly.</a:t>
            </a:r>
            <a:endParaRPr sz="2400" dirty="0">
              <a:solidFill>
                <a:srgbClr val="283C55"/>
              </a:solidFill>
              <a:latin typeface="Twentieth Century"/>
              <a:ea typeface="Twentieth Century"/>
              <a:cs typeface="Twentieth Century"/>
              <a:sym typeface="Twentieth Century"/>
            </a:endParaRPr>
          </a:p>
        </p:txBody>
      </p:sp>
      <p:sp>
        <p:nvSpPr>
          <p:cNvPr id="4621" name="Google Shape;4621;p30"/>
          <p:cNvSpPr txBox="1">
            <a:spLocks noGrp="1"/>
          </p:cNvSpPr>
          <p:nvPr>
            <p:ph type="sldNum" idx="12"/>
          </p:nvPr>
        </p:nvSpPr>
        <p:spPr>
          <a:xfrm>
            <a:off x="816864" y="6356351"/>
            <a:ext cx="2641500" cy="3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25"/>
        <p:cNvGrpSpPr/>
        <p:nvPr/>
      </p:nvGrpSpPr>
      <p:grpSpPr>
        <a:xfrm>
          <a:off x="0" y="0"/>
          <a:ext cx="0" cy="0"/>
          <a:chOff x="0" y="0"/>
          <a:chExt cx="0" cy="0"/>
        </a:xfrm>
      </p:grpSpPr>
      <p:sp>
        <p:nvSpPr>
          <p:cNvPr id="4626" name="Google Shape;4626;p31"/>
          <p:cNvSpPr txBox="1">
            <a:spLocks noGrp="1"/>
          </p:cNvSpPr>
          <p:nvPr>
            <p:ph type="body" idx="1"/>
          </p:nvPr>
        </p:nvSpPr>
        <p:spPr>
          <a:xfrm>
            <a:off x="249518" y="251975"/>
            <a:ext cx="7495988" cy="6169800"/>
          </a:xfrm>
          <a:prstGeom prst="rect">
            <a:avLst/>
          </a:prstGeom>
          <a:noFill/>
          <a:ln>
            <a:noFill/>
          </a:ln>
        </p:spPr>
        <p:txBody>
          <a:bodyPr spcFirstLastPara="1" wrap="square" lIns="91425" tIns="45700" rIns="91425" bIns="45700" anchor="t" anchorCtr="0">
            <a:noAutofit/>
          </a:bodyPr>
          <a:lstStyle/>
          <a:p>
            <a:pPr marL="0" lvl="0" indent="0" algn="l" rtl="0">
              <a:lnSpc>
                <a:spcPct val="94000"/>
              </a:lnSpc>
              <a:spcBef>
                <a:spcPts val="0"/>
              </a:spcBef>
              <a:spcAft>
                <a:spcPts val="0"/>
              </a:spcAft>
              <a:buClr>
                <a:schemeClr val="dk1"/>
              </a:buClr>
              <a:buSzPts val="4000"/>
              <a:buNone/>
            </a:pPr>
            <a:r>
              <a:rPr lang="en-US" sz="4000" b="1" u="sng" dirty="0">
                <a:solidFill>
                  <a:srgbClr val="FF7884"/>
                </a:solidFill>
                <a:latin typeface="Twentieth Century"/>
                <a:ea typeface="Twentieth Century"/>
                <a:cs typeface="Twentieth Century"/>
                <a:sym typeface="Twentieth Century"/>
              </a:rPr>
              <a:t>D- Other complications:</a:t>
            </a:r>
            <a:endParaRPr dirty="0">
              <a:solidFill>
                <a:srgbClr val="FF7884"/>
              </a:solidFill>
            </a:endParaRPr>
          </a:p>
          <a:p>
            <a:pPr marL="384048" lvl="0" indent="-231648" algn="l" rtl="0">
              <a:lnSpc>
                <a:spcPct val="94000"/>
              </a:lnSpc>
              <a:spcBef>
                <a:spcPts val="1200"/>
              </a:spcBef>
              <a:spcAft>
                <a:spcPts val="0"/>
              </a:spcAft>
              <a:buClr>
                <a:schemeClr val="dk2"/>
              </a:buClr>
              <a:buSzPts val="2400"/>
              <a:buNone/>
            </a:pPr>
            <a:endParaRPr sz="2400" dirty="0">
              <a:latin typeface="Twentieth Century"/>
              <a:ea typeface="Twentieth Century"/>
              <a:cs typeface="Twentieth Century"/>
              <a:sym typeface="Twentieth Century"/>
            </a:endParaRPr>
          </a:p>
          <a:p>
            <a:pPr marL="384048" lvl="0" indent="-384048" algn="l" rtl="0">
              <a:lnSpc>
                <a:spcPct val="94000"/>
              </a:lnSpc>
              <a:spcBef>
                <a:spcPts val="1200"/>
              </a:spcBef>
              <a:spcAft>
                <a:spcPts val="0"/>
              </a:spcAft>
              <a:buClr>
                <a:schemeClr val="dk2"/>
              </a:buClr>
              <a:buSzPts val="2400"/>
              <a:buChar char="●"/>
            </a:pPr>
            <a:r>
              <a:rPr lang="en-US" sz="2400" dirty="0">
                <a:latin typeface="Twentieth Century"/>
                <a:ea typeface="Twentieth Century"/>
                <a:cs typeface="Twentieth Century"/>
                <a:sym typeface="Twentieth Century"/>
              </a:rPr>
              <a:t>Some complications of the hydatid cyst of the liver are </a:t>
            </a:r>
            <a:r>
              <a:rPr lang="en-US" sz="2400" b="1" dirty="0">
                <a:latin typeface="Twentieth Century"/>
                <a:ea typeface="Twentieth Century"/>
                <a:cs typeface="Twentieth Century"/>
                <a:sym typeface="Twentieth Century"/>
              </a:rPr>
              <a:t>very rare</a:t>
            </a:r>
            <a:r>
              <a:rPr lang="en-US" sz="2400" dirty="0">
                <a:latin typeface="Twentieth Century"/>
                <a:ea typeface="Twentieth Century"/>
                <a:cs typeface="Twentieth Century"/>
                <a:sym typeface="Twentieth Century"/>
              </a:rPr>
              <a:t>.</a:t>
            </a:r>
            <a:endParaRPr dirty="0"/>
          </a:p>
          <a:p>
            <a:pPr marL="0" lvl="0" indent="0" algn="l" rtl="0">
              <a:lnSpc>
                <a:spcPct val="94000"/>
              </a:lnSpc>
              <a:spcBef>
                <a:spcPts val="1200"/>
              </a:spcBef>
              <a:spcAft>
                <a:spcPts val="0"/>
              </a:spcAft>
              <a:buClr>
                <a:schemeClr val="dk2"/>
              </a:buClr>
              <a:buSzPts val="2400"/>
              <a:buNone/>
            </a:pPr>
            <a:endParaRPr sz="2400" dirty="0">
              <a:latin typeface="Twentieth Century"/>
              <a:ea typeface="Twentieth Century"/>
              <a:cs typeface="Twentieth Century"/>
              <a:sym typeface="Twentieth Century"/>
            </a:endParaRPr>
          </a:p>
          <a:p>
            <a:pPr marL="0" lvl="0" indent="0" algn="l" rtl="0">
              <a:lnSpc>
                <a:spcPct val="94000"/>
              </a:lnSpc>
              <a:spcBef>
                <a:spcPts val="1200"/>
              </a:spcBef>
              <a:spcAft>
                <a:spcPts val="0"/>
              </a:spcAft>
              <a:buClr>
                <a:schemeClr val="dk2"/>
              </a:buClr>
              <a:buSzPts val="2400"/>
              <a:buNone/>
            </a:pPr>
            <a:r>
              <a:rPr lang="en-US" sz="2400" b="1" dirty="0">
                <a:latin typeface="Twentieth Century"/>
                <a:ea typeface="Twentieth Century"/>
                <a:cs typeface="Twentieth Century"/>
                <a:sym typeface="Twentieth Century"/>
              </a:rPr>
              <a:t>1-</a:t>
            </a:r>
            <a:r>
              <a:rPr lang="en-US" sz="2400" dirty="0">
                <a:latin typeface="Twentieth Century"/>
                <a:ea typeface="Twentieth Century"/>
                <a:cs typeface="Twentieth Century"/>
                <a:sym typeface="Twentieth Century"/>
              </a:rPr>
              <a:t> </a:t>
            </a:r>
            <a:r>
              <a:rPr lang="en-US" sz="2400" dirty="0" err="1">
                <a:latin typeface="Twentieth Century"/>
                <a:ea typeface="Twentieth Century"/>
                <a:cs typeface="Twentieth Century"/>
                <a:sym typeface="Twentieth Century"/>
              </a:rPr>
              <a:t>fistulization</a:t>
            </a:r>
            <a:r>
              <a:rPr lang="en-US" sz="2400" dirty="0">
                <a:latin typeface="Twentieth Century"/>
                <a:ea typeface="Twentieth Century"/>
                <a:cs typeface="Twentieth Century"/>
                <a:sym typeface="Twentieth Century"/>
              </a:rPr>
              <a:t> to the skin, It occurs most often by a cutaneous orifice leaving pus welling and sometimes hydatid membranes.</a:t>
            </a:r>
            <a:endParaRPr dirty="0"/>
          </a:p>
          <a:p>
            <a:pPr marL="0" lvl="0" indent="0" algn="l" rtl="0">
              <a:lnSpc>
                <a:spcPct val="94000"/>
              </a:lnSpc>
              <a:spcBef>
                <a:spcPts val="1200"/>
              </a:spcBef>
              <a:spcAft>
                <a:spcPts val="0"/>
              </a:spcAft>
              <a:buClr>
                <a:schemeClr val="dk2"/>
              </a:buClr>
              <a:buSzPts val="2400"/>
              <a:buNone/>
            </a:pPr>
            <a:r>
              <a:rPr lang="en-US" sz="2400" b="1" dirty="0">
                <a:latin typeface="Twentieth Century"/>
                <a:ea typeface="Twentieth Century"/>
                <a:cs typeface="Twentieth Century"/>
                <a:sym typeface="Twentieth Century"/>
              </a:rPr>
              <a:t>2-</a:t>
            </a:r>
            <a:r>
              <a:rPr lang="en-US" sz="2400" dirty="0">
                <a:latin typeface="Twentieth Century"/>
                <a:ea typeface="Twentieth Century"/>
                <a:cs typeface="Twentieth Century"/>
                <a:sym typeface="Twentieth Century"/>
              </a:rPr>
              <a:t> Vascular erosions are very rare complications of the hydatid cysts of the liver. The vessels could be either the hepatic vein or the vena cava. </a:t>
            </a:r>
            <a:endParaRPr dirty="0"/>
          </a:p>
          <a:p>
            <a:pPr marL="0" lvl="0" indent="0" algn="l" rtl="0">
              <a:lnSpc>
                <a:spcPct val="94000"/>
              </a:lnSpc>
              <a:spcBef>
                <a:spcPts val="1200"/>
              </a:spcBef>
              <a:spcAft>
                <a:spcPts val="0"/>
              </a:spcAft>
              <a:buClr>
                <a:schemeClr val="dk2"/>
              </a:buClr>
              <a:buSzPts val="2400"/>
              <a:buNone/>
            </a:pPr>
            <a:endParaRPr sz="2400" dirty="0">
              <a:latin typeface="Twentieth Century"/>
              <a:ea typeface="Twentieth Century"/>
              <a:cs typeface="Twentieth Century"/>
              <a:sym typeface="Twentieth Century"/>
            </a:endParaRPr>
          </a:p>
        </p:txBody>
      </p:sp>
      <p:sp>
        <p:nvSpPr>
          <p:cNvPr id="4627" name="Google Shape;4627;p31"/>
          <p:cNvSpPr txBox="1">
            <a:spLocks noGrp="1"/>
          </p:cNvSpPr>
          <p:nvPr>
            <p:ph type="sldNum" idx="12"/>
          </p:nvPr>
        </p:nvSpPr>
        <p:spPr>
          <a:xfrm>
            <a:off x="816864" y="6356351"/>
            <a:ext cx="2641500" cy="3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37</a:t>
            </a:fld>
            <a:endParaRPr/>
          </a:p>
        </p:txBody>
      </p:sp>
      <p:pic>
        <p:nvPicPr>
          <p:cNvPr id="2" name="Picture 1"/>
          <p:cNvPicPr>
            <a:picLocks noChangeAspect="1"/>
          </p:cNvPicPr>
          <p:nvPr/>
        </p:nvPicPr>
        <p:blipFill>
          <a:blip r:embed="rId3"/>
          <a:stretch>
            <a:fillRect/>
          </a:stretch>
        </p:blipFill>
        <p:spPr>
          <a:xfrm>
            <a:off x="8128486" y="1270507"/>
            <a:ext cx="3734321" cy="342947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31"/>
        <p:cNvGrpSpPr/>
        <p:nvPr/>
      </p:nvGrpSpPr>
      <p:grpSpPr>
        <a:xfrm>
          <a:off x="0" y="0"/>
          <a:ext cx="0" cy="0"/>
          <a:chOff x="0" y="0"/>
          <a:chExt cx="0" cy="0"/>
        </a:xfrm>
      </p:grpSpPr>
      <p:sp>
        <p:nvSpPr>
          <p:cNvPr id="4632" name="Google Shape;4632;p32"/>
          <p:cNvSpPr txBox="1">
            <a:spLocks noGrp="1"/>
          </p:cNvSpPr>
          <p:nvPr>
            <p:ph type="body" idx="1"/>
          </p:nvPr>
        </p:nvSpPr>
        <p:spPr>
          <a:xfrm>
            <a:off x="1385020" y="600224"/>
            <a:ext cx="3212380" cy="4124176"/>
          </a:xfrm>
          <a:prstGeom prst="rect">
            <a:avLst/>
          </a:prstGeom>
          <a:noFill/>
          <a:ln w="38100" cap="flat" cmpd="sng">
            <a:solidFill>
              <a:schemeClr val="accent1"/>
            </a:solidFill>
            <a:prstDash val="lgDash"/>
            <a:round/>
            <a:headEnd type="none" w="sm" len="sm"/>
            <a:tailEnd type="none" w="sm" len="sm"/>
          </a:ln>
        </p:spPr>
        <p:txBody>
          <a:bodyPr spcFirstLastPara="1" wrap="square" lIns="91425" tIns="45700" rIns="91425" bIns="45700" anchor="t" anchorCtr="0">
            <a:normAutofit/>
          </a:bodyPr>
          <a:lstStyle/>
          <a:p>
            <a:pPr marL="384048" lvl="0" indent="-384048" algn="l" rtl="0">
              <a:lnSpc>
                <a:spcPct val="94000"/>
              </a:lnSpc>
              <a:spcBef>
                <a:spcPts val="0"/>
              </a:spcBef>
              <a:spcAft>
                <a:spcPts val="0"/>
              </a:spcAft>
              <a:buClr>
                <a:schemeClr val="dk2"/>
              </a:buClr>
              <a:buSzPts val="2400"/>
              <a:buChar char="●"/>
            </a:pPr>
            <a:r>
              <a:rPr lang="en-US" sz="2400" dirty="0">
                <a:solidFill>
                  <a:srgbClr val="FF7884"/>
                </a:solidFill>
                <a:latin typeface="Twentieth Century"/>
                <a:ea typeface="Twentieth Century"/>
                <a:cs typeface="Twentieth Century"/>
                <a:sym typeface="Twentieth Century"/>
              </a:rPr>
              <a:t>Fate of the hepatic hydatid cyst:</a:t>
            </a:r>
            <a:endParaRPr dirty="0">
              <a:solidFill>
                <a:srgbClr val="FF7884"/>
              </a:solidFill>
            </a:endParaRPr>
          </a:p>
          <a:p>
            <a:pPr marL="0" lvl="0" indent="0" algn="l" rtl="0">
              <a:lnSpc>
                <a:spcPct val="94000"/>
              </a:lnSpc>
              <a:spcBef>
                <a:spcPts val="1200"/>
              </a:spcBef>
              <a:spcAft>
                <a:spcPts val="0"/>
              </a:spcAft>
              <a:buClr>
                <a:schemeClr val="dk2"/>
              </a:buClr>
              <a:buSzPts val="2400"/>
              <a:buNone/>
            </a:pPr>
            <a:r>
              <a:rPr lang="en-US" sz="2400" b="1" dirty="0">
                <a:latin typeface="Twentieth Century"/>
                <a:ea typeface="Twentieth Century"/>
                <a:cs typeface="Twentieth Century"/>
                <a:sym typeface="Twentieth Century"/>
              </a:rPr>
              <a:t>1- </a:t>
            </a:r>
            <a:r>
              <a:rPr lang="en-US" sz="2400" dirty="0">
                <a:latin typeface="Twentieth Century"/>
                <a:ea typeface="Twentieth Century"/>
                <a:cs typeface="Twentieth Century"/>
                <a:sym typeface="Twentieth Century"/>
              </a:rPr>
              <a:t>the majority of cases, the cyst gradually enlarges. </a:t>
            </a:r>
            <a:endParaRPr dirty="0"/>
          </a:p>
          <a:p>
            <a:pPr marL="0" lvl="0" indent="0" algn="l" rtl="0">
              <a:lnSpc>
                <a:spcPct val="94000"/>
              </a:lnSpc>
              <a:spcBef>
                <a:spcPts val="1200"/>
              </a:spcBef>
              <a:spcAft>
                <a:spcPts val="0"/>
              </a:spcAft>
              <a:buClr>
                <a:schemeClr val="dk2"/>
              </a:buClr>
              <a:buSzPts val="2400"/>
              <a:buNone/>
            </a:pPr>
            <a:endParaRPr sz="2400" dirty="0">
              <a:latin typeface="Twentieth Century"/>
              <a:ea typeface="Twentieth Century"/>
              <a:cs typeface="Twentieth Century"/>
              <a:sym typeface="Twentieth Century"/>
            </a:endParaRPr>
          </a:p>
          <a:p>
            <a:pPr marL="0" lvl="0" indent="0" algn="l" rtl="0">
              <a:lnSpc>
                <a:spcPct val="94000"/>
              </a:lnSpc>
              <a:spcBef>
                <a:spcPts val="1200"/>
              </a:spcBef>
              <a:spcAft>
                <a:spcPts val="0"/>
              </a:spcAft>
              <a:buClr>
                <a:schemeClr val="dk2"/>
              </a:buClr>
              <a:buSzPts val="2400"/>
              <a:buNone/>
            </a:pPr>
            <a:r>
              <a:rPr lang="en-US" sz="2400" b="1" dirty="0">
                <a:latin typeface="Twentieth Century"/>
                <a:ea typeface="Twentieth Century"/>
                <a:cs typeface="Twentieth Century"/>
                <a:sym typeface="Twentieth Century"/>
              </a:rPr>
              <a:t>2- </a:t>
            </a:r>
            <a:r>
              <a:rPr lang="en-US" sz="2400" dirty="0">
                <a:latin typeface="Twentieth Century"/>
                <a:ea typeface="Twentieth Century"/>
                <a:cs typeface="Twentieth Century"/>
                <a:sym typeface="Twentieth Century"/>
              </a:rPr>
              <a:t>in others the parasite dies which lead to calcification. </a:t>
            </a:r>
            <a:endParaRPr sz="2400" dirty="0">
              <a:latin typeface="Twentieth Century"/>
              <a:ea typeface="Twentieth Century"/>
              <a:cs typeface="Twentieth Century"/>
              <a:sym typeface="Twentieth Century"/>
            </a:endParaRPr>
          </a:p>
        </p:txBody>
      </p:sp>
      <p:pic>
        <p:nvPicPr>
          <p:cNvPr id="4633" name="Google Shape;4633;p32"/>
          <p:cNvPicPr preferRelativeResize="0"/>
          <p:nvPr/>
        </p:nvPicPr>
        <p:blipFill rotWithShape="1">
          <a:blip r:embed="rId3">
            <a:alphaModFix/>
          </a:blip>
          <a:srcRect/>
          <a:stretch/>
        </p:blipFill>
        <p:spPr>
          <a:xfrm>
            <a:off x="5754688" y="2852936"/>
            <a:ext cx="4913313" cy="4108450"/>
          </a:xfrm>
          <a:prstGeom prst="rect">
            <a:avLst/>
          </a:prstGeom>
          <a:noFill/>
          <a:ln>
            <a:noFill/>
          </a:ln>
        </p:spPr>
      </p:pic>
      <p:pic>
        <p:nvPicPr>
          <p:cNvPr id="4634" name="Google Shape;4634;p32"/>
          <p:cNvPicPr preferRelativeResize="0"/>
          <p:nvPr/>
        </p:nvPicPr>
        <p:blipFill rotWithShape="1">
          <a:blip r:embed="rId4">
            <a:alphaModFix/>
          </a:blip>
          <a:srcRect/>
          <a:stretch/>
        </p:blipFill>
        <p:spPr>
          <a:xfrm>
            <a:off x="6456041" y="292060"/>
            <a:ext cx="3535611" cy="2687426"/>
          </a:xfrm>
          <a:prstGeom prst="rect">
            <a:avLst/>
          </a:prstGeom>
          <a:noFill/>
          <a:ln>
            <a:noFill/>
          </a:ln>
        </p:spPr>
      </p:pic>
      <p:sp>
        <p:nvSpPr>
          <p:cNvPr id="4635" name="Google Shape;4635;p32"/>
          <p:cNvSpPr/>
          <p:nvPr/>
        </p:nvSpPr>
        <p:spPr>
          <a:xfrm>
            <a:off x="1828800" y="5199017"/>
            <a:ext cx="3331096" cy="1326327"/>
          </a:xfrm>
          <a:prstGeom prst="rect">
            <a:avLst/>
          </a:prstGeom>
          <a:solidFill>
            <a:schemeClr val="accent1"/>
          </a:solidFill>
          <a:ln w="34925" cap="flat" cmpd="sng">
            <a:solidFill>
              <a:srgbClr val="6666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en-US" sz="2400" b="1" dirty="0" err="1">
                <a:solidFill>
                  <a:srgbClr val="283C55"/>
                </a:solidFill>
                <a:latin typeface="Twentieth Century"/>
                <a:ea typeface="Twentieth Century"/>
                <a:cs typeface="Twentieth Century"/>
                <a:sym typeface="Twentieth Century"/>
              </a:rPr>
              <a:t>Partial&amp;complete</a:t>
            </a:r>
            <a:r>
              <a:rPr lang="en-US" sz="2400" b="1" dirty="0">
                <a:solidFill>
                  <a:srgbClr val="283C55"/>
                </a:solidFill>
                <a:latin typeface="Twentieth Century"/>
                <a:ea typeface="Twentieth Century"/>
                <a:cs typeface="Twentieth Century"/>
                <a:sym typeface="Twentieth Century"/>
              </a:rPr>
              <a:t> calcification of the cystic wall (</a:t>
            </a:r>
            <a:r>
              <a:rPr lang="en-US" sz="2400" b="1" dirty="0" err="1">
                <a:solidFill>
                  <a:srgbClr val="283C55"/>
                </a:solidFill>
                <a:latin typeface="Twentieth Century"/>
                <a:ea typeface="Twentieth Century"/>
                <a:cs typeface="Twentieth Century"/>
                <a:sym typeface="Twentieth Century"/>
              </a:rPr>
              <a:t>pericyst</a:t>
            </a:r>
            <a:r>
              <a:rPr lang="en-US" sz="2400" b="1" dirty="0">
                <a:solidFill>
                  <a:srgbClr val="283C55"/>
                </a:solidFill>
                <a:latin typeface="Twentieth Century"/>
                <a:ea typeface="Twentieth Century"/>
                <a:cs typeface="Twentieth Century"/>
                <a:sym typeface="Twentieth Century"/>
              </a:rPr>
              <a:t>).</a:t>
            </a:r>
            <a:endParaRPr sz="2400" b="1" dirty="0">
              <a:solidFill>
                <a:srgbClr val="283C55"/>
              </a:solidFill>
              <a:latin typeface="Twentieth Century"/>
              <a:ea typeface="Twentieth Century"/>
              <a:cs typeface="Twentieth Century"/>
              <a:sym typeface="Twentieth Century"/>
            </a:endParaRPr>
          </a:p>
        </p:txBody>
      </p:sp>
      <p:cxnSp>
        <p:nvCxnSpPr>
          <p:cNvPr id="4636" name="Google Shape;4636;p32"/>
          <p:cNvCxnSpPr/>
          <p:nvPr/>
        </p:nvCxnSpPr>
        <p:spPr>
          <a:xfrm flipV="1">
            <a:off x="4845738" y="4937760"/>
            <a:ext cx="653725" cy="455214"/>
          </a:xfrm>
          <a:prstGeom prst="straightConnector1">
            <a:avLst/>
          </a:prstGeom>
          <a:noFill/>
          <a:ln w="76200" cap="flat" cmpd="sng">
            <a:solidFill>
              <a:srgbClr val="283C55"/>
            </a:solidFill>
            <a:prstDash val="solid"/>
            <a:round/>
            <a:headEnd type="none" w="sm" len="sm"/>
            <a:tailEnd type="stealth" w="med" len="med"/>
          </a:ln>
        </p:spPr>
      </p:cxnSp>
      <p:sp>
        <p:nvSpPr>
          <p:cNvPr id="4637" name="Google Shape;4637;p32"/>
          <p:cNvSpPr txBox="1">
            <a:spLocks noGrp="1"/>
          </p:cNvSpPr>
          <p:nvPr>
            <p:ph type="sldNum" idx="12"/>
          </p:nvPr>
        </p:nvSpPr>
        <p:spPr>
          <a:xfrm>
            <a:off x="816864" y="6356351"/>
            <a:ext cx="2641500" cy="3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7C87E-D2CA-4AF8-8DD2-30A6EE91485D}"/>
              </a:ext>
            </a:extLst>
          </p:cNvPr>
          <p:cNvSpPr>
            <a:spLocks noGrp="1"/>
          </p:cNvSpPr>
          <p:nvPr>
            <p:ph type="title"/>
          </p:nvPr>
        </p:nvSpPr>
        <p:spPr>
          <a:xfrm>
            <a:off x="1145585" y="1963271"/>
            <a:ext cx="9578100" cy="2787902"/>
          </a:xfrm>
        </p:spPr>
        <p:txBody>
          <a:bodyPr/>
          <a:lstStyle/>
          <a:p>
            <a:r>
              <a:rPr lang="en-US" sz="20000" b="1" dirty="0">
                <a:solidFill>
                  <a:srgbClr val="002060"/>
                </a:solidFill>
                <a:latin typeface="Bahnschrift Light Condensed" panose="020B0502040204020203" pitchFamily="34" charset="0"/>
              </a:rPr>
              <a:t>Diagnosis</a:t>
            </a:r>
          </a:p>
        </p:txBody>
      </p:sp>
      <p:sp>
        <p:nvSpPr>
          <p:cNvPr id="4" name="Slide Number Placeholder 3">
            <a:extLst>
              <a:ext uri="{FF2B5EF4-FFF2-40B4-BE49-F238E27FC236}">
                <a16:creationId xmlns:a16="http://schemas.microsoft.com/office/drawing/2014/main" id="{1BD75484-C20F-4067-BFFC-05DF0780E70E}"/>
              </a:ext>
            </a:extLst>
          </p:cNvPr>
          <p:cNvSpPr>
            <a:spLocks noGrp="1"/>
          </p:cNvSpPr>
          <p:nvPr>
            <p:ph type="sldNum" idx="12"/>
          </p:nvPr>
        </p:nvSpPr>
        <p:spPr>
          <a:xfrm>
            <a:off x="11247680" y="6051449"/>
            <a:ext cx="731700" cy="806551"/>
          </a:xfrm>
        </p:spPr>
        <p:txBody>
          <a:bodyPr/>
          <a:lstStyle/>
          <a:p>
            <a:pPr marL="0" lvl="0" indent="0" algn="r" rtl="0">
              <a:spcBef>
                <a:spcPts val="0"/>
              </a:spcBef>
              <a:spcAft>
                <a:spcPts val="0"/>
              </a:spcAft>
              <a:buNone/>
            </a:pPr>
            <a:fld id="{00000000-1234-1234-1234-123412341234}" type="slidenum">
              <a:rPr lang="en-US" smtClean="0"/>
              <a:t>39</a:t>
            </a:fld>
            <a:endParaRPr lang="en-US"/>
          </a:p>
        </p:txBody>
      </p:sp>
    </p:spTree>
    <p:extLst>
      <p:ext uri="{BB962C8B-B14F-4D97-AF65-F5344CB8AC3E}">
        <p14:creationId xmlns:p14="http://schemas.microsoft.com/office/powerpoint/2010/main" val="3714115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41"/>
        <p:cNvGrpSpPr/>
        <p:nvPr/>
      </p:nvGrpSpPr>
      <p:grpSpPr>
        <a:xfrm>
          <a:off x="0" y="0"/>
          <a:ext cx="0" cy="0"/>
          <a:chOff x="0" y="0"/>
          <a:chExt cx="0" cy="0"/>
        </a:xfrm>
      </p:grpSpPr>
      <p:sp>
        <p:nvSpPr>
          <p:cNvPr id="4342" name="Google Shape;4342;p5"/>
          <p:cNvSpPr txBox="1">
            <a:spLocks noGrp="1"/>
          </p:cNvSpPr>
          <p:nvPr>
            <p:ph type="title"/>
          </p:nvPr>
        </p:nvSpPr>
        <p:spPr>
          <a:xfrm>
            <a:off x="767030" y="96999"/>
            <a:ext cx="11538138" cy="2995856"/>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rgbClr val="3F3F3F"/>
              </a:buClr>
              <a:buSzPts val="4400"/>
              <a:buFont typeface="Libre Franklin"/>
              <a:buNone/>
            </a:pPr>
            <a:r>
              <a:rPr lang="en-US">
                <a:solidFill>
                  <a:srgbClr val="3F3F3F"/>
                </a:solidFill>
              </a:rPr>
              <a:t>Epidemiological distribution</a:t>
            </a:r>
            <a:endParaRPr/>
          </a:p>
        </p:txBody>
      </p:sp>
      <p:sp>
        <p:nvSpPr>
          <p:cNvPr id="4343" name="Google Shape;4343;p5"/>
          <p:cNvSpPr txBox="1"/>
          <p:nvPr/>
        </p:nvSpPr>
        <p:spPr>
          <a:xfrm>
            <a:off x="269426" y="1330126"/>
            <a:ext cx="11322600" cy="52335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2"/>
              </a:buClr>
              <a:buSzPts val="2400"/>
              <a:buFont typeface="Arial"/>
              <a:buChar char="•"/>
            </a:pPr>
            <a:r>
              <a:rPr lang="en-US" sz="2400" b="1" dirty="0">
                <a:solidFill>
                  <a:schemeClr val="lt2"/>
                </a:solidFill>
                <a:latin typeface="Libre Franklin"/>
                <a:ea typeface="Libre Franklin"/>
                <a:cs typeface="Libre Franklin"/>
                <a:sym typeface="Libre Franklin"/>
              </a:rPr>
              <a:t>It’s a global </a:t>
            </a:r>
            <a:r>
              <a:rPr lang="en-US" sz="2400" dirty="0">
                <a:solidFill>
                  <a:srgbClr val="283C55"/>
                </a:solidFill>
                <a:latin typeface="Libre Franklin"/>
                <a:ea typeface="Libre Franklin"/>
                <a:cs typeface="Libre Franklin"/>
                <a:sym typeface="Libre Franklin"/>
              </a:rPr>
              <a:t>disease. </a:t>
            </a:r>
            <a:endParaRPr dirty="0"/>
          </a:p>
          <a:p>
            <a:pPr marL="285750" marR="0" lvl="0" indent="-133350" algn="l" rtl="0">
              <a:spcBef>
                <a:spcPts val="0"/>
              </a:spcBef>
              <a:spcAft>
                <a:spcPts val="0"/>
              </a:spcAft>
              <a:buClr>
                <a:schemeClr val="dk1"/>
              </a:buClr>
              <a:buSzPts val="2400"/>
              <a:buFont typeface="Arial"/>
              <a:buNone/>
            </a:pPr>
            <a:endParaRPr sz="2400" dirty="0">
              <a:solidFill>
                <a:srgbClr val="283C55"/>
              </a:solidFill>
              <a:latin typeface="Libre Franklin"/>
              <a:ea typeface="Libre Franklin"/>
              <a:cs typeface="Libre Franklin"/>
              <a:sym typeface="Libre Franklin"/>
            </a:endParaRPr>
          </a:p>
          <a:p>
            <a:pPr marL="285750" marR="0" lvl="0" indent="-298450" algn="l" rtl="0">
              <a:spcBef>
                <a:spcPts val="0"/>
              </a:spcBef>
              <a:spcAft>
                <a:spcPts val="0"/>
              </a:spcAft>
              <a:buClr>
                <a:schemeClr val="lt2"/>
              </a:buClr>
              <a:buSzPts val="2600"/>
              <a:buFont typeface="Arial"/>
              <a:buChar char="•"/>
            </a:pPr>
            <a:r>
              <a:rPr lang="en-US" sz="2600" dirty="0">
                <a:solidFill>
                  <a:srgbClr val="283C55"/>
                </a:solidFill>
                <a:latin typeface="Libre Franklin"/>
                <a:ea typeface="Libre Franklin"/>
                <a:cs typeface="Libre Franklin"/>
                <a:sym typeface="Libre Franklin"/>
              </a:rPr>
              <a:t> </a:t>
            </a:r>
            <a:r>
              <a:rPr lang="en-US" sz="2600" b="1" dirty="0">
                <a:solidFill>
                  <a:schemeClr val="lt2"/>
                </a:solidFill>
                <a:latin typeface="Libre Franklin"/>
                <a:ea typeface="Libre Franklin"/>
                <a:cs typeface="Libre Franklin"/>
                <a:sym typeface="Libre Franklin"/>
              </a:rPr>
              <a:t>Endemic</a:t>
            </a:r>
            <a:r>
              <a:rPr lang="en-US" sz="2600" dirty="0">
                <a:solidFill>
                  <a:srgbClr val="283C55"/>
                </a:solidFill>
                <a:latin typeface="Libre Franklin"/>
                <a:ea typeface="Libre Franklin"/>
                <a:cs typeface="Libre Franklin"/>
                <a:sym typeface="Libre Franklin"/>
              </a:rPr>
              <a:t> in certain areas including the </a:t>
            </a:r>
            <a:r>
              <a:rPr lang="en-US" sz="2600" b="1" dirty="0">
                <a:solidFill>
                  <a:schemeClr val="lt2"/>
                </a:solidFill>
                <a:latin typeface="Libre Franklin"/>
                <a:ea typeface="Libre Franklin"/>
                <a:cs typeface="Libre Franklin"/>
                <a:sym typeface="Libre Franklin"/>
              </a:rPr>
              <a:t>Mediterranean countries</a:t>
            </a:r>
            <a:r>
              <a:rPr lang="en-US" sz="2600" dirty="0">
                <a:solidFill>
                  <a:srgbClr val="283C55"/>
                </a:solidFill>
                <a:latin typeface="Libre Franklin"/>
                <a:ea typeface="Libre Franklin"/>
                <a:cs typeface="Libre Franklin"/>
                <a:sym typeface="Libre Franklin"/>
              </a:rPr>
              <a:t>, Asia, North Africa, South and Central America. </a:t>
            </a:r>
            <a:endParaRPr sz="1600" dirty="0"/>
          </a:p>
          <a:p>
            <a:pPr marL="285750" marR="0" lvl="0" indent="-133350" algn="l" rtl="0">
              <a:spcBef>
                <a:spcPts val="0"/>
              </a:spcBef>
              <a:spcAft>
                <a:spcPts val="0"/>
              </a:spcAft>
              <a:buClr>
                <a:schemeClr val="dk1"/>
              </a:buClr>
              <a:buSzPts val="2400"/>
              <a:buFont typeface="Arial"/>
              <a:buNone/>
            </a:pPr>
            <a:endParaRPr sz="2600" dirty="0">
              <a:solidFill>
                <a:srgbClr val="283C55"/>
              </a:solidFill>
              <a:latin typeface="Libre Franklin"/>
              <a:ea typeface="Libre Franklin"/>
              <a:cs typeface="Libre Franklin"/>
              <a:sym typeface="Libre Franklin"/>
            </a:endParaRPr>
          </a:p>
          <a:p>
            <a:pPr marL="342900" marR="0" lvl="0" indent="-355600" algn="l" rtl="0">
              <a:spcBef>
                <a:spcPts val="0"/>
              </a:spcBef>
              <a:spcAft>
                <a:spcPts val="0"/>
              </a:spcAft>
              <a:buClr>
                <a:schemeClr val="lt2"/>
              </a:buClr>
              <a:buSzPts val="2600"/>
              <a:buFont typeface="Arial"/>
              <a:buChar char="•"/>
            </a:pPr>
            <a:r>
              <a:rPr lang="en-US" sz="2600" dirty="0">
                <a:solidFill>
                  <a:srgbClr val="283C55"/>
                </a:solidFill>
                <a:latin typeface="Libre Franklin"/>
                <a:ea typeface="Libre Franklin"/>
                <a:cs typeface="Libre Franklin"/>
                <a:sym typeface="Libre Franklin"/>
              </a:rPr>
              <a:t>More in </a:t>
            </a:r>
            <a:r>
              <a:rPr lang="en-US" sz="2600" b="1" dirty="0">
                <a:solidFill>
                  <a:schemeClr val="lt2"/>
                </a:solidFill>
                <a:latin typeface="Libre Franklin"/>
                <a:ea typeface="Libre Franklin"/>
                <a:cs typeface="Libre Franklin"/>
                <a:sym typeface="Libre Franklin"/>
              </a:rPr>
              <a:t>rural areas</a:t>
            </a:r>
            <a:r>
              <a:rPr lang="en-US" sz="2600" b="1" dirty="0">
                <a:solidFill>
                  <a:srgbClr val="FF0000"/>
                </a:solidFill>
                <a:latin typeface="Libre Franklin"/>
                <a:ea typeface="Libre Franklin"/>
                <a:cs typeface="Libre Franklin"/>
                <a:sym typeface="Libre Franklin"/>
              </a:rPr>
              <a:t> </a:t>
            </a:r>
            <a:r>
              <a:rPr lang="en-US" sz="2600" dirty="0">
                <a:solidFill>
                  <a:srgbClr val="283C55"/>
                </a:solidFill>
                <a:latin typeface="Libre Franklin"/>
                <a:ea typeface="Libre Franklin"/>
                <a:cs typeface="Libre Franklin"/>
                <a:sym typeface="Libre Franklin"/>
              </a:rPr>
              <a:t>where there is a poor sanitation and  closer contact between </a:t>
            </a:r>
            <a:r>
              <a:rPr lang="en-US" sz="2600" dirty="0">
                <a:solidFill>
                  <a:schemeClr val="lt2"/>
                </a:solidFill>
                <a:latin typeface="Libre Franklin"/>
                <a:ea typeface="Libre Franklin"/>
                <a:cs typeface="Libre Franklin"/>
                <a:sym typeface="Libre Franklin"/>
              </a:rPr>
              <a:t>people</a:t>
            </a:r>
            <a:r>
              <a:rPr lang="en-US" sz="2600" dirty="0">
                <a:solidFill>
                  <a:srgbClr val="FF0000"/>
                </a:solidFill>
                <a:latin typeface="Libre Franklin"/>
                <a:ea typeface="Libre Franklin"/>
                <a:cs typeface="Libre Franklin"/>
                <a:sym typeface="Libre Franklin"/>
              </a:rPr>
              <a:t> </a:t>
            </a:r>
            <a:r>
              <a:rPr lang="en-US" sz="2600" dirty="0">
                <a:solidFill>
                  <a:srgbClr val="283C55"/>
                </a:solidFill>
                <a:latin typeface="Libre Franklin"/>
                <a:ea typeface="Libre Franklin"/>
                <a:cs typeface="Libre Franklin"/>
                <a:sym typeface="Libre Franklin"/>
              </a:rPr>
              <a:t>and </a:t>
            </a:r>
            <a:r>
              <a:rPr lang="en-US" sz="2600" dirty="0">
                <a:solidFill>
                  <a:schemeClr val="lt2"/>
                </a:solidFill>
                <a:latin typeface="Libre Franklin"/>
                <a:ea typeface="Libre Franklin"/>
                <a:cs typeface="Libre Franklin"/>
                <a:sym typeface="Libre Franklin"/>
              </a:rPr>
              <a:t>canines</a:t>
            </a:r>
            <a:r>
              <a:rPr lang="en-US" sz="2600" dirty="0">
                <a:solidFill>
                  <a:srgbClr val="283C55"/>
                </a:solidFill>
                <a:latin typeface="Libre Franklin"/>
                <a:ea typeface="Libre Franklin"/>
                <a:cs typeface="Libre Franklin"/>
                <a:sym typeface="Libre Franklin"/>
              </a:rPr>
              <a:t> and</a:t>
            </a:r>
            <a:r>
              <a:rPr lang="en-US" sz="2600" dirty="0">
                <a:solidFill>
                  <a:schemeClr val="lt2"/>
                </a:solidFill>
                <a:latin typeface="Libre Franklin"/>
                <a:ea typeface="Libre Franklin"/>
                <a:cs typeface="Libre Franklin"/>
                <a:sym typeface="Libre Franklin"/>
              </a:rPr>
              <a:t> various domestic animal</a:t>
            </a:r>
            <a:r>
              <a:rPr lang="en-US" sz="2600" dirty="0">
                <a:solidFill>
                  <a:srgbClr val="FF0000"/>
                </a:solidFill>
                <a:latin typeface="Libre Franklin"/>
                <a:ea typeface="Libre Franklin"/>
                <a:cs typeface="Libre Franklin"/>
                <a:sym typeface="Libre Franklin"/>
              </a:rPr>
              <a:t>s</a:t>
            </a:r>
            <a:r>
              <a:rPr lang="en-US" sz="2600" dirty="0">
                <a:solidFill>
                  <a:srgbClr val="283C55"/>
                </a:solidFill>
                <a:latin typeface="Libre Franklin"/>
                <a:ea typeface="Libre Franklin"/>
                <a:cs typeface="Libre Franklin"/>
                <a:sym typeface="Libre Franklin"/>
              </a:rPr>
              <a:t> which act as </a:t>
            </a:r>
            <a:r>
              <a:rPr lang="en-US" sz="2600" b="1" dirty="0">
                <a:solidFill>
                  <a:schemeClr val="lt2"/>
                </a:solidFill>
                <a:latin typeface="Libre Franklin"/>
                <a:ea typeface="Libre Franklin"/>
                <a:cs typeface="Libre Franklin"/>
                <a:sym typeface="Libre Franklin"/>
              </a:rPr>
              <a:t>intermediate vectors.</a:t>
            </a:r>
            <a:endParaRPr sz="1600" dirty="0">
              <a:solidFill>
                <a:schemeClr val="accent5"/>
              </a:solidFill>
            </a:endParaRPr>
          </a:p>
          <a:p>
            <a:pPr marL="342900" marR="0" lvl="0" indent="-190500" algn="l" rtl="0">
              <a:spcBef>
                <a:spcPts val="0"/>
              </a:spcBef>
              <a:spcAft>
                <a:spcPts val="0"/>
              </a:spcAft>
              <a:buClr>
                <a:schemeClr val="dk1"/>
              </a:buClr>
              <a:buSzPts val="2400"/>
              <a:buFont typeface="Arial"/>
              <a:buNone/>
            </a:pPr>
            <a:endParaRPr sz="2600" b="1" dirty="0">
              <a:solidFill>
                <a:schemeClr val="lt2"/>
              </a:solidFill>
              <a:latin typeface="Libre Franklin"/>
              <a:ea typeface="Libre Franklin"/>
              <a:cs typeface="Libre Franklin"/>
              <a:sym typeface="Libre Franklin"/>
            </a:endParaRPr>
          </a:p>
          <a:p>
            <a:pPr marL="342900" marR="0" lvl="0" indent="-355600" algn="l" rtl="0">
              <a:spcBef>
                <a:spcPts val="0"/>
              </a:spcBef>
              <a:spcAft>
                <a:spcPts val="0"/>
              </a:spcAft>
              <a:buClr>
                <a:schemeClr val="lt2"/>
              </a:buClr>
              <a:buSzPts val="2600"/>
              <a:buFont typeface="Arial"/>
              <a:buChar char="•"/>
            </a:pPr>
            <a:r>
              <a:rPr lang="en-US" sz="2600" b="1" u="sng" dirty="0">
                <a:solidFill>
                  <a:schemeClr val="lt2"/>
                </a:solidFill>
                <a:latin typeface="Libre Franklin"/>
                <a:ea typeface="Libre Franklin"/>
                <a:cs typeface="Libre Franklin"/>
                <a:sym typeface="Libre Franklin"/>
              </a:rPr>
              <a:t>SEX </a:t>
            </a:r>
            <a:r>
              <a:rPr lang="en-US" sz="2600" b="1" dirty="0">
                <a:solidFill>
                  <a:srgbClr val="FF0000"/>
                </a:solidFill>
                <a:latin typeface="Libre Franklin"/>
                <a:ea typeface="Libre Franklin"/>
                <a:cs typeface="Libre Franklin"/>
                <a:sym typeface="Libre Franklin"/>
              </a:rPr>
              <a:t>:</a:t>
            </a:r>
            <a:r>
              <a:rPr lang="en-US" sz="2600" b="1" dirty="0">
                <a:solidFill>
                  <a:schemeClr val="lt2"/>
                </a:solidFill>
                <a:latin typeface="Libre Franklin"/>
                <a:ea typeface="Libre Franklin"/>
                <a:cs typeface="Libre Franklin"/>
                <a:sym typeface="Libre Franklin"/>
              </a:rPr>
              <a:t> </a:t>
            </a:r>
            <a:r>
              <a:rPr lang="en-US" sz="2600" dirty="0">
                <a:solidFill>
                  <a:schemeClr val="lt2"/>
                </a:solidFill>
                <a:latin typeface="Libre Franklin"/>
                <a:ea typeface="Libre Franklin"/>
                <a:cs typeface="Libre Franklin"/>
                <a:sym typeface="Libre Franklin"/>
              </a:rPr>
              <a:t>Females are more susceptible</a:t>
            </a:r>
            <a:r>
              <a:rPr lang="en-US" sz="2600" dirty="0">
                <a:solidFill>
                  <a:srgbClr val="FF0000"/>
                </a:solidFill>
                <a:latin typeface="Libre Franklin"/>
                <a:ea typeface="Libre Franklin"/>
                <a:cs typeface="Libre Franklin"/>
                <a:sym typeface="Libre Franklin"/>
              </a:rPr>
              <a:t> </a:t>
            </a:r>
            <a:r>
              <a:rPr lang="en-US" sz="2600" dirty="0">
                <a:solidFill>
                  <a:srgbClr val="283C55"/>
                </a:solidFill>
                <a:latin typeface="Libre Franklin"/>
                <a:ea typeface="Libre Franklin"/>
                <a:cs typeface="Libre Franklin"/>
                <a:sym typeface="Libre Franklin"/>
              </a:rPr>
              <a:t>compared with Males, because of </a:t>
            </a:r>
            <a:r>
              <a:rPr lang="en-US" sz="2600" u="sng" dirty="0">
                <a:solidFill>
                  <a:srgbClr val="283C55"/>
                </a:solidFill>
                <a:latin typeface="Libre Franklin"/>
                <a:ea typeface="Libre Franklin"/>
                <a:cs typeface="Libre Franklin"/>
                <a:sym typeface="Libre Franklin"/>
              </a:rPr>
              <a:t>more exposure</a:t>
            </a:r>
            <a:r>
              <a:rPr lang="en-US" sz="2600" dirty="0">
                <a:solidFill>
                  <a:srgbClr val="283C55"/>
                </a:solidFill>
                <a:latin typeface="Libre Franklin"/>
                <a:ea typeface="Libre Franklin"/>
                <a:cs typeface="Libre Franklin"/>
                <a:sym typeface="Libre Franklin"/>
              </a:rPr>
              <a:t> to the parasite through vegetables </a:t>
            </a:r>
            <a:endParaRPr sz="1600" dirty="0"/>
          </a:p>
          <a:p>
            <a:pPr marL="342900" marR="0" lvl="0" indent="-190500" algn="l" rtl="0">
              <a:spcBef>
                <a:spcPts val="0"/>
              </a:spcBef>
              <a:spcAft>
                <a:spcPts val="0"/>
              </a:spcAft>
              <a:buClr>
                <a:schemeClr val="dk1"/>
              </a:buClr>
              <a:buSzPts val="2400"/>
              <a:buFont typeface="Arial"/>
              <a:buNone/>
            </a:pPr>
            <a:endParaRPr sz="2600" dirty="0">
              <a:solidFill>
                <a:srgbClr val="283C55"/>
              </a:solidFill>
              <a:latin typeface="Libre Franklin"/>
              <a:ea typeface="Libre Franklin"/>
              <a:cs typeface="Libre Franklin"/>
              <a:sym typeface="Libre Franklin"/>
            </a:endParaRPr>
          </a:p>
          <a:p>
            <a:pPr marL="342900" marR="0" lvl="0" indent="-355600" algn="l" rtl="0">
              <a:spcBef>
                <a:spcPts val="0"/>
              </a:spcBef>
              <a:spcAft>
                <a:spcPts val="0"/>
              </a:spcAft>
              <a:buClr>
                <a:schemeClr val="lt2"/>
              </a:buClr>
              <a:buSzPts val="2600"/>
              <a:buFont typeface="Arial"/>
              <a:buChar char="•"/>
            </a:pPr>
            <a:r>
              <a:rPr lang="en-US" sz="2600" b="1" u="sng" dirty="0">
                <a:solidFill>
                  <a:schemeClr val="lt2"/>
                </a:solidFill>
                <a:latin typeface="Libre Franklin"/>
                <a:ea typeface="Libre Franklin"/>
                <a:cs typeface="Libre Franklin"/>
                <a:sym typeface="Libre Franklin"/>
              </a:rPr>
              <a:t>Age </a:t>
            </a:r>
            <a:r>
              <a:rPr lang="en-US" sz="2600" dirty="0">
                <a:solidFill>
                  <a:srgbClr val="283C55"/>
                </a:solidFill>
                <a:latin typeface="Libre Franklin"/>
                <a:ea typeface="Libre Franklin"/>
                <a:cs typeface="Libre Franklin"/>
                <a:sym typeface="Libre Franklin"/>
              </a:rPr>
              <a:t>: </a:t>
            </a:r>
            <a:r>
              <a:rPr lang="en-US" sz="2600" dirty="0">
                <a:solidFill>
                  <a:schemeClr val="lt2"/>
                </a:solidFill>
                <a:latin typeface="Libre Franklin"/>
                <a:ea typeface="Libre Franklin"/>
                <a:cs typeface="Libre Franklin"/>
                <a:sym typeface="Libre Franklin"/>
              </a:rPr>
              <a:t>Children </a:t>
            </a:r>
            <a:r>
              <a:rPr lang="en-US" sz="2600" dirty="0">
                <a:solidFill>
                  <a:srgbClr val="283C55"/>
                </a:solidFill>
                <a:latin typeface="Libre Franklin"/>
                <a:ea typeface="Libre Franklin"/>
                <a:cs typeface="Libre Franklin"/>
                <a:sym typeface="Libre Franklin"/>
              </a:rPr>
              <a:t>At high risk to be infected due to </a:t>
            </a:r>
            <a:r>
              <a:rPr lang="en-US" sz="2600" u="sng" dirty="0">
                <a:solidFill>
                  <a:srgbClr val="283C55"/>
                </a:solidFill>
                <a:latin typeface="Libre Franklin"/>
                <a:ea typeface="Libre Franklin"/>
                <a:cs typeface="Libre Franklin"/>
                <a:sym typeface="Libre Franklin"/>
              </a:rPr>
              <a:t>poor hygiene</a:t>
            </a:r>
            <a:r>
              <a:rPr lang="en-US" sz="2600" dirty="0">
                <a:solidFill>
                  <a:srgbClr val="283C55"/>
                </a:solidFill>
                <a:latin typeface="Libre Franklin"/>
                <a:ea typeface="Libre Franklin"/>
                <a:cs typeface="Libre Franklin"/>
                <a:sym typeface="Libre Franklin"/>
              </a:rPr>
              <a:t> </a:t>
            </a:r>
            <a:endParaRPr sz="2600" dirty="0">
              <a:solidFill>
                <a:srgbClr val="283C55"/>
              </a:solidFill>
              <a:latin typeface="Libre Franklin"/>
              <a:ea typeface="Libre Franklin"/>
              <a:cs typeface="Libre Franklin"/>
              <a:sym typeface="Libre Franklin"/>
            </a:endParaRPr>
          </a:p>
        </p:txBody>
      </p:sp>
      <p:pic>
        <p:nvPicPr>
          <p:cNvPr id="4344" name="Google Shape;4344;p5"/>
          <p:cNvPicPr preferRelativeResize="0"/>
          <p:nvPr/>
        </p:nvPicPr>
        <p:blipFill>
          <a:blip r:embed="rId3">
            <a:alphaModFix/>
          </a:blip>
          <a:stretch>
            <a:fillRect/>
          </a:stretch>
        </p:blipFill>
        <p:spPr>
          <a:xfrm>
            <a:off x="8862500" y="0"/>
            <a:ext cx="3329501" cy="2092025"/>
          </a:xfrm>
          <a:prstGeom prst="rect">
            <a:avLst/>
          </a:prstGeom>
          <a:noFill/>
          <a:ln>
            <a:noFill/>
          </a:ln>
        </p:spPr>
      </p:pic>
      <p:sp>
        <p:nvSpPr>
          <p:cNvPr id="4345" name="Google Shape;4345;p5"/>
          <p:cNvSpPr txBox="1">
            <a:spLocks noGrp="1"/>
          </p:cNvSpPr>
          <p:nvPr>
            <p:ph type="sldNum" idx="12"/>
          </p:nvPr>
        </p:nvSpPr>
        <p:spPr>
          <a:xfrm>
            <a:off x="816864" y="6356351"/>
            <a:ext cx="2641500" cy="3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4</a:t>
            </a:fld>
            <a:endParaRPr/>
          </a:p>
        </p:txBody>
      </p:sp>
    </p:spTree>
    <p:extLst>
      <p:ext uri="{BB962C8B-B14F-4D97-AF65-F5344CB8AC3E}">
        <p14:creationId xmlns:p14="http://schemas.microsoft.com/office/powerpoint/2010/main" val="3481292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A73ED6-7DDD-4F29-B799-5288CCF2F79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smtClean="0">
                <a:ln>
                  <a:noFill/>
                </a:ln>
                <a:solidFill>
                  <a:srgbClr val="00426E"/>
                </a:solidFill>
                <a:effectLst/>
                <a:uLnTx/>
                <a:uFillTx/>
                <a:latin typeface="Raleway"/>
                <a:sym typeface="Ralew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300" b="0" i="0" u="none" strike="noStrike" kern="0" cap="none" spc="0" normalizeH="0" baseline="0" noProof="0">
              <a:ln>
                <a:noFill/>
              </a:ln>
              <a:solidFill>
                <a:srgbClr val="00426E"/>
              </a:solidFill>
              <a:effectLst/>
              <a:uLnTx/>
              <a:uFillTx/>
              <a:latin typeface="Raleway"/>
              <a:sym typeface="Raleway"/>
            </a:endParaRPr>
          </a:p>
        </p:txBody>
      </p:sp>
      <p:graphicFrame>
        <p:nvGraphicFramePr>
          <p:cNvPr id="2" name="Diagram 1">
            <a:extLst>
              <a:ext uri="{FF2B5EF4-FFF2-40B4-BE49-F238E27FC236}">
                <a16:creationId xmlns:a16="http://schemas.microsoft.com/office/drawing/2014/main" id="{AC9061F9-38DF-44AA-AB2A-8E6D17BF884C}"/>
              </a:ext>
            </a:extLst>
          </p:cNvPr>
          <p:cNvGraphicFramePr/>
          <p:nvPr/>
        </p:nvGraphicFramePr>
        <p:xfrm>
          <a:off x="1904262" y="796685"/>
          <a:ext cx="9870633" cy="5536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5691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EB65268-2E8B-4039-A99C-F47910EE5AAD}"/>
              </a:ext>
            </a:extLst>
          </p:cNvPr>
          <p:cNvSpPr>
            <a:spLocks noGrp="1"/>
          </p:cNvSpPr>
          <p:nvPr>
            <p:ph type="subTitle" idx="1"/>
          </p:nvPr>
        </p:nvSpPr>
        <p:spPr>
          <a:xfrm>
            <a:off x="223165" y="523930"/>
            <a:ext cx="10849003" cy="2125500"/>
          </a:xfrm>
        </p:spPr>
        <p:txBody>
          <a:bodyPr/>
          <a:lstStyle/>
          <a:p>
            <a:r>
              <a:rPr lang="en-US" sz="2000" b="1" dirty="0">
                <a:solidFill>
                  <a:schemeClr val="tx2">
                    <a:lumMod val="50000"/>
                  </a:schemeClr>
                </a:solidFill>
                <a:latin typeface="+mn-lt"/>
                <a:ea typeface="Calibri"/>
                <a:cs typeface="Calibri"/>
                <a:sym typeface="Calibri"/>
              </a:rPr>
              <a:t>the early stages of infection are usually asymptomatic, the diagnosis of liver hydatid cyst may often be incidental, associated with an </a:t>
            </a:r>
            <a:r>
              <a:rPr lang="en-US" sz="2000" b="1" dirty="0">
                <a:solidFill>
                  <a:schemeClr val="accent1">
                    <a:lumMod val="50000"/>
                  </a:schemeClr>
                </a:solidFill>
                <a:latin typeface="+mn-lt"/>
                <a:ea typeface="Calibri"/>
                <a:cs typeface="Calibri"/>
                <a:sym typeface="Calibri"/>
              </a:rPr>
              <a:t>abdominal</a:t>
            </a:r>
            <a:r>
              <a:rPr lang="en-US" sz="2000" b="1" dirty="0">
                <a:solidFill>
                  <a:schemeClr val="tx2">
                    <a:lumMod val="50000"/>
                  </a:schemeClr>
                </a:solidFill>
                <a:latin typeface="+mn-lt"/>
                <a:ea typeface="Calibri"/>
                <a:cs typeface="Calibri"/>
                <a:sym typeface="Calibri"/>
              </a:rPr>
              <a:t> ultrasonography performed for other clinical reasons.</a:t>
            </a:r>
            <a:endParaRPr lang="en-US" sz="2000" b="1" dirty="0">
              <a:solidFill>
                <a:schemeClr val="tx2">
                  <a:lumMod val="50000"/>
                </a:schemeClr>
              </a:solidFill>
              <a:latin typeface="+mn-lt"/>
            </a:endParaRPr>
          </a:p>
        </p:txBody>
      </p:sp>
      <p:sp>
        <p:nvSpPr>
          <p:cNvPr id="3" name="Title 2">
            <a:extLst>
              <a:ext uri="{FF2B5EF4-FFF2-40B4-BE49-F238E27FC236}">
                <a16:creationId xmlns:a16="http://schemas.microsoft.com/office/drawing/2014/main" id="{7F2E6342-A508-4BC9-99BE-8904E4FFD1AF}"/>
              </a:ext>
            </a:extLst>
          </p:cNvPr>
          <p:cNvSpPr>
            <a:spLocks noGrp="1"/>
          </p:cNvSpPr>
          <p:nvPr>
            <p:ph type="title"/>
          </p:nvPr>
        </p:nvSpPr>
        <p:spPr>
          <a:xfrm>
            <a:off x="0" y="-222069"/>
            <a:ext cx="7785154" cy="1324800"/>
          </a:xfrm>
        </p:spPr>
        <p:txBody>
          <a:bodyPr/>
          <a:lstStyle/>
          <a:p>
            <a:r>
              <a:rPr lang="en-US" sz="7200" dirty="0">
                <a:latin typeface="Curlz MT" panose="04040404050702020202" pitchFamily="82" charset="0"/>
              </a:rPr>
              <a:t>Clinical Diagnosis</a:t>
            </a:r>
          </a:p>
        </p:txBody>
      </p:sp>
      <p:sp>
        <p:nvSpPr>
          <p:cNvPr id="4" name="Slide Number Placeholder 3">
            <a:extLst>
              <a:ext uri="{FF2B5EF4-FFF2-40B4-BE49-F238E27FC236}">
                <a16:creationId xmlns:a16="http://schemas.microsoft.com/office/drawing/2014/main" id="{E7B84D7B-C162-44E9-84D2-D3C77FE1C7D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smtClean="0">
                <a:ln>
                  <a:noFill/>
                </a:ln>
                <a:solidFill>
                  <a:srgbClr val="00426E"/>
                </a:solidFill>
                <a:effectLst/>
                <a:uLnTx/>
                <a:uFillTx/>
                <a:latin typeface="Raleway"/>
                <a:sym typeface="Ralew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300" b="0" i="0" u="none" strike="noStrike" kern="0" cap="none" spc="0" normalizeH="0" baseline="0" noProof="0">
              <a:ln>
                <a:noFill/>
              </a:ln>
              <a:solidFill>
                <a:srgbClr val="00426E"/>
              </a:solidFill>
              <a:effectLst/>
              <a:uLnTx/>
              <a:uFillTx/>
              <a:latin typeface="Raleway"/>
              <a:sym typeface="Raleway"/>
            </a:endParaRPr>
          </a:p>
        </p:txBody>
      </p:sp>
      <p:pic>
        <p:nvPicPr>
          <p:cNvPr id="6" name="Graphic 5" descr="Pin">
            <a:extLst>
              <a:ext uri="{FF2B5EF4-FFF2-40B4-BE49-F238E27FC236}">
                <a16:creationId xmlns:a16="http://schemas.microsoft.com/office/drawing/2014/main" id="{80854CCF-851E-47CE-9B6F-9596DC61C8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3165" y="1166154"/>
            <a:ext cx="420526" cy="420526"/>
          </a:xfrm>
          <a:prstGeom prst="rect">
            <a:avLst/>
          </a:prstGeom>
        </p:spPr>
      </p:pic>
      <p:sp>
        <p:nvSpPr>
          <p:cNvPr id="7" name="TextBox 6">
            <a:extLst>
              <a:ext uri="{FF2B5EF4-FFF2-40B4-BE49-F238E27FC236}">
                <a16:creationId xmlns:a16="http://schemas.microsoft.com/office/drawing/2014/main" id="{B21076F1-1784-4A93-8DE1-FD96AD3E4755}"/>
              </a:ext>
            </a:extLst>
          </p:cNvPr>
          <p:cNvSpPr txBox="1"/>
          <p:nvPr/>
        </p:nvSpPr>
        <p:spPr>
          <a:xfrm>
            <a:off x="573507" y="2103235"/>
            <a:ext cx="4372754" cy="2677656"/>
          </a:xfrm>
          <a:prstGeom prst="rect">
            <a:avLst/>
          </a:prstGeom>
          <a:noFill/>
        </p:spPr>
        <p:txBody>
          <a:bodyPr wrap="square" rtlCol="0">
            <a:spAutoFit/>
          </a:bodyPr>
          <a:lstStyle/>
          <a:p>
            <a:r>
              <a:rPr lang="en-US" sz="2800" b="1" dirty="0">
                <a:solidFill>
                  <a:schemeClr val="accent3"/>
                </a:solidFill>
                <a:latin typeface="Algerian" panose="04020705040A02060702" pitchFamily="82" charset="0"/>
              </a:rPr>
              <a:t>In History </a:t>
            </a:r>
            <a:r>
              <a:rPr lang="en-US" sz="2000" dirty="0">
                <a:solidFill>
                  <a:schemeClr val="accent3"/>
                </a:solidFill>
                <a:latin typeface="Algerian" panose="04020705040A02060702" pitchFamily="82" charset="0"/>
              </a:rPr>
              <a:t>: </a:t>
            </a:r>
            <a:r>
              <a:rPr lang="en-US" sz="2000" dirty="0"/>
              <a:t>A history of living in or visiting an endemic area must be established. </a:t>
            </a:r>
            <a:r>
              <a:rPr lang="en-US" sz="2000" dirty="0" err="1"/>
              <a:t>Also,any</a:t>
            </a:r>
            <a:r>
              <a:rPr lang="en-US" sz="2000" dirty="0"/>
              <a:t> history of breeding dogs and exposure to the parasite through the ingestion of foods or water contaminated by the feces of a definitive host(Dogs) must be determined.</a:t>
            </a:r>
          </a:p>
        </p:txBody>
      </p:sp>
      <p:sp>
        <p:nvSpPr>
          <p:cNvPr id="8" name="TextBox 7">
            <a:extLst>
              <a:ext uri="{FF2B5EF4-FFF2-40B4-BE49-F238E27FC236}">
                <a16:creationId xmlns:a16="http://schemas.microsoft.com/office/drawing/2014/main" id="{F0A1346D-36C7-4DEC-866F-C947DCA2020E}"/>
              </a:ext>
            </a:extLst>
          </p:cNvPr>
          <p:cNvSpPr txBox="1"/>
          <p:nvPr/>
        </p:nvSpPr>
        <p:spPr>
          <a:xfrm>
            <a:off x="5555985" y="2090172"/>
            <a:ext cx="5817063" cy="3262432"/>
          </a:xfrm>
          <a:prstGeom prst="rect">
            <a:avLst/>
          </a:prstGeom>
          <a:noFill/>
        </p:spPr>
        <p:txBody>
          <a:bodyPr wrap="square" rtlCol="0">
            <a:spAutoFit/>
          </a:bodyPr>
          <a:lstStyle/>
          <a:p>
            <a:r>
              <a:rPr lang="en-US" sz="2800" b="1" dirty="0">
                <a:solidFill>
                  <a:schemeClr val="accent3"/>
                </a:solidFill>
                <a:latin typeface="Algerian" panose="04020705040A02060702" pitchFamily="82" charset="0"/>
              </a:rPr>
              <a:t>In examination:</a:t>
            </a:r>
          </a:p>
          <a:p>
            <a:r>
              <a:rPr lang="en-US" sz="2000" b="1" dirty="0"/>
              <a:t>In palpation: </a:t>
            </a:r>
            <a:r>
              <a:rPr lang="en-US" sz="2000" dirty="0" err="1"/>
              <a:t>painless,well</a:t>
            </a:r>
            <a:r>
              <a:rPr lang="en-US" sz="2000" dirty="0"/>
              <a:t> defined, swelling,</a:t>
            </a:r>
          </a:p>
          <a:p>
            <a:r>
              <a:rPr lang="en-US" sz="2000" dirty="0"/>
              <a:t>+</a:t>
            </a:r>
            <a:r>
              <a:rPr lang="en-US" sz="2000" dirty="0" err="1"/>
              <a:t>ve</a:t>
            </a:r>
            <a:r>
              <a:rPr lang="en-US" sz="2000" dirty="0"/>
              <a:t> fluctuation test .</a:t>
            </a:r>
          </a:p>
          <a:p>
            <a:r>
              <a:rPr lang="en-US" sz="2000" b="1" dirty="0"/>
              <a:t>on percussion: </a:t>
            </a:r>
            <a:r>
              <a:rPr lang="en-US" sz="2000" dirty="0"/>
              <a:t>you can feel a thrill due to vibration of daughter cysts.</a:t>
            </a:r>
          </a:p>
          <a:p>
            <a:r>
              <a:rPr lang="en-US" sz="2000" dirty="0"/>
              <a:t>If the cyst increased in size it can cause a Dull aching pain in the right hypochondrium and right shoulder</a:t>
            </a:r>
            <a:br>
              <a:rPr lang="en-US" sz="2000" dirty="0"/>
            </a:br>
            <a:endParaRPr lang="en-US" sz="2000" dirty="0"/>
          </a:p>
          <a:p>
            <a:endParaRPr lang="en-US" dirty="0"/>
          </a:p>
        </p:txBody>
      </p:sp>
      <p:sp>
        <p:nvSpPr>
          <p:cNvPr id="9" name="TextBox 8">
            <a:extLst>
              <a:ext uri="{FF2B5EF4-FFF2-40B4-BE49-F238E27FC236}">
                <a16:creationId xmlns:a16="http://schemas.microsoft.com/office/drawing/2014/main" id="{891B3AD9-683D-48A7-8D0D-A7584DC96874}"/>
              </a:ext>
            </a:extLst>
          </p:cNvPr>
          <p:cNvSpPr txBox="1"/>
          <p:nvPr/>
        </p:nvSpPr>
        <p:spPr>
          <a:xfrm>
            <a:off x="554574" y="5352604"/>
            <a:ext cx="11215060" cy="830997"/>
          </a:xfrm>
          <a:prstGeom prst="rect">
            <a:avLst/>
          </a:prstGeom>
          <a:noFill/>
        </p:spPr>
        <p:txBody>
          <a:bodyPr wrap="square" rtlCol="0">
            <a:spAutoFit/>
          </a:bodyPr>
          <a:lstStyle/>
          <a:p>
            <a:r>
              <a:rPr lang="en-US" sz="2400" b="1" dirty="0">
                <a:solidFill>
                  <a:schemeClr val="tx2">
                    <a:lumMod val="50000"/>
                  </a:schemeClr>
                </a:solidFill>
                <a:latin typeface="Calibri"/>
                <a:ea typeface="Calibri"/>
                <a:cs typeface="Calibri"/>
                <a:sym typeface="Calibri"/>
              </a:rPr>
              <a:t>The definitive diagnosis of liver echinococcosis requires a combination of imaging , serologic</a:t>
            </a:r>
            <a:r>
              <a:rPr lang="en-US" sz="2400" b="1" dirty="0">
                <a:solidFill>
                  <a:schemeClr val="tx2">
                    <a:lumMod val="50000"/>
                  </a:schemeClr>
                </a:solidFill>
              </a:rPr>
              <a:t> In addition to the clinical diagnosis. </a:t>
            </a:r>
          </a:p>
        </p:txBody>
      </p:sp>
    </p:spTree>
    <p:extLst>
      <p:ext uri="{BB962C8B-B14F-4D97-AF65-F5344CB8AC3E}">
        <p14:creationId xmlns:p14="http://schemas.microsoft.com/office/powerpoint/2010/main" val="3270441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22B7C4A-AD58-46D6-B79B-094F6DC4F2EA}"/>
              </a:ext>
            </a:extLst>
          </p:cNvPr>
          <p:cNvSpPr>
            <a:spLocks noGrp="1"/>
          </p:cNvSpPr>
          <p:nvPr>
            <p:ph type="subTitle" idx="1"/>
          </p:nvPr>
        </p:nvSpPr>
        <p:spPr>
          <a:xfrm>
            <a:off x="0" y="1773763"/>
            <a:ext cx="6021977" cy="2125500"/>
          </a:xfrm>
        </p:spPr>
        <p:txBody>
          <a:bodyPr/>
          <a:lstStyle/>
          <a:p>
            <a:pPr marL="384048" lvl="0" indent="-384048" algn="l">
              <a:lnSpc>
                <a:spcPct val="94000"/>
              </a:lnSpc>
              <a:buClr>
                <a:schemeClr val="dk2"/>
              </a:buClr>
              <a:buSzPts val="2000"/>
              <a:buFont typeface="Garamond"/>
              <a:buChar char="●"/>
            </a:pPr>
            <a:r>
              <a:rPr lang="en-US" sz="2800" b="1" dirty="0">
                <a:solidFill>
                  <a:schemeClr val="tx2">
                    <a:lumMod val="50000"/>
                  </a:schemeClr>
                </a:solidFill>
                <a:latin typeface="+mn-lt"/>
                <a:ea typeface="Calibri"/>
                <a:cs typeface="Calibri"/>
                <a:sym typeface="Calibri"/>
              </a:rPr>
              <a:t>Routine labs – nonspecific</a:t>
            </a:r>
          </a:p>
          <a:p>
            <a:pPr marL="0" lvl="0" indent="0" algn="l">
              <a:lnSpc>
                <a:spcPct val="94000"/>
              </a:lnSpc>
              <a:spcBef>
                <a:spcPts val="1200"/>
              </a:spcBef>
              <a:buClr>
                <a:srgbClr val="262626"/>
              </a:buClr>
              <a:buSzPts val="2400"/>
            </a:pPr>
            <a:r>
              <a:rPr lang="en-US" sz="2000" dirty="0">
                <a:solidFill>
                  <a:schemeClr val="dk1"/>
                </a:solidFill>
                <a:latin typeface="+mn-lt"/>
                <a:ea typeface="Calibri"/>
                <a:cs typeface="Calibri"/>
                <a:sym typeface="Calibri"/>
              </a:rPr>
              <a:t>       ■</a:t>
            </a:r>
            <a:r>
              <a:rPr lang="en-US" sz="2000" b="1" dirty="0">
                <a:solidFill>
                  <a:schemeClr val="dk1"/>
                </a:solidFill>
                <a:latin typeface="+mn-lt"/>
                <a:ea typeface="Calibri"/>
                <a:cs typeface="Calibri"/>
                <a:sym typeface="Calibri"/>
              </a:rPr>
              <a:t>Liver function tests</a:t>
            </a:r>
            <a:r>
              <a:rPr lang="en-US" sz="2000" dirty="0">
                <a:solidFill>
                  <a:schemeClr val="dk1"/>
                </a:solidFill>
                <a:latin typeface="+mn-lt"/>
                <a:ea typeface="Calibri"/>
                <a:cs typeface="Calibri"/>
                <a:sym typeface="Calibri"/>
              </a:rPr>
              <a:t> :elevated bilirubin or alkaline phosphatase level  ( if jaundice )</a:t>
            </a:r>
            <a:endParaRPr lang="en-US" dirty="0">
              <a:latin typeface="+mn-lt"/>
            </a:endParaRPr>
          </a:p>
          <a:p>
            <a:pPr marL="0" lvl="0" indent="0" algn="l">
              <a:lnSpc>
                <a:spcPct val="94000"/>
              </a:lnSpc>
              <a:spcBef>
                <a:spcPts val="1200"/>
              </a:spcBef>
              <a:buClr>
                <a:srgbClr val="262626"/>
              </a:buClr>
              <a:buSzPts val="2400"/>
            </a:pPr>
            <a:r>
              <a:rPr lang="en-US" sz="2000" dirty="0">
                <a:solidFill>
                  <a:schemeClr val="dk1"/>
                </a:solidFill>
                <a:latin typeface="+mn-lt"/>
                <a:ea typeface="Calibri"/>
                <a:cs typeface="Calibri"/>
                <a:sym typeface="Calibri"/>
              </a:rPr>
              <a:t>       ■</a:t>
            </a:r>
            <a:r>
              <a:rPr lang="en-US" sz="2000" b="1" dirty="0">
                <a:solidFill>
                  <a:schemeClr val="dk1"/>
                </a:solidFill>
                <a:latin typeface="+mn-lt"/>
                <a:ea typeface="Calibri"/>
                <a:cs typeface="Calibri"/>
                <a:sym typeface="Calibri"/>
              </a:rPr>
              <a:t>CBC</a:t>
            </a:r>
            <a:r>
              <a:rPr lang="en-US" sz="2000" dirty="0">
                <a:solidFill>
                  <a:schemeClr val="dk1"/>
                </a:solidFill>
                <a:latin typeface="+mn-lt"/>
                <a:ea typeface="Calibri"/>
                <a:cs typeface="Calibri"/>
                <a:sym typeface="Calibri"/>
              </a:rPr>
              <a:t> :Leukocytosis may suggest infection of the cyst (fever) and Eosinophilia</a:t>
            </a:r>
            <a:endParaRPr lang="en-US" dirty="0">
              <a:latin typeface="+mn-lt"/>
            </a:endParaRPr>
          </a:p>
          <a:p>
            <a:endParaRPr lang="en-US" dirty="0">
              <a:latin typeface="+mn-lt"/>
            </a:endParaRPr>
          </a:p>
        </p:txBody>
      </p:sp>
      <p:sp>
        <p:nvSpPr>
          <p:cNvPr id="3" name="Title 2">
            <a:extLst>
              <a:ext uri="{FF2B5EF4-FFF2-40B4-BE49-F238E27FC236}">
                <a16:creationId xmlns:a16="http://schemas.microsoft.com/office/drawing/2014/main" id="{83217A9A-27F4-47AC-A48E-DF66D8EF4E11}"/>
              </a:ext>
            </a:extLst>
          </p:cNvPr>
          <p:cNvSpPr>
            <a:spLocks noGrp="1"/>
          </p:cNvSpPr>
          <p:nvPr>
            <p:ph type="title"/>
          </p:nvPr>
        </p:nvSpPr>
        <p:spPr>
          <a:xfrm>
            <a:off x="-264405" y="-99152"/>
            <a:ext cx="9597725" cy="1324800"/>
          </a:xfrm>
        </p:spPr>
        <p:txBody>
          <a:bodyPr/>
          <a:lstStyle/>
          <a:p>
            <a:r>
              <a:rPr lang="en-US" sz="5400" dirty="0">
                <a:solidFill>
                  <a:srgbClr val="00426E"/>
                </a:solidFill>
                <a:latin typeface="Curlz MT" panose="04040404050702020202" pitchFamily="82" charset="0"/>
                <a:cs typeface="Courier New" panose="02070309020205020404" pitchFamily="49" charset="0"/>
              </a:rPr>
              <a:t>INDIRECT diagnostic modalities</a:t>
            </a:r>
            <a:endParaRPr lang="en-US" sz="5400" dirty="0">
              <a:latin typeface="Curlz MT" panose="04040404050702020202" pitchFamily="82" charset="0"/>
              <a:cs typeface="Courier New" panose="02070309020205020404" pitchFamily="49" charset="0"/>
            </a:endParaRPr>
          </a:p>
        </p:txBody>
      </p:sp>
      <p:sp>
        <p:nvSpPr>
          <p:cNvPr id="5" name="Rectangle 4">
            <a:extLst>
              <a:ext uri="{FF2B5EF4-FFF2-40B4-BE49-F238E27FC236}">
                <a16:creationId xmlns:a16="http://schemas.microsoft.com/office/drawing/2014/main" id="{D7911008-3D3D-485F-B453-69B2502BBDCC}"/>
              </a:ext>
            </a:extLst>
          </p:cNvPr>
          <p:cNvSpPr/>
          <p:nvPr/>
        </p:nvSpPr>
        <p:spPr>
          <a:xfrm>
            <a:off x="120562" y="3840663"/>
            <a:ext cx="5587906" cy="2251707"/>
          </a:xfrm>
          <a:prstGeom prst="rect">
            <a:avLst/>
          </a:prstGeom>
        </p:spPr>
        <p:txBody>
          <a:bodyPr wrap="square">
            <a:spAutoFit/>
          </a:bodyPr>
          <a:lstStyle/>
          <a:p>
            <a:pPr marL="384048" lvl="0" indent="-384048">
              <a:lnSpc>
                <a:spcPct val="94000"/>
              </a:lnSpc>
              <a:spcBef>
                <a:spcPts val="1200"/>
              </a:spcBef>
              <a:buClr>
                <a:srgbClr val="595959"/>
              </a:buClr>
              <a:buSzPts val="2000"/>
              <a:buFont typeface="Raleway"/>
              <a:buChar char="●"/>
            </a:pPr>
            <a:r>
              <a:rPr lang="en-US" sz="2800" b="1" kern="0" dirty="0">
                <a:solidFill>
                  <a:schemeClr val="tx2">
                    <a:lumMod val="50000"/>
                  </a:schemeClr>
                </a:solidFill>
                <a:latin typeface="+mn-lt"/>
                <a:sym typeface="Raleway"/>
              </a:rPr>
              <a:t>Intradermal test (</a:t>
            </a:r>
            <a:r>
              <a:rPr lang="en-US" sz="2800" b="1" kern="0" dirty="0" err="1">
                <a:solidFill>
                  <a:schemeClr val="tx2">
                    <a:lumMod val="50000"/>
                  </a:schemeClr>
                </a:solidFill>
                <a:latin typeface="+mn-lt"/>
                <a:sym typeface="Raleway"/>
              </a:rPr>
              <a:t>Casoni</a:t>
            </a:r>
            <a:r>
              <a:rPr lang="en-US" sz="2800" b="1" kern="0" dirty="0">
                <a:solidFill>
                  <a:schemeClr val="tx2">
                    <a:lumMod val="50000"/>
                  </a:schemeClr>
                </a:solidFill>
                <a:latin typeface="+mn-lt"/>
                <a:sym typeface="Raleway"/>
              </a:rPr>
              <a:t> test) </a:t>
            </a:r>
          </a:p>
          <a:p>
            <a:pPr marL="384048" lvl="0" indent="-384048">
              <a:lnSpc>
                <a:spcPct val="94000"/>
              </a:lnSpc>
              <a:spcBef>
                <a:spcPts val="1200"/>
              </a:spcBef>
              <a:buClr>
                <a:srgbClr val="595959"/>
              </a:buClr>
              <a:buSzPts val="2000"/>
              <a:buFont typeface="Raleway"/>
              <a:buChar char="●"/>
            </a:pPr>
            <a:r>
              <a:rPr lang="en-US" sz="2000" kern="0" dirty="0">
                <a:solidFill>
                  <a:srgbClr val="00426E"/>
                </a:solidFill>
                <a:latin typeface="+mn-lt"/>
                <a:sym typeface="Raleway"/>
              </a:rPr>
              <a:t>has been used most frequently in the past but is at present considered only of historical importance </a:t>
            </a:r>
            <a:endParaRPr lang="en-US" sz="2000" b="1" kern="0" dirty="0">
              <a:solidFill>
                <a:srgbClr val="00426E"/>
              </a:solidFill>
              <a:latin typeface="+mn-lt"/>
              <a:sym typeface="Raleway"/>
            </a:endParaRPr>
          </a:p>
          <a:p>
            <a:pPr lvl="0">
              <a:lnSpc>
                <a:spcPct val="94000"/>
              </a:lnSpc>
              <a:spcBef>
                <a:spcPts val="1200"/>
              </a:spcBef>
              <a:buClr>
                <a:srgbClr val="00426E"/>
              </a:buClr>
              <a:buSzPts val="2000"/>
            </a:pPr>
            <a:r>
              <a:rPr lang="en-US" sz="2000" b="1" kern="0" dirty="0">
                <a:solidFill>
                  <a:srgbClr val="00426E"/>
                </a:solidFill>
                <a:latin typeface="+mn-lt"/>
                <a:sym typeface="Raleway"/>
              </a:rPr>
              <a:t>Not used now because of </a:t>
            </a:r>
            <a:r>
              <a:rPr lang="en-US" sz="2000" b="1" kern="0" dirty="0">
                <a:solidFill>
                  <a:srgbClr val="FF0000"/>
                </a:solidFill>
                <a:latin typeface="+mn-lt"/>
                <a:sym typeface="Raleway"/>
              </a:rPr>
              <a:t>low sensitivity</a:t>
            </a:r>
            <a:r>
              <a:rPr lang="en-US" sz="2000" kern="0" dirty="0">
                <a:solidFill>
                  <a:srgbClr val="FF0000"/>
                </a:solidFill>
                <a:latin typeface="+mn-lt"/>
                <a:sym typeface="Raleway"/>
              </a:rPr>
              <a:t> </a:t>
            </a:r>
            <a:r>
              <a:rPr lang="en-US" sz="2000" kern="0" dirty="0">
                <a:solidFill>
                  <a:srgbClr val="00426E"/>
                </a:solidFill>
                <a:latin typeface="+mn-lt"/>
                <a:sym typeface="Raleway"/>
              </a:rPr>
              <a:t>and</a:t>
            </a:r>
            <a:r>
              <a:rPr lang="en-US" sz="2000" b="1" kern="0" dirty="0">
                <a:solidFill>
                  <a:srgbClr val="00426E"/>
                </a:solidFill>
                <a:latin typeface="+mn-lt"/>
                <a:sym typeface="Raleway"/>
              </a:rPr>
              <a:t> </a:t>
            </a:r>
            <a:r>
              <a:rPr lang="en-US" sz="2000" b="1" kern="0" dirty="0">
                <a:solidFill>
                  <a:srgbClr val="FF0000"/>
                </a:solidFill>
                <a:latin typeface="+mn-lt"/>
                <a:sym typeface="Raleway"/>
              </a:rPr>
              <a:t>potential for severe local allergic reaction</a:t>
            </a:r>
            <a:endParaRPr lang="en-US" sz="2000" kern="0" dirty="0">
              <a:solidFill>
                <a:srgbClr val="FF0000"/>
              </a:solidFill>
              <a:latin typeface="+mn-lt"/>
              <a:sym typeface="Raleway"/>
            </a:endParaRPr>
          </a:p>
        </p:txBody>
      </p:sp>
      <p:sp>
        <p:nvSpPr>
          <p:cNvPr id="6" name="Rectangle 5">
            <a:extLst>
              <a:ext uri="{FF2B5EF4-FFF2-40B4-BE49-F238E27FC236}">
                <a16:creationId xmlns:a16="http://schemas.microsoft.com/office/drawing/2014/main" id="{EE813D3F-5DC3-46E3-86E1-0F9E3E459954}"/>
              </a:ext>
            </a:extLst>
          </p:cNvPr>
          <p:cNvSpPr/>
          <p:nvPr/>
        </p:nvSpPr>
        <p:spPr>
          <a:xfrm>
            <a:off x="6096000" y="1280666"/>
            <a:ext cx="6096000" cy="2734403"/>
          </a:xfrm>
          <a:prstGeom prst="rect">
            <a:avLst/>
          </a:prstGeom>
        </p:spPr>
        <p:txBody>
          <a:bodyPr>
            <a:spAutoFit/>
          </a:bodyPr>
          <a:lstStyle/>
          <a:p>
            <a:pPr marL="384048" lvl="0" indent="-384048">
              <a:lnSpc>
                <a:spcPct val="94000"/>
              </a:lnSpc>
              <a:spcBef>
                <a:spcPts val="1200"/>
              </a:spcBef>
              <a:buClr>
                <a:srgbClr val="595959"/>
              </a:buClr>
              <a:buSzPts val="2000"/>
              <a:buFont typeface="Raleway"/>
              <a:buChar char="●"/>
            </a:pPr>
            <a:r>
              <a:rPr lang="en-US" sz="2800" b="1" kern="0" dirty="0">
                <a:solidFill>
                  <a:schemeClr val="tx2">
                    <a:lumMod val="50000"/>
                  </a:schemeClr>
                </a:solidFill>
                <a:latin typeface="+mn-lt"/>
                <a:sym typeface="Raleway"/>
              </a:rPr>
              <a:t>Serological tests </a:t>
            </a:r>
          </a:p>
          <a:p>
            <a:pPr marL="384048" lvl="0" indent="-384048">
              <a:lnSpc>
                <a:spcPct val="94000"/>
              </a:lnSpc>
              <a:spcBef>
                <a:spcPts val="1200"/>
              </a:spcBef>
              <a:buClr>
                <a:srgbClr val="595959"/>
              </a:buClr>
              <a:buSzPts val="2000"/>
              <a:buFont typeface="Raleway"/>
              <a:buChar char="●"/>
            </a:pPr>
            <a:r>
              <a:rPr lang="en-US" sz="1800" kern="0" dirty="0">
                <a:solidFill>
                  <a:srgbClr val="00426E"/>
                </a:solidFill>
                <a:latin typeface="+mn-lt"/>
                <a:sym typeface="Raleway"/>
              </a:rPr>
              <a:t>detect specific antibodies to the parasite and are </a:t>
            </a:r>
            <a:r>
              <a:rPr lang="en-US" sz="1800" kern="0" dirty="0">
                <a:solidFill>
                  <a:srgbClr val="FF0000"/>
                </a:solidFill>
                <a:latin typeface="+mn-lt"/>
                <a:sym typeface="Raleway"/>
              </a:rPr>
              <a:t>the most commonly employed tools to diagnose </a:t>
            </a:r>
            <a:r>
              <a:rPr lang="en-US" sz="1800" b="1" kern="0" dirty="0">
                <a:solidFill>
                  <a:srgbClr val="000000"/>
                </a:solidFill>
                <a:latin typeface="+mn-lt"/>
                <a:sym typeface="Raleway"/>
              </a:rPr>
              <a:t>past</a:t>
            </a:r>
            <a:r>
              <a:rPr lang="en-US" sz="1800" kern="0" dirty="0">
                <a:solidFill>
                  <a:srgbClr val="000000"/>
                </a:solidFill>
                <a:latin typeface="+mn-lt"/>
                <a:sym typeface="Raleway"/>
              </a:rPr>
              <a:t> </a:t>
            </a:r>
            <a:r>
              <a:rPr lang="en-US" sz="1800" kern="0" dirty="0">
                <a:solidFill>
                  <a:srgbClr val="FF0000"/>
                </a:solidFill>
                <a:latin typeface="+mn-lt"/>
                <a:sym typeface="Raleway"/>
              </a:rPr>
              <a:t>and </a:t>
            </a:r>
            <a:r>
              <a:rPr lang="en-US" sz="1800" b="1" kern="0" dirty="0">
                <a:solidFill>
                  <a:srgbClr val="000000"/>
                </a:solidFill>
                <a:latin typeface="+mn-lt"/>
                <a:sym typeface="Raleway"/>
              </a:rPr>
              <a:t>recent</a:t>
            </a:r>
            <a:r>
              <a:rPr lang="en-US" sz="1800" kern="0" dirty="0">
                <a:solidFill>
                  <a:srgbClr val="FF0000"/>
                </a:solidFill>
                <a:latin typeface="+mn-lt"/>
                <a:sym typeface="Raleway"/>
              </a:rPr>
              <a:t> infection with </a:t>
            </a:r>
            <a:r>
              <a:rPr lang="en-US" sz="1800" b="1" kern="0" dirty="0">
                <a:solidFill>
                  <a:srgbClr val="FF0000"/>
                </a:solidFill>
                <a:latin typeface="+mn-lt"/>
                <a:sym typeface="Raleway"/>
              </a:rPr>
              <a:t>E. </a:t>
            </a:r>
            <a:r>
              <a:rPr lang="en-US" sz="1800" b="1" kern="0" dirty="0" err="1">
                <a:solidFill>
                  <a:srgbClr val="FF0000"/>
                </a:solidFill>
                <a:latin typeface="+mn-lt"/>
                <a:sym typeface="Raleway"/>
              </a:rPr>
              <a:t>granulosus</a:t>
            </a:r>
            <a:r>
              <a:rPr lang="en-US" sz="1800" kern="0" dirty="0">
                <a:solidFill>
                  <a:srgbClr val="00426E"/>
                </a:solidFill>
                <a:latin typeface="+mn-lt"/>
                <a:sym typeface="Raleway"/>
              </a:rPr>
              <a:t>. Detection of </a:t>
            </a:r>
            <a:r>
              <a:rPr lang="en-US" sz="1800" kern="0" dirty="0">
                <a:solidFill>
                  <a:srgbClr val="FF0000"/>
                </a:solidFill>
                <a:latin typeface="+mn-lt"/>
                <a:sym typeface="Raleway"/>
              </a:rPr>
              <a:t>IgG</a:t>
            </a:r>
            <a:r>
              <a:rPr lang="en-US" sz="1800" kern="0" dirty="0">
                <a:solidFill>
                  <a:srgbClr val="00426E"/>
                </a:solidFill>
                <a:latin typeface="+mn-lt"/>
                <a:sym typeface="Raleway"/>
              </a:rPr>
              <a:t> antibodies implies </a:t>
            </a:r>
            <a:r>
              <a:rPr lang="en-US" sz="1800" kern="0" dirty="0">
                <a:solidFill>
                  <a:srgbClr val="FF0000"/>
                </a:solidFill>
                <a:latin typeface="+mn-lt"/>
                <a:sym typeface="Raleway"/>
              </a:rPr>
              <a:t>exposure to the parasite</a:t>
            </a:r>
            <a:r>
              <a:rPr lang="en-US" sz="1800" kern="0" dirty="0">
                <a:solidFill>
                  <a:srgbClr val="00426E"/>
                </a:solidFill>
                <a:latin typeface="+mn-lt"/>
                <a:sym typeface="Raleway"/>
              </a:rPr>
              <a:t>, while in </a:t>
            </a:r>
            <a:r>
              <a:rPr lang="en-US" sz="1800" kern="0" dirty="0">
                <a:solidFill>
                  <a:srgbClr val="FF0000"/>
                </a:solidFill>
                <a:latin typeface="+mn-lt"/>
                <a:sym typeface="Raleway"/>
              </a:rPr>
              <a:t>active infection </a:t>
            </a:r>
            <a:r>
              <a:rPr lang="en-US" sz="1800" kern="0" dirty="0">
                <a:solidFill>
                  <a:srgbClr val="00426E"/>
                </a:solidFill>
                <a:latin typeface="+mn-lt"/>
                <a:sym typeface="Raleway"/>
              </a:rPr>
              <a:t>high titers of specific </a:t>
            </a:r>
            <a:r>
              <a:rPr lang="en-US" sz="1800" kern="0" dirty="0">
                <a:solidFill>
                  <a:srgbClr val="FF0000"/>
                </a:solidFill>
                <a:latin typeface="+mn-lt"/>
                <a:sym typeface="Raleway"/>
              </a:rPr>
              <a:t>IgM and IgA antibodies </a:t>
            </a:r>
            <a:r>
              <a:rPr lang="en-US" sz="1800" kern="0" dirty="0">
                <a:solidFill>
                  <a:srgbClr val="00426E"/>
                </a:solidFill>
                <a:latin typeface="+mn-lt"/>
                <a:sym typeface="Raleway"/>
              </a:rPr>
              <a:t>are observed &amp; detection of circulating hydatid antigen in the serum .</a:t>
            </a:r>
          </a:p>
          <a:p>
            <a:pPr marL="384048" lvl="0" indent="-384048">
              <a:lnSpc>
                <a:spcPct val="94000"/>
              </a:lnSpc>
              <a:buClr>
                <a:srgbClr val="595959"/>
              </a:buClr>
              <a:buSzPts val="2000"/>
              <a:buFont typeface="Raleway"/>
              <a:buChar char="●"/>
            </a:pPr>
            <a:endParaRPr lang="en-US" sz="1800" kern="0" dirty="0">
              <a:solidFill>
                <a:srgbClr val="00426E"/>
              </a:solidFill>
              <a:latin typeface="+mn-lt"/>
              <a:sym typeface="Raleway"/>
            </a:endParaRPr>
          </a:p>
        </p:txBody>
      </p:sp>
      <p:sp>
        <p:nvSpPr>
          <p:cNvPr id="7" name="Rectangle 6">
            <a:extLst>
              <a:ext uri="{FF2B5EF4-FFF2-40B4-BE49-F238E27FC236}">
                <a16:creationId xmlns:a16="http://schemas.microsoft.com/office/drawing/2014/main" id="{EA414D95-768C-4183-9143-7E2468EFFC2E}"/>
              </a:ext>
            </a:extLst>
          </p:cNvPr>
          <p:cNvSpPr/>
          <p:nvPr/>
        </p:nvSpPr>
        <p:spPr>
          <a:xfrm>
            <a:off x="6315072" y="3941852"/>
            <a:ext cx="5876927" cy="2752677"/>
          </a:xfrm>
          <a:prstGeom prst="rect">
            <a:avLst/>
          </a:prstGeom>
        </p:spPr>
        <p:txBody>
          <a:bodyPr wrap="square">
            <a:spAutoFit/>
          </a:bodyPr>
          <a:lstStyle/>
          <a:p>
            <a:pPr lvl="0">
              <a:lnSpc>
                <a:spcPct val="94000"/>
              </a:lnSpc>
              <a:spcBef>
                <a:spcPts val="1200"/>
              </a:spcBef>
              <a:buClr>
                <a:srgbClr val="595959"/>
              </a:buClr>
              <a:buSzPts val="2000"/>
            </a:pPr>
            <a:r>
              <a:rPr lang="en-US" sz="2400" b="1" kern="0" dirty="0">
                <a:solidFill>
                  <a:schemeClr val="tx2">
                    <a:lumMod val="50000"/>
                  </a:schemeClr>
                </a:solidFill>
                <a:latin typeface="+mn-lt"/>
                <a:sym typeface="Raleway"/>
              </a:rPr>
              <a:t>ELISA  techniques</a:t>
            </a:r>
          </a:p>
          <a:p>
            <a:pPr lvl="0">
              <a:lnSpc>
                <a:spcPct val="94000"/>
              </a:lnSpc>
              <a:spcBef>
                <a:spcPts val="1200"/>
              </a:spcBef>
              <a:buClr>
                <a:srgbClr val="595959"/>
              </a:buClr>
              <a:buSzPts val="2000"/>
            </a:pPr>
            <a:r>
              <a:rPr lang="en-US" sz="2400" b="1" kern="0" dirty="0">
                <a:solidFill>
                  <a:schemeClr val="tx2">
                    <a:lumMod val="50000"/>
                  </a:schemeClr>
                </a:solidFill>
                <a:latin typeface="+mn-lt"/>
                <a:sym typeface="Raleway"/>
              </a:rPr>
              <a:t> </a:t>
            </a:r>
            <a:r>
              <a:rPr lang="en-US" sz="2000" kern="0" dirty="0">
                <a:solidFill>
                  <a:srgbClr val="00426E"/>
                </a:solidFill>
                <a:latin typeface="+mn-lt"/>
                <a:sym typeface="Raleway"/>
              </a:rPr>
              <a:t>have a </a:t>
            </a:r>
            <a:r>
              <a:rPr lang="en-US" sz="2000" kern="0" dirty="0">
                <a:solidFill>
                  <a:srgbClr val="FF0000"/>
                </a:solidFill>
                <a:latin typeface="+mn-lt"/>
                <a:sym typeface="Raleway"/>
              </a:rPr>
              <a:t>high sensitivity above 90%</a:t>
            </a:r>
            <a:r>
              <a:rPr lang="en-US" sz="2000" kern="0" dirty="0">
                <a:solidFill>
                  <a:srgbClr val="00426E"/>
                </a:solidFill>
                <a:latin typeface="+mn-lt"/>
                <a:sym typeface="Raleway"/>
              </a:rPr>
              <a:t> and are useful in mass scale screening.</a:t>
            </a:r>
          </a:p>
          <a:p>
            <a:pPr lvl="0">
              <a:lnSpc>
                <a:spcPct val="94000"/>
              </a:lnSpc>
              <a:spcBef>
                <a:spcPts val="1200"/>
              </a:spcBef>
              <a:buClr>
                <a:srgbClr val="595959"/>
              </a:buClr>
              <a:buSzPts val="2000"/>
            </a:pPr>
            <a:r>
              <a:rPr lang="en-US" sz="2000" kern="0" dirty="0">
                <a:solidFill>
                  <a:srgbClr val="00426E"/>
                </a:solidFill>
                <a:latin typeface="+mn-lt"/>
                <a:sym typeface="Raleway"/>
              </a:rPr>
              <a:t>      ELISA is used most commonly, but alternate techniques are  counter-immuno-electrophoresis</a:t>
            </a:r>
          </a:p>
          <a:p>
            <a:pPr lvl="0">
              <a:lnSpc>
                <a:spcPct val="94000"/>
              </a:lnSpc>
              <a:spcBef>
                <a:spcPts val="1200"/>
              </a:spcBef>
              <a:buClr>
                <a:srgbClr val="595959"/>
              </a:buClr>
              <a:buSzPts val="2000"/>
            </a:pPr>
            <a:r>
              <a:rPr lang="en-US" sz="2400" kern="0" dirty="0">
                <a:solidFill>
                  <a:schemeClr val="tx2">
                    <a:lumMod val="50000"/>
                  </a:schemeClr>
                </a:solidFill>
                <a:latin typeface="+mn-lt"/>
                <a:sym typeface="Raleway"/>
              </a:rPr>
              <a:t>The counter-immuno-electrophoresis </a:t>
            </a:r>
            <a:r>
              <a:rPr lang="en-US" sz="2000" kern="0" dirty="0">
                <a:solidFill>
                  <a:srgbClr val="00426E"/>
                </a:solidFill>
                <a:latin typeface="+mn-lt"/>
                <a:sym typeface="Raleway"/>
              </a:rPr>
              <a:t>has </a:t>
            </a:r>
            <a:r>
              <a:rPr lang="en-US" sz="2000" kern="0" dirty="0">
                <a:solidFill>
                  <a:srgbClr val="FF0000"/>
                </a:solidFill>
                <a:latin typeface="+mn-lt"/>
                <a:sym typeface="Raleway"/>
              </a:rPr>
              <a:t>the highest specificity </a:t>
            </a:r>
            <a:r>
              <a:rPr lang="en-US" sz="2000" kern="0" dirty="0">
                <a:solidFill>
                  <a:srgbClr val="00426E"/>
                </a:solidFill>
                <a:latin typeface="+mn-lt"/>
                <a:sym typeface="Raleway"/>
              </a:rPr>
              <a:t>(100%) and high sensitivity </a:t>
            </a:r>
          </a:p>
        </p:txBody>
      </p:sp>
    </p:spTree>
    <p:extLst>
      <p:ext uri="{BB962C8B-B14F-4D97-AF65-F5344CB8AC3E}">
        <p14:creationId xmlns:p14="http://schemas.microsoft.com/office/powerpoint/2010/main" val="2647325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D75484-C20F-4067-BFFC-05DF0780E70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Google Shape;4672;p37">
            <a:extLst>
              <a:ext uri="{FF2B5EF4-FFF2-40B4-BE49-F238E27FC236}">
                <a16:creationId xmlns:a16="http://schemas.microsoft.com/office/drawing/2014/main" id="{DF4A0572-3A6C-46EC-AD5C-9C5FFEA253CD}"/>
              </a:ext>
            </a:extLst>
          </p:cNvPr>
          <p:cNvSpPr txBox="1">
            <a:spLocks noGrp="1"/>
          </p:cNvSpPr>
          <p:nvPr>
            <p:ph type="title"/>
          </p:nvPr>
        </p:nvSpPr>
        <p:spPr>
          <a:xfrm>
            <a:off x="1210962" y="988541"/>
            <a:ext cx="9938931" cy="2440459"/>
          </a:xfrm>
          <a:prstGeom prst="rect">
            <a:avLst/>
          </a:prstGeom>
          <a:noFill/>
          <a:ln>
            <a:noFill/>
          </a:ln>
        </p:spPr>
        <p:txBody>
          <a:bodyPr spcFirstLastPara="1" wrap="square" lIns="91425" tIns="45700" rIns="91425" bIns="45700" anchor="t" anchorCtr="0">
            <a:noAutofit/>
          </a:bodyPr>
          <a:lstStyle/>
          <a:p>
            <a:pPr marL="0" lvl="0" indent="0" algn="l" rtl="0">
              <a:lnSpc>
                <a:spcPct val="92000"/>
              </a:lnSpc>
              <a:spcBef>
                <a:spcPts val="0"/>
              </a:spcBef>
              <a:spcAft>
                <a:spcPts val="0"/>
              </a:spcAft>
              <a:buClr>
                <a:schemeClr val="dk2"/>
              </a:buClr>
              <a:buSzPts val="1955"/>
              <a:buNone/>
            </a:pPr>
            <a:r>
              <a:rPr lang="en-US" sz="5400" b="1" dirty="0">
                <a:solidFill>
                  <a:srgbClr val="002060"/>
                </a:solidFill>
                <a:latin typeface="Curlz MT" panose="04040404050702020202" pitchFamily="82" charset="0"/>
              </a:rPr>
              <a:t>Direct modalities for diagnosing liver hydatid cyst:</a:t>
            </a:r>
            <a:br>
              <a:rPr lang="en-US" sz="4800" b="1" dirty="0">
                <a:solidFill>
                  <a:srgbClr val="002060"/>
                </a:solidFill>
                <a:latin typeface="Monotype Corsiva" panose="03010101010201010101" pitchFamily="66" charset="0"/>
              </a:rPr>
            </a:br>
            <a:endParaRPr sz="4800" b="1" dirty="0">
              <a:solidFill>
                <a:srgbClr val="C00000"/>
              </a:solidFill>
              <a:latin typeface="Monotype Corsiva" panose="03010101010201010101" pitchFamily="66" charset="0"/>
            </a:endParaRPr>
          </a:p>
          <a:p>
            <a:pPr marL="342900" lvl="0" indent="-355600" algn="l" rtl="0">
              <a:lnSpc>
                <a:spcPct val="92000"/>
              </a:lnSpc>
              <a:spcBef>
                <a:spcPts val="0"/>
              </a:spcBef>
              <a:spcAft>
                <a:spcPts val="0"/>
              </a:spcAft>
              <a:buClr>
                <a:schemeClr val="dk2"/>
              </a:buClr>
              <a:buSzPts val="2155"/>
              <a:buAutoNum type="arabicParenR"/>
            </a:pPr>
            <a:r>
              <a:rPr lang="en-US" sz="2400" b="1" dirty="0">
                <a:solidFill>
                  <a:srgbClr val="C00000"/>
                </a:solidFill>
              </a:rPr>
              <a:t>Plain X-RAY</a:t>
            </a:r>
            <a:endParaRPr sz="2400" b="1" dirty="0">
              <a:solidFill>
                <a:srgbClr val="C00000"/>
              </a:solidFill>
            </a:endParaRPr>
          </a:p>
          <a:p>
            <a:pPr marL="342900" lvl="0" indent="-355600" algn="l" rtl="0">
              <a:lnSpc>
                <a:spcPct val="92000"/>
              </a:lnSpc>
              <a:spcBef>
                <a:spcPts val="0"/>
              </a:spcBef>
              <a:spcAft>
                <a:spcPts val="0"/>
              </a:spcAft>
              <a:buClr>
                <a:schemeClr val="dk2"/>
              </a:buClr>
              <a:buSzPts val="2155"/>
              <a:buAutoNum type="arabicParenR"/>
            </a:pPr>
            <a:r>
              <a:rPr lang="en-US" sz="2400" b="1" dirty="0">
                <a:solidFill>
                  <a:srgbClr val="C00000"/>
                </a:solidFill>
              </a:rPr>
              <a:t>Ultrasonography </a:t>
            </a:r>
            <a:endParaRPr sz="2400" b="1" dirty="0">
              <a:solidFill>
                <a:srgbClr val="C00000"/>
              </a:solidFill>
            </a:endParaRPr>
          </a:p>
          <a:p>
            <a:pPr marL="342900" lvl="0" indent="-355600" algn="l" rtl="0">
              <a:lnSpc>
                <a:spcPct val="92000"/>
              </a:lnSpc>
              <a:spcBef>
                <a:spcPts val="0"/>
              </a:spcBef>
              <a:spcAft>
                <a:spcPts val="0"/>
              </a:spcAft>
              <a:buClr>
                <a:schemeClr val="dk2"/>
              </a:buClr>
              <a:buSzPts val="2155"/>
              <a:buAutoNum type="arabicParenR"/>
            </a:pPr>
            <a:r>
              <a:rPr lang="en-US" sz="2400" b="1" dirty="0">
                <a:solidFill>
                  <a:srgbClr val="C00000"/>
                </a:solidFill>
              </a:rPr>
              <a:t>CT scan</a:t>
            </a:r>
            <a:endParaRPr sz="2400" b="1" dirty="0">
              <a:solidFill>
                <a:srgbClr val="C00000"/>
              </a:solidFill>
            </a:endParaRPr>
          </a:p>
          <a:p>
            <a:pPr marL="342900" lvl="0" indent="-355600" algn="l" rtl="0">
              <a:lnSpc>
                <a:spcPct val="92000"/>
              </a:lnSpc>
              <a:spcBef>
                <a:spcPts val="0"/>
              </a:spcBef>
              <a:spcAft>
                <a:spcPts val="0"/>
              </a:spcAft>
              <a:buClr>
                <a:schemeClr val="dk2"/>
              </a:buClr>
              <a:buSzPts val="2155"/>
              <a:buAutoNum type="arabicParenR"/>
            </a:pPr>
            <a:r>
              <a:rPr lang="en-US" sz="2400" b="1" dirty="0">
                <a:solidFill>
                  <a:srgbClr val="C00000"/>
                </a:solidFill>
              </a:rPr>
              <a:t>MRCP and ERCP</a:t>
            </a:r>
            <a:endParaRPr sz="2400" b="1" dirty="0">
              <a:solidFill>
                <a:srgbClr val="C00000"/>
              </a:solidFill>
            </a:endParaRPr>
          </a:p>
        </p:txBody>
      </p:sp>
    </p:spTree>
    <p:extLst>
      <p:ext uri="{BB962C8B-B14F-4D97-AF65-F5344CB8AC3E}">
        <p14:creationId xmlns:p14="http://schemas.microsoft.com/office/powerpoint/2010/main" val="3133378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F07FF3-A59D-469F-95C3-8CBDED3094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sp>
        <p:nvSpPr>
          <p:cNvPr id="4" name="Rectangle 3">
            <a:extLst>
              <a:ext uri="{FF2B5EF4-FFF2-40B4-BE49-F238E27FC236}">
                <a16:creationId xmlns:a16="http://schemas.microsoft.com/office/drawing/2014/main" id="{685F9B1D-7337-485A-83A8-6CAF8F6ECE89}"/>
              </a:ext>
            </a:extLst>
          </p:cNvPr>
          <p:cNvSpPr/>
          <p:nvPr/>
        </p:nvSpPr>
        <p:spPr>
          <a:xfrm>
            <a:off x="417105" y="756436"/>
            <a:ext cx="6096000" cy="1815882"/>
          </a:xfrm>
          <a:prstGeom prst="rect">
            <a:avLst/>
          </a:prstGeom>
        </p:spPr>
        <p:txBody>
          <a:bodyPr>
            <a:spAutoFit/>
          </a:bodyPr>
          <a:lstStyle/>
          <a:p>
            <a:pPr lvl="0">
              <a:buClr>
                <a:srgbClr val="000000"/>
              </a:buClr>
            </a:pPr>
            <a:r>
              <a:rPr lang="en-US" sz="3200" b="1" kern="0" dirty="0">
                <a:solidFill>
                  <a:srgbClr val="FF7884"/>
                </a:solidFill>
                <a:latin typeface="Century Gothic"/>
                <a:ea typeface="Century Gothic"/>
                <a:cs typeface="Century Gothic"/>
                <a:sym typeface="Century Gothic"/>
              </a:rPr>
              <a:t>Plain X-RAY Films</a:t>
            </a:r>
            <a:r>
              <a:rPr lang="en-US" sz="2000" kern="0" dirty="0">
                <a:solidFill>
                  <a:srgbClr val="000000"/>
                </a:solidFill>
                <a:latin typeface="Century Gothic"/>
                <a:ea typeface="Century Gothic"/>
                <a:cs typeface="Century Gothic"/>
                <a:sym typeface="Century Gothic"/>
              </a:rPr>
              <a:t>: Findings from plain films of the chest, abdomen are </a:t>
            </a:r>
            <a:r>
              <a:rPr lang="en-US" sz="2000" kern="0" dirty="0">
                <a:solidFill>
                  <a:srgbClr val="FF0000"/>
                </a:solidFill>
                <a:latin typeface="Century Gothic"/>
                <a:ea typeface="Century Gothic"/>
                <a:cs typeface="Century Gothic"/>
                <a:sym typeface="Century Gothic"/>
              </a:rPr>
              <a:t>nonspecific</a:t>
            </a:r>
            <a:r>
              <a:rPr lang="en-US" sz="2000" kern="0" dirty="0">
                <a:solidFill>
                  <a:srgbClr val="000000"/>
                </a:solidFill>
                <a:latin typeface="Century Gothic"/>
                <a:ea typeface="Century Gothic"/>
                <a:cs typeface="Century Gothic"/>
                <a:sym typeface="Century Gothic"/>
              </a:rPr>
              <a:t> </a:t>
            </a:r>
            <a:r>
              <a:rPr lang="en-US" sz="2000" kern="0" dirty="0">
                <a:solidFill>
                  <a:srgbClr val="FF0000"/>
                </a:solidFill>
                <a:latin typeface="Century Gothic"/>
                <a:ea typeface="Century Gothic"/>
                <a:cs typeface="Century Gothic"/>
                <a:sym typeface="Century Gothic"/>
              </a:rPr>
              <a:t>and mostly non revealing</a:t>
            </a:r>
            <a:r>
              <a:rPr lang="en-US" sz="2000" kern="0" dirty="0">
                <a:solidFill>
                  <a:srgbClr val="000000"/>
                </a:solidFill>
                <a:latin typeface="Century Gothic"/>
                <a:ea typeface="Century Gothic"/>
                <a:cs typeface="Century Gothic"/>
                <a:sym typeface="Century Gothic"/>
              </a:rPr>
              <a:t>. A thin rim of calcification delineating a cyst is suggestive of an echinococcal cyst.</a:t>
            </a:r>
            <a:endParaRPr lang="en-US" sz="1600" kern="0" dirty="0">
              <a:solidFill>
                <a:srgbClr val="000000"/>
              </a:solidFill>
              <a:cs typeface="Arial"/>
              <a:sym typeface="Arial"/>
            </a:endParaRPr>
          </a:p>
        </p:txBody>
      </p:sp>
      <p:pic>
        <p:nvPicPr>
          <p:cNvPr id="5" name="Google Shape;4674;p37">
            <a:extLst>
              <a:ext uri="{FF2B5EF4-FFF2-40B4-BE49-F238E27FC236}">
                <a16:creationId xmlns:a16="http://schemas.microsoft.com/office/drawing/2014/main" id="{CABAB889-7008-413F-B3B0-4FE7977E9547}"/>
              </a:ext>
            </a:extLst>
          </p:cNvPr>
          <p:cNvPicPr preferRelativeResize="0"/>
          <p:nvPr/>
        </p:nvPicPr>
        <p:blipFill>
          <a:blip r:embed="rId2">
            <a:alphaModFix/>
          </a:blip>
          <a:stretch>
            <a:fillRect/>
          </a:stretch>
        </p:blipFill>
        <p:spPr>
          <a:xfrm>
            <a:off x="8694719" y="1025236"/>
            <a:ext cx="3311670" cy="3857741"/>
          </a:xfrm>
          <a:prstGeom prst="rect">
            <a:avLst/>
          </a:prstGeom>
          <a:noFill/>
          <a:ln>
            <a:noFill/>
          </a:ln>
        </p:spPr>
      </p:pic>
      <p:pic>
        <p:nvPicPr>
          <p:cNvPr id="1026" name="Picture 2">
            <a:extLst>
              <a:ext uri="{FF2B5EF4-FFF2-40B4-BE49-F238E27FC236}">
                <a16:creationId xmlns:a16="http://schemas.microsoft.com/office/drawing/2014/main" id="{1A3400EC-09D1-4A35-968A-2FD3305D6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573" y="3210436"/>
            <a:ext cx="3311670" cy="3345083"/>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9638;p54">
            <a:extLst>
              <a:ext uri="{FF2B5EF4-FFF2-40B4-BE49-F238E27FC236}">
                <a16:creationId xmlns:a16="http://schemas.microsoft.com/office/drawing/2014/main" id="{3518CDE2-F665-44C5-B770-A078C1BC7C15}"/>
              </a:ext>
            </a:extLst>
          </p:cNvPr>
          <p:cNvPicPr preferRelativeResize="0"/>
          <p:nvPr/>
        </p:nvPicPr>
        <p:blipFill rotWithShape="1">
          <a:blip r:embed="rId4">
            <a:alphaModFix/>
          </a:blip>
          <a:srcRect/>
          <a:stretch/>
        </p:blipFill>
        <p:spPr>
          <a:xfrm>
            <a:off x="417105" y="3067292"/>
            <a:ext cx="3568654" cy="3488228"/>
          </a:xfrm>
          <a:prstGeom prst="rect">
            <a:avLst/>
          </a:prstGeom>
          <a:noFill/>
          <a:ln>
            <a:noFill/>
          </a:ln>
        </p:spPr>
      </p:pic>
    </p:spTree>
    <p:extLst>
      <p:ext uri="{BB962C8B-B14F-4D97-AF65-F5344CB8AC3E}">
        <p14:creationId xmlns:p14="http://schemas.microsoft.com/office/powerpoint/2010/main" val="2548638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2E6342-A508-4BC9-99BE-8904E4FFD1AF}"/>
              </a:ext>
            </a:extLst>
          </p:cNvPr>
          <p:cNvSpPr>
            <a:spLocks noGrp="1"/>
          </p:cNvSpPr>
          <p:nvPr>
            <p:ph type="title"/>
          </p:nvPr>
        </p:nvSpPr>
        <p:spPr>
          <a:xfrm>
            <a:off x="632972" y="1535446"/>
            <a:ext cx="11039058" cy="1324800"/>
          </a:xfrm>
        </p:spPr>
        <p:txBody>
          <a:bodyPr/>
          <a:lstStyle/>
          <a:p>
            <a:pPr indent="-166052" algn="l">
              <a:lnSpc>
                <a:spcPct val="130000"/>
              </a:lnSpc>
            </a:pPr>
            <a:r>
              <a:rPr lang="en-US" sz="4800" dirty="0">
                <a:solidFill>
                  <a:schemeClr val="lt2"/>
                </a:solidFill>
                <a:latin typeface="+mn-lt"/>
                <a:ea typeface="Cascadia Code" panose="020B0609020000020004" pitchFamily="49" charset="0"/>
                <a:cs typeface="Cascadia Code" panose="020B0609020000020004" pitchFamily="49" charset="0"/>
              </a:rPr>
              <a:t>Ultrasonography</a:t>
            </a:r>
            <a:br>
              <a:rPr lang="en-US" sz="2000" dirty="0">
                <a:solidFill>
                  <a:schemeClr val="lt2"/>
                </a:solidFill>
                <a:latin typeface="+mn-lt"/>
              </a:rPr>
            </a:br>
            <a:r>
              <a:rPr lang="en-US" sz="2000" dirty="0" err="1">
                <a:latin typeface="+mn-lt"/>
              </a:rPr>
              <a:t>Ultrasonography</a:t>
            </a:r>
            <a:r>
              <a:rPr lang="en-US" sz="2000" dirty="0">
                <a:latin typeface="+mn-lt"/>
              </a:rPr>
              <a:t> is a :</a:t>
            </a:r>
            <a:br>
              <a:rPr lang="en-US" sz="2000" dirty="0">
                <a:latin typeface="+mn-lt"/>
              </a:rPr>
            </a:br>
            <a:r>
              <a:rPr lang="en-US" sz="2000" dirty="0">
                <a:latin typeface="+mn-lt"/>
              </a:rPr>
              <a:t> 1-reliable method for the diagnosis of liver cyst</a:t>
            </a:r>
            <a:br>
              <a:rPr lang="en-US" sz="2000" dirty="0">
                <a:latin typeface="+mn-lt"/>
              </a:rPr>
            </a:br>
            <a:r>
              <a:rPr lang="en-US" sz="2000" dirty="0">
                <a:latin typeface="+mn-lt"/>
              </a:rPr>
              <a:t>2-High sensitivity (90-95%)  </a:t>
            </a:r>
            <a:br>
              <a:rPr lang="en-US" sz="2000" dirty="0">
                <a:latin typeface="+mn-lt"/>
              </a:rPr>
            </a:br>
            <a:r>
              <a:rPr lang="en-US" sz="2000" dirty="0">
                <a:latin typeface="+mn-lt"/>
              </a:rPr>
              <a:t>3-US examination is the </a:t>
            </a:r>
            <a:r>
              <a:rPr lang="en-US" sz="2000" dirty="0">
                <a:solidFill>
                  <a:srgbClr val="FF0000"/>
                </a:solidFill>
                <a:latin typeface="+mn-lt"/>
              </a:rPr>
              <a:t>first-line imaging technique </a:t>
            </a:r>
            <a:r>
              <a:rPr lang="en-US" sz="2000" dirty="0">
                <a:latin typeface="+mn-lt"/>
              </a:rPr>
              <a:t>for hydatid liver cyst </a:t>
            </a:r>
            <a:r>
              <a:rPr lang="en-US" sz="2000" dirty="0">
                <a:solidFill>
                  <a:srgbClr val="FF0000"/>
                </a:solidFill>
                <a:latin typeface="+mn-lt"/>
              </a:rPr>
              <a:t>visualization</a:t>
            </a:r>
            <a:br>
              <a:rPr lang="en-US" sz="2000" dirty="0">
                <a:solidFill>
                  <a:srgbClr val="FF0000"/>
                </a:solidFill>
                <a:latin typeface="+mn-lt"/>
              </a:rPr>
            </a:br>
            <a:r>
              <a:rPr lang="en-US" sz="2000" dirty="0">
                <a:latin typeface="+mn-lt"/>
              </a:rPr>
              <a:t>4-is the screening method of choice</a:t>
            </a:r>
            <a:r>
              <a:rPr lang="en-US" sz="2000" dirty="0">
                <a:solidFill>
                  <a:srgbClr val="002060"/>
                </a:solidFill>
                <a:latin typeface="+mn-lt"/>
              </a:rPr>
              <a:t>.</a:t>
            </a:r>
            <a:br>
              <a:rPr lang="en-US" sz="2000" dirty="0">
                <a:solidFill>
                  <a:srgbClr val="002060"/>
                </a:solidFill>
                <a:latin typeface="+mn-lt"/>
              </a:rPr>
            </a:br>
            <a:br>
              <a:rPr lang="en-US" sz="2000" dirty="0">
                <a:latin typeface="+mn-lt"/>
              </a:rPr>
            </a:br>
            <a:endParaRPr lang="en-US" sz="2000" dirty="0">
              <a:latin typeface="+mn-lt"/>
            </a:endParaRPr>
          </a:p>
        </p:txBody>
      </p:sp>
      <p:sp>
        <p:nvSpPr>
          <p:cNvPr id="4" name="Slide Number Placeholder 3">
            <a:extLst>
              <a:ext uri="{FF2B5EF4-FFF2-40B4-BE49-F238E27FC236}">
                <a16:creationId xmlns:a16="http://schemas.microsoft.com/office/drawing/2014/main" id="{E7B84D7B-C162-44E9-84D2-D3C77FE1C7D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smtClean="0">
                <a:ln>
                  <a:noFill/>
                </a:ln>
                <a:solidFill>
                  <a:srgbClr val="00426E"/>
                </a:solidFill>
                <a:effectLst/>
                <a:uLnTx/>
                <a:uFillTx/>
                <a:latin typeface="Raleway"/>
                <a:sym typeface="Ralew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lang="en-US" sz="1300" b="0" i="0" u="none" strike="noStrike" kern="0" cap="none" spc="0" normalizeH="0" baseline="0" noProof="0">
              <a:ln>
                <a:noFill/>
              </a:ln>
              <a:solidFill>
                <a:srgbClr val="00426E"/>
              </a:solidFill>
              <a:effectLst/>
              <a:uLnTx/>
              <a:uFillTx/>
              <a:latin typeface="Raleway"/>
              <a:sym typeface="Raleway"/>
            </a:endParaRPr>
          </a:p>
        </p:txBody>
      </p:sp>
      <p:sp>
        <p:nvSpPr>
          <p:cNvPr id="6" name="TextBox 5">
            <a:extLst>
              <a:ext uri="{FF2B5EF4-FFF2-40B4-BE49-F238E27FC236}">
                <a16:creationId xmlns:a16="http://schemas.microsoft.com/office/drawing/2014/main" id="{C8AA8429-B68E-4C1E-A70B-62F10468B445}"/>
              </a:ext>
            </a:extLst>
          </p:cNvPr>
          <p:cNvSpPr txBox="1"/>
          <p:nvPr/>
        </p:nvSpPr>
        <p:spPr>
          <a:xfrm>
            <a:off x="4165899" y="3830878"/>
            <a:ext cx="7216204" cy="1877437"/>
          </a:xfrm>
          <a:prstGeom prst="rect">
            <a:avLst/>
          </a:prstGeom>
          <a:noFill/>
        </p:spPr>
        <p:txBody>
          <a:bodyPr wrap="square" rtlCol="0">
            <a:spAutoFit/>
          </a:bodyPr>
          <a:lstStyle/>
          <a:p>
            <a:r>
              <a:rPr lang="en-US" sz="3600" b="1" dirty="0">
                <a:solidFill>
                  <a:schemeClr val="tx2"/>
                </a:solidFill>
                <a:latin typeface="Algerian" panose="04020705040A02060702" pitchFamily="82" charset="0"/>
              </a:rPr>
              <a:t>Findings usually seen are:</a:t>
            </a:r>
          </a:p>
          <a:p>
            <a:r>
              <a:rPr lang="en-US" sz="2000" b="1" dirty="0">
                <a:solidFill>
                  <a:schemeClr val="accent3"/>
                </a:solidFill>
              </a:rPr>
              <a:t>1- Solitary cyst.</a:t>
            </a:r>
          </a:p>
          <a:p>
            <a:r>
              <a:rPr lang="en-US" sz="2000" b="1" dirty="0">
                <a:solidFill>
                  <a:schemeClr val="accent3"/>
                </a:solidFill>
              </a:rPr>
              <a:t>2-Separation of membranes (ultrasonic water lily sign).</a:t>
            </a:r>
          </a:p>
          <a:p>
            <a:r>
              <a:rPr lang="en-US" sz="2000" b="1" dirty="0">
                <a:solidFill>
                  <a:schemeClr val="accent3"/>
                </a:solidFill>
              </a:rPr>
              <a:t>3-Daughter cysts - probably the most characteristic sign.</a:t>
            </a:r>
          </a:p>
          <a:p>
            <a:r>
              <a:rPr lang="en-US" sz="2000" b="1" dirty="0">
                <a:solidFill>
                  <a:schemeClr val="accent3"/>
                </a:solidFill>
              </a:rPr>
              <a:t>4-Complications may be evident.</a:t>
            </a:r>
          </a:p>
        </p:txBody>
      </p:sp>
    </p:spTree>
    <p:extLst>
      <p:ext uri="{BB962C8B-B14F-4D97-AF65-F5344CB8AC3E}">
        <p14:creationId xmlns:p14="http://schemas.microsoft.com/office/powerpoint/2010/main" val="40885182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7C87E-D2CA-4AF8-8DD2-30A6EE91485D}"/>
              </a:ext>
            </a:extLst>
          </p:cNvPr>
          <p:cNvSpPr>
            <a:spLocks noGrp="1"/>
          </p:cNvSpPr>
          <p:nvPr>
            <p:ph type="title"/>
          </p:nvPr>
        </p:nvSpPr>
        <p:spPr>
          <a:xfrm>
            <a:off x="747102" y="-907350"/>
            <a:ext cx="10980139" cy="1814700"/>
          </a:xfrm>
        </p:spPr>
        <p:txBody>
          <a:bodyPr/>
          <a:lstStyle/>
          <a:p>
            <a:r>
              <a:rPr lang="en-US" sz="4000" b="1" dirty="0">
                <a:solidFill>
                  <a:srgbClr val="FF9999"/>
                </a:solidFill>
                <a:latin typeface="Agency FB" panose="020B0503020202020204" pitchFamily="34" charset="0"/>
              </a:rPr>
              <a:t>Classifications on Ultrasonography features of Hydatid Cyst </a:t>
            </a:r>
          </a:p>
        </p:txBody>
      </p:sp>
      <p:sp>
        <p:nvSpPr>
          <p:cNvPr id="3" name="Text Placeholder 2">
            <a:extLst>
              <a:ext uri="{FF2B5EF4-FFF2-40B4-BE49-F238E27FC236}">
                <a16:creationId xmlns:a16="http://schemas.microsoft.com/office/drawing/2014/main" id="{19280DCA-B585-4639-9554-50F543DE28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D75484-C20F-4067-BFFC-05DF0780E70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81AD83C4-C964-4CCC-A654-FCA971505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55" y="1577406"/>
            <a:ext cx="7188300" cy="3315163"/>
          </a:xfrm>
          <a:prstGeom prst="rect">
            <a:avLst/>
          </a:prstGeom>
        </p:spPr>
      </p:pic>
      <p:pic>
        <p:nvPicPr>
          <p:cNvPr id="18" name="Picture 17">
            <a:extLst>
              <a:ext uri="{FF2B5EF4-FFF2-40B4-BE49-F238E27FC236}">
                <a16:creationId xmlns:a16="http://schemas.microsoft.com/office/drawing/2014/main" id="{8C1B12EB-88E0-43C9-8D96-4CDE105D0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385" y="2265636"/>
            <a:ext cx="7438615" cy="3691622"/>
          </a:xfrm>
          <a:prstGeom prst="rect">
            <a:avLst/>
          </a:prstGeom>
        </p:spPr>
      </p:pic>
      <p:sp>
        <p:nvSpPr>
          <p:cNvPr id="19" name="TextBox 18">
            <a:extLst>
              <a:ext uri="{FF2B5EF4-FFF2-40B4-BE49-F238E27FC236}">
                <a16:creationId xmlns:a16="http://schemas.microsoft.com/office/drawing/2014/main" id="{4C03961B-5371-40E0-B1E9-D1C834CEC2BF}"/>
              </a:ext>
            </a:extLst>
          </p:cNvPr>
          <p:cNvSpPr txBox="1"/>
          <p:nvPr/>
        </p:nvSpPr>
        <p:spPr>
          <a:xfrm>
            <a:off x="589137" y="830105"/>
            <a:ext cx="6443674" cy="707886"/>
          </a:xfrm>
          <a:prstGeom prst="rect">
            <a:avLst/>
          </a:prstGeom>
          <a:noFill/>
        </p:spPr>
        <p:txBody>
          <a:bodyPr wrap="square" rtlCol="0">
            <a:spAutoFit/>
          </a:bodyPr>
          <a:lstStyle/>
          <a:p>
            <a:r>
              <a:rPr lang="en-US" sz="4000" b="1" dirty="0" err="1">
                <a:solidFill>
                  <a:schemeClr val="accent1">
                    <a:lumMod val="50000"/>
                  </a:schemeClr>
                </a:solidFill>
              </a:rPr>
              <a:t>Gharbi</a:t>
            </a:r>
            <a:r>
              <a:rPr lang="en-US" sz="4000" b="1" dirty="0">
                <a:solidFill>
                  <a:schemeClr val="accent1">
                    <a:lumMod val="50000"/>
                  </a:schemeClr>
                </a:solidFill>
              </a:rPr>
              <a:t> classification:</a:t>
            </a:r>
          </a:p>
        </p:txBody>
      </p:sp>
      <p:sp>
        <p:nvSpPr>
          <p:cNvPr id="20" name="TextBox 19">
            <a:extLst>
              <a:ext uri="{FF2B5EF4-FFF2-40B4-BE49-F238E27FC236}">
                <a16:creationId xmlns:a16="http://schemas.microsoft.com/office/drawing/2014/main" id="{26CFB1FB-33B9-4ABC-9E8E-E3600752100A}"/>
              </a:ext>
            </a:extLst>
          </p:cNvPr>
          <p:cNvSpPr txBox="1"/>
          <p:nvPr/>
        </p:nvSpPr>
        <p:spPr>
          <a:xfrm>
            <a:off x="6939873" y="1611704"/>
            <a:ext cx="5200872" cy="707886"/>
          </a:xfrm>
          <a:prstGeom prst="rect">
            <a:avLst/>
          </a:prstGeom>
          <a:noFill/>
        </p:spPr>
        <p:txBody>
          <a:bodyPr wrap="square" rtlCol="0">
            <a:spAutoFit/>
          </a:bodyPr>
          <a:lstStyle/>
          <a:p>
            <a:r>
              <a:rPr lang="en-US" sz="4000" b="1" dirty="0">
                <a:solidFill>
                  <a:schemeClr val="accent1">
                    <a:lumMod val="50000"/>
                  </a:schemeClr>
                </a:solidFill>
              </a:rPr>
              <a:t>WHO Classification:</a:t>
            </a:r>
          </a:p>
        </p:txBody>
      </p:sp>
    </p:spTree>
    <p:extLst>
      <p:ext uri="{BB962C8B-B14F-4D97-AF65-F5344CB8AC3E}">
        <p14:creationId xmlns:p14="http://schemas.microsoft.com/office/powerpoint/2010/main" val="98407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D93D4-443D-4F69-B976-986606CC989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E35362BF-9DB4-4661-9811-01C8843562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47</a:t>
            </a:fld>
            <a:endParaRPr lang="en-US"/>
          </a:p>
        </p:txBody>
      </p:sp>
      <p:pic>
        <p:nvPicPr>
          <p:cNvPr id="3074" name="Picture 2" descr="Cystic Echinococcosis: Chronic, Complex, and Still Neglected | PLOS  Neglected Tropical Diseases">
            <a:extLst>
              <a:ext uri="{FF2B5EF4-FFF2-40B4-BE49-F238E27FC236}">
                <a16:creationId xmlns:a16="http://schemas.microsoft.com/office/drawing/2014/main" id="{A1669575-AE60-4753-908D-E988F8DFB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4866"/>
            <a:ext cx="12192000" cy="633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621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B84D7B-C162-44E9-84D2-D3C77FE1C7D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smtClean="0">
                <a:ln>
                  <a:noFill/>
                </a:ln>
                <a:solidFill>
                  <a:srgbClr val="00426E"/>
                </a:solidFill>
                <a:effectLst/>
                <a:uLnTx/>
                <a:uFillTx/>
                <a:latin typeface="Raleway"/>
                <a:sym typeface="Ralew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lang="en-US" sz="1300" b="0" i="0" u="none" strike="noStrike" kern="0" cap="none" spc="0" normalizeH="0" baseline="0" noProof="0">
              <a:ln>
                <a:noFill/>
              </a:ln>
              <a:solidFill>
                <a:srgbClr val="00426E"/>
              </a:solidFill>
              <a:effectLst/>
              <a:uLnTx/>
              <a:uFillTx/>
              <a:latin typeface="Raleway"/>
              <a:sym typeface="Raleway"/>
            </a:endParaRPr>
          </a:p>
        </p:txBody>
      </p:sp>
      <p:sp>
        <p:nvSpPr>
          <p:cNvPr id="5" name="Google Shape;4685;p39">
            <a:extLst>
              <a:ext uri="{FF2B5EF4-FFF2-40B4-BE49-F238E27FC236}">
                <a16:creationId xmlns:a16="http://schemas.microsoft.com/office/drawing/2014/main" id="{A9F41BCF-B0D4-42A0-A68C-B019E799719B}"/>
              </a:ext>
            </a:extLst>
          </p:cNvPr>
          <p:cNvSpPr txBox="1">
            <a:spLocks noGrp="1"/>
          </p:cNvSpPr>
          <p:nvPr>
            <p:ph type="subTitle" idx="1"/>
          </p:nvPr>
        </p:nvSpPr>
        <p:spPr>
          <a:xfrm>
            <a:off x="51255" y="306045"/>
            <a:ext cx="11899557" cy="6289589"/>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4000"/>
              </a:lnSpc>
              <a:spcBef>
                <a:spcPts val="0"/>
              </a:spcBef>
              <a:spcAft>
                <a:spcPts val="0"/>
              </a:spcAft>
              <a:buNone/>
            </a:pPr>
            <a:r>
              <a:rPr lang="en-US" sz="6600" b="1" dirty="0">
                <a:solidFill>
                  <a:schemeClr val="lt2"/>
                </a:solidFill>
              </a:rPr>
              <a:t>CT scan</a:t>
            </a:r>
            <a:r>
              <a:rPr lang="en-US" sz="6600" b="1" dirty="0"/>
              <a:t> </a:t>
            </a:r>
            <a:r>
              <a:rPr lang="en-US" dirty="0"/>
              <a:t>– modality of choice</a:t>
            </a:r>
            <a:endParaRPr dirty="0"/>
          </a:p>
          <a:p>
            <a:pPr marL="0" lvl="0" indent="0" algn="l" rtl="0">
              <a:lnSpc>
                <a:spcPct val="94000"/>
              </a:lnSpc>
              <a:spcBef>
                <a:spcPts val="1200"/>
              </a:spcBef>
              <a:spcAft>
                <a:spcPts val="0"/>
              </a:spcAft>
              <a:buNone/>
            </a:pPr>
            <a:r>
              <a:rPr lang="en-US" sz="2600" b="1" dirty="0"/>
              <a:t>A-  </a:t>
            </a:r>
            <a:r>
              <a:rPr lang="en-US" dirty="0"/>
              <a:t>Has </a:t>
            </a:r>
            <a:r>
              <a:rPr lang="en-US" dirty="0">
                <a:solidFill>
                  <a:srgbClr val="FF0000"/>
                </a:solidFill>
              </a:rPr>
              <a:t>the highest sensitivity of imaging of the cyst (98%). </a:t>
            </a:r>
            <a:endParaRPr dirty="0"/>
          </a:p>
          <a:p>
            <a:pPr marL="0" lvl="0" indent="0" algn="l" rtl="0">
              <a:lnSpc>
                <a:spcPct val="94000"/>
              </a:lnSpc>
              <a:spcBef>
                <a:spcPts val="1200"/>
              </a:spcBef>
              <a:spcAft>
                <a:spcPts val="0"/>
              </a:spcAft>
              <a:buNone/>
            </a:pPr>
            <a:r>
              <a:rPr lang="en-US" sz="2600" b="1" dirty="0"/>
              <a:t>B-  </a:t>
            </a:r>
            <a:r>
              <a:rPr lang="en-US" dirty="0"/>
              <a:t>CT gives more </a:t>
            </a:r>
            <a:r>
              <a:rPr lang="en-US" b="1" dirty="0"/>
              <a:t>precise information </a:t>
            </a:r>
            <a:r>
              <a:rPr lang="en-US" dirty="0"/>
              <a:t>than US regarding the morphology of the cyst, including :</a:t>
            </a:r>
            <a:endParaRPr dirty="0"/>
          </a:p>
          <a:p>
            <a:pPr marL="0" lvl="0" indent="0" algn="l" rtl="0">
              <a:lnSpc>
                <a:spcPct val="94000"/>
              </a:lnSpc>
              <a:spcBef>
                <a:spcPts val="1200"/>
              </a:spcBef>
              <a:spcAft>
                <a:spcPts val="0"/>
              </a:spcAft>
              <a:buNone/>
            </a:pPr>
            <a:r>
              <a:rPr lang="en-US" dirty="0"/>
              <a:t>1-size</a:t>
            </a:r>
            <a:endParaRPr dirty="0"/>
          </a:p>
          <a:p>
            <a:pPr marL="0" lvl="0" indent="0" algn="l" rtl="0">
              <a:lnSpc>
                <a:spcPct val="94000"/>
              </a:lnSpc>
              <a:spcBef>
                <a:spcPts val="1200"/>
              </a:spcBef>
              <a:spcAft>
                <a:spcPts val="0"/>
              </a:spcAft>
              <a:buNone/>
            </a:pPr>
            <a:r>
              <a:rPr lang="en-US" dirty="0"/>
              <a:t>2-location</a:t>
            </a:r>
            <a:endParaRPr dirty="0"/>
          </a:p>
          <a:p>
            <a:pPr marL="0" lvl="0" indent="0" algn="l" rtl="0">
              <a:lnSpc>
                <a:spcPct val="94000"/>
              </a:lnSpc>
              <a:spcBef>
                <a:spcPts val="1200"/>
              </a:spcBef>
              <a:spcAft>
                <a:spcPts val="0"/>
              </a:spcAft>
              <a:buNone/>
            </a:pPr>
            <a:r>
              <a:rPr lang="en-US" dirty="0"/>
              <a:t>3- number</a:t>
            </a:r>
            <a:endParaRPr dirty="0"/>
          </a:p>
          <a:p>
            <a:pPr marL="0" lvl="0" indent="0" algn="l" rtl="0">
              <a:lnSpc>
                <a:spcPct val="94000"/>
              </a:lnSpc>
              <a:spcBef>
                <a:spcPts val="1200"/>
              </a:spcBef>
              <a:spcAft>
                <a:spcPts val="0"/>
              </a:spcAft>
              <a:buNone/>
            </a:pPr>
            <a:r>
              <a:rPr lang="en-US" dirty="0"/>
              <a:t>4-relationships to adjacent structures.</a:t>
            </a:r>
            <a:endParaRPr dirty="0"/>
          </a:p>
          <a:p>
            <a:pPr marL="0" lvl="0" indent="0" algn="l" rtl="0">
              <a:lnSpc>
                <a:spcPct val="94000"/>
              </a:lnSpc>
              <a:spcBef>
                <a:spcPts val="1200"/>
              </a:spcBef>
              <a:spcAft>
                <a:spcPts val="0"/>
              </a:spcAft>
              <a:buNone/>
            </a:pPr>
            <a:r>
              <a:rPr lang="en-US" dirty="0"/>
              <a:t>5 - shows exogenous daughter cysts and cysts in the peritoneal cavity </a:t>
            </a:r>
            <a:endParaRPr dirty="0"/>
          </a:p>
          <a:p>
            <a:pPr marL="0" lvl="0" indent="0" algn="l" rtl="0">
              <a:lnSpc>
                <a:spcPct val="94000"/>
              </a:lnSpc>
              <a:spcBef>
                <a:spcPts val="1200"/>
              </a:spcBef>
              <a:spcAft>
                <a:spcPts val="0"/>
              </a:spcAft>
              <a:buNone/>
            </a:pPr>
            <a:r>
              <a:rPr lang="en-US" dirty="0"/>
              <a:t>6- may also show evidence of complications, such as </a:t>
            </a:r>
            <a:r>
              <a:rPr lang="en-US" dirty="0">
                <a:solidFill>
                  <a:srgbClr val="FF0000"/>
                </a:solidFill>
              </a:rPr>
              <a:t>common bile duct dilation </a:t>
            </a:r>
            <a:r>
              <a:rPr lang="en-US" dirty="0"/>
              <a:t>as a result of biliary obstruction in a jaundiced patient with cholangitis because of the hydatid content in the bile duct. </a:t>
            </a:r>
            <a:r>
              <a:rPr lang="en-US" dirty="0">
                <a:solidFill>
                  <a:srgbClr val="FF0000"/>
                </a:solidFill>
              </a:rPr>
              <a:t>it gives the surgeon an accurate </a:t>
            </a:r>
            <a:r>
              <a:rPr lang="en-US" b="1" dirty="0">
                <a:solidFill>
                  <a:srgbClr val="FF0000"/>
                </a:solidFill>
              </a:rPr>
              <a:t>roadmap</a:t>
            </a:r>
            <a:r>
              <a:rPr lang="en-US" dirty="0">
                <a:solidFill>
                  <a:srgbClr val="FF0000"/>
                </a:solidFill>
              </a:rPr>
              <a:t> of the sites of the cysts in the liver. </a:t>
            </a:r>
            <a:endParaRPr dirty="0"/>
          </a:p>
          <a:p>
            <a:pPr marL="0" lvl="0" indent="0" algn="l" rtl="0">
              <a:lnSpc>
                <a:spcPct val="94000"/>
              </a:lnSpc>
              <a:spcBef>
                <a:spcPts val="1200"/>
              </a:spcBef>
              <a:spcAft>
                <a:spcPts val="0"/>
              </a:spcAft>
              <a:buNone/>
            </a:pPr>
            <a:r>
              <a:rPr lang="en-US" sz="2600" b="1" dirty="0"/>
              <a:t>C- </a:t>
            </a:r>
            <a:r>
              <a:rPr lang="en-US" dirty="0"/>
              <a:t>Provide adequate anatomic information for planning surgical therapy</a:t>
            </a:r>
            <a:r>
              <a:rPr lang="en-US" dirty="0">
                <a:solidFill>
                  <a:srgbClr val="7F7F7F"/>
                </a:solidFill>
              </a:rPr>
              <a:t>, </a:t>
            </a:r>
            <a:r>
              <a:rPr lang="en-US" b="1" dirty="0">
                <a:solidFill>
                  <a:srgbClr val="7F7F7F"/>
                </a:solidFill>
              </a:rPr>
              <a:t>And also used </a:t>
            </a:r>
            <a:r>
              <a:rPr lang="en-US" b="1" dirty="0">
                <a:solidFill>
                  <a:srgbClr val="FF0000"/>
                </a:solidFill>
              </a:rPr>
              <a:t>for monitoring lesions during therapy </a:t>
            </a:r>
            <a:r>
              <a:rPr lang="en-US" b="1" dirty="0">
                <a:solidFill>
                  <a:srgbClr val="7F7F7F"/>
                </a:solidFill>
              </a:rPr>
              <a:t>and to </a:t>
            </a:r>
            <a:r>
              <a:rPr lang="en-US" b="1" dirty="0">
                <a:solidFill>
                  <a:srgbClr val="FF0000"/>
                </a:solidFill>
              </a:rPr>
              <a:t>detect recurrences</a:t>
            </a:r>
            <a:r>
              <a:rPr lang="en-US" b="1" dirty="0">
                <a:solidFill>
                  <a:srgbClr val="7F7F7F"/>
                </a:solidFill>
              </a:rPr>
              <a:t>.</a:t>
            </a:r>
            <a:endParaRPr dirty="0"/>
          </a:p>
          <a:p>
            <a:pPr marL="384048" lvl="0" indent="-257048" algn="l" rtl="0">
              <a:lnSpc>
                <a:spcPct val="94000"/>
              </a:lnSpc>
              <a:spcBef>
                <a:spcPts val="1200"/>
              </a:spcBef>
              <a:spcAft>
                <a:spcPts val="0"/>
              </a:spcAft>
              <a:buClr>
                <a:schemeClr val="dk2"/>
              </a:buClr>
              <a:buSzPts val="2000"/>
              <a:buNone/>
            </a:pPr>
            <a:endParaRPr dirty="0"/>
          </a:p>
          <a:p>
            <a:pPr marL="384048" lvl="0" indent="-257048" algn="l" rtl="0">
              <a:lnSpc>
                <a:spcPct val="94000"/>
              </a:lnSpc>
              <a:spcBef>
                <a:spcPts val="1200"/>
              </a:spcBef>
              <a:spcAft>
                <a:spcPts val="0"/>
              </a:spcAft>
              <a:buClr>
                <a:schemeClr val="dk2"/>
              </a:buClr>
              <a:buSzPts val="2000"/>
              <a:buNone/>
            </a:pPr>
            <a:endParaRPr dirty="0"/>
          </a:p>
        </p:txBody>
      </p:sp>
    </p:spTree>
    <p:extLst>
      <p:ext uri="{BB962C8B-B14F-4D97-AF65-F5344CB8AC3E}">
        <p14:creationId xmlns:p14="http://schemas.microsoft.com/office/powerpoint/2010/main" val="1686824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D75484-C20F-4067-BFFC-05DF0780E70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8DA73553-AEBF-4D90-9F75-1A82FC668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23" y="0"/>
            <a:ext cx="7797113" cy="32619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9DE2685-6BD2-45C5-8039-FD9D054BEE61}"/>
              </a:ext>
            </a:extLst>
          </p:cNvPr>
          <p:cNvSpPr/>
          <p:nvPr/>
        </p:nvSpPr>
        <p:spPr>
          <a:xfrm>
            <a:off x="8171936" y="196660"/>
            <a:ext cx="3571103" cy="1200329"/>
          </a:xfrm>
          <a:prstGeom prst="rect">
            <a:avLst/>
          </a:prstGeom>
        </p:spPr>
        <p:txBody>
          <a:bodyPr wrap="square">
            <a:spAutoFit/>
          </a:bodyPr>
          <a:lstStyle/>
          <a:p>
            <a:r>
              <a:rPr lang="en-US" sz="2400" b="1" dirty="0">
                <a:solidFill>
                  <a:srgbClr val="FF9999"/>
                </a:solidFill>
                <a:latin typeface="Franklin Gothic Demi" panose="020B0703020102020204" pitchFamily="34" charset="0"/>
              </a:rPr>
              <a:t>Scan showing typical type II cyst in right lobe of liver.</a:t>
            </a:r>
            <a:endParaRPr lang="en-US" sz="2400" b="1" i="0" dirty="0">
              <a:solidFill>
                <a:srgbClr val="FF9999"/>
              </a:solidFill>
              <a:effectLst/>
              <a:latin typeface="Franklin Gothic Demi" panose="020B0703020102020204" pitchFamily="34" charset="0"/>
            </a:endParaRPr>
          </a:p>
        </p:txBody>
      </p:sp>
      <p:pic>
        <p:nvPicPr>
          <p:cNvPr id="4100" name="Picture 4">
            <a:extLst>
              <a:ext uri="{FF2B5EF4-FFF2-40B4-BE49-F238E27FC236}">
                <a16:creationId xmlns:a16="http://schemas.microsoft.com/office/drawing/2014/main" id="{805E307B-6E58-40C7-95E6-8DBEDDA6D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0660" y="3399433"/>
            <a:ext cx="7620000" cy="3261907"/>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extLst>
              <a:ext uri="{FF2B5EF4-FFF2-40B4-BE49-F238E27FC236}">
                <a16:creationId xmlns:a16="http://schemas.microsoft.com/office/drawing/2014/main" id="{561BCF92-EBDB-43C8-93F5-F207DF655E20}"/>
              </a:ext>
            </a:extLst>
          </p:cNvPr>
          <p:cNvSpPr/>
          <p:nvPr/>
        </p:nvSpPr>
        <p:spPr>
          <a:xfrm>
            <a:off x="3130569" y="4264267"/>
            <a:ext cx="910091" cy="766119"/>
          </a:xfrm>
          <a:prstGeom prst="leftArrow">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7" name="Rectangle 6">
            <a:extLst>
              <a:ext uri="{FF2B5EF4-FFF2-40B4-BE49-F238E27FC236}">
                <a16:creationId xmlns:a16="http://schemas.microsoft.com/office/drawing/2014/main" id="{188E3981-2A2D-4E28-A59C-B82DF2282E5D}"/>
              </a:ext>
            </a:extLst>
          </p:cNvPr>
          <p:cNvSpPr/>
          <p:nvPr/>
        </p:nvSpPr>
        <p:spPr>
          <a:xfrm>
            <a:off x="123568" y="4047161"/>
            <a:ext cx="3130569" cy="1200329"/>
          </a:xfrm>
          <a:prstGeom prst="rect">
            <a:avLst/>
          </a:prstGeom>
        </p:spPr>
        <p:txBody>
          <a:bodyPr wrap="square">
            <a:spAutoFit/>
          </a:bodyPr>
          <a:lstStyle/>
          <a:p>
            <a:r>
              <a:rPr lang="en-US" sz="2400" b="1" dirty="0">
                <a:solidFill>
                  <a:srgbClr val="002060"/>
                </a:solidFill>
                <a:latin typeface="Franklin Gothic Medium Cond" panose="020B0606030402020204" pitchFamily="34" charset="0"/>
              </a:rPr>
              <a:t>CT scan showing typical type III cyst in right lobe of liver</a:t>
            </a:r>
            <a:r>
              <a:rPr lang="en-US" dirty="0">
                <a:solidFill>
                  <a:srgbClr val="000000"/>
                </a:solidFill>
                <a:latin typeface="FSBrabo"/>
              </a:rPr>
              <a:t>.</a:t>
            </a:r>
            <a:endParaRPr lang="en-US" dirty="0"/>
          </a:p>
        </p:txBody>
      </p:sp>
    </p:spTree>
    <p:extLst>
      <p:ext uri="{BB962C8B-B14F-4D97-AF65-F5344CB8AC3E}">
        <p14:creationId xmlns:p14="http://schemas.microsoft.com/office/powerpoint/2010/main" val="3968336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33"/>
        <p:cNvGrpSpPr/>
        <p:nvPr/>
      </p:nvGrpSpPr>
      <p:grpSpPr>
        <a:xfrm>
          <a:off x="0" y="0"/>
          <a:ext cx="0" cy="0"/>
          <a:chOff x="0" y="0"/>
          <a:chExt cx="0" cy="0"/>
        </a:xfrm>
      </p:grpSpPr>
      <p:sp>
        <p:nvSpPr>
          <p:cNvPr id="4334" name="Google Shape;4334;p4"/>
          <p:cNvSpPr/>
          <p:nvPr/>
        </p:nvSpPr>
        <p:spPr>
          <a:xfrm>
            <a:off x="621775" y="240825"/>
            <a:ext cx="11235900" cy="5539938"/>
          </a:xfrm>
          <a:prstGeom prst="rect">
            <a:avLst/>
          </a:prstGeom>
          <a:noFill/>
          <a:ln>
            <a:noFill/>
          </a:ln>
        </p:spPr>
        <p:txBody>
          <a:bodyPr spcFirstLastPara="1" wrap="square" lIns="91425" tIns="45700" rIns="91425" bIns="45700" anchor="t" anchorCtr="0">
            <a:spAutoFit/>
          </a:bodyPr>
          <a:lstStyle/>
          <a:p>
            <a:pPr marL="342900" marR="0" lvl="0" indent="-203200" algn="l" rtl="0">
              <a:spcBef>
                <a:spcPts val="0"/>
              </a:spcBef>
              <a:spcAft>
                <a:spcPts val="0"/>
              </a:spcAft>
              <a:buClr>
                <a:schemeClr val="dk1"/>
              </a:buClr>
              <a:buSzPts val="2200"/>
              <a:buFont typeface="Arial"/>
              <a:buNone/>
            </a:pPr>
            <a:endParaRPr sz="2200" dirty="0">
              <a:solidFill>
                <a:srgbClr val="283C55"/>
              </a:solidFill>
              <a:latin typeface="Libre Franklin"/>
              <a:ea typeface="Libre Franklin"/>
              <a:cs typeface="Libre Franklin"/>
              <a:sym typeface="Libre Franklin"/>
            </a:endParaRPr>
          </a:p>
          <a:p>
            <a:pPr marL="342900" marR="0" lvl="0" indent="-342900" algn="l" rtl="0">
              <a:spcBef>
                <a:spcPts val="0"/>
              </a:spcBef>
              <a:spcAft>
                <a:spcPts val="0"/>
              </a:spcAft>
              <a:buClr>
                <a:srgbClr val="283C55"/>
              </a:buClr>
              <a:buSzPts val="2400"/>
              <a:buFont typeface="Arial"/>
              <a:buChar char="•"/>
            </a:pPr>
            <a:r>
              <a:rPr lang="en-US" sz="2400" b="1" dirty="0">
                <a:solidFill>
                  <a:srgbClr val="FF7884"/>
                </a:solidFill>
                <a:latin typeface="Libre Franklin"/>
                <a:ea typeface="Libre Franklin"/>
                <a:cs typeface="Libre Franklin"/>
                <a:sym typeface="Libre Franklin"/>
              </a:rPr>
              <a:t>Four </a:t>
            </a:r>
            <a:r>
              <a:rPr lang="en-US" sz="2400" b="1" dirty="0" err="1">
                <a:solidFill>
                  <a:srgbClr val="FF7884"/>
                </a:solidFill>
                <a:latin typeface="Libre Franklin"/>
                <a:ea typeface="Libre Franklin"/>
                <a:cs typeface="Libre Franklin"/>
                <a:sym typeface="Libre Franklin"/>
              </a:rPr>
              <a:t>specieses</a:t>
            </a:r>
            <a:r>
              <a:rPr lang="en-US" sz="2400" b="1" dirty="0">
                <a:solidFill>
                  <a:srgbClr val="FF7884"/>
                </a:solidFill>
                <a:latin typeface="Libre Franklin"/>
                <a:ea typeface="Libre Franklin"/>
                <a:cs typeface="Libre Franklin"/>
                <a:sym typeface="Libre Franklin"/>
              </a:rPr>
              <a:t> of the E. genus are exist: </a:t>
            </a:r>
          </a:p>
          <a:p>
            <a:pPr marR="0" lvl="0" algn="l" rtl="0">
              <a:spcBef>
                <a:spcPts val="0"/>
              </a:spcBef>
              <a:spcAft>
                <a:spcPts val="0"/>
              </a:spcAft>
              <a:buClr>
                <a:srgbClr val="283C55"/>
              </a:buClr>
              <a:buSzPts val="2400"/>
            </a:pPr>
            <a:endParaRPr sz="2200" dirty="0">
              <a:solidFill>
                <a:srgbClr val="283C55"/>
              </a:solidFill>
              <a:latin typeface="Libre Franklin"/>
              <a:ea typeface="Libre Franklin"/>
              <a:cs typeface="Libre Franklin"/>
              <a:sym typeface="Libre Franklin"/>
            </a:endParaRPr>
          </a:p>
          <a:p>
            <a:pPr marL="457200" marR="0" lvl="0" indent="-457200" algn="l" rtl="0">
              <a:spcBef>
                <a:spcPts val="0"/>
              </a:spcBef>
              <a:spcAft>
                <a:spcPts val="0"/>
              </a:spcAft>
              <a:buClr>
                <a:schemeClr val="accent3"/>
              </a:buClr>
              <a:buSzPts val="2200"/>
              <a:buFont typeface="Libre Franklin"/>
              <a:buAutoNum type="arabicPeriod"/>
            </a:pPr>
            <a:r>
              <a:rPr lang="en-US" sz="2200" b="1" dirty="0">
                <a:solidFill>
                  <a:srgbClr val="FF7884"/>
                </a:solidFill>
                <a:latin typeface="Libre Franklin"/>
                <a:ea typeface="Libre Franklin"/>
                <a:cs typeface="Libre Franklin"/>
                <a:sym typeface="Libre Franklin"/>
              </a:rPr>
              <a:t>Cystic echinococcosis</a:t>
            </a:r>
            <a:r>
              <a:rPr lang="en-US" sz="2200" dirty="0">
                <a:solidFill>
                  <a:srgbClr val="FF7884"/>
                </a:solidFill>
                <a:latin typeface="Libre Franklin"/>
                <a:ea typeface="Libre Franklin"/>
                <a:cs typeface="Libre Franklin"/>
                <a:sym typeface="Libre Franklin"/>
              </a:rPr>
              <a:t>: </a:t>
            </a:r>
          </a:p>
          <a:p>
            <a:pPr marR="0" lvl="0" algn="l" rtl="0">
              <a:spcBef>
                <a:spcPts val="0"/>
              </a:spcBef>
              <a:spcAft>
                <a:spcPts val="0"/>
              </a:spcAft>
              <a:buClr>
                <a:schemeClr val="accent3"/>
              </a:buClr>
              <a:buSzPts val="2200"/>
            </a:pPr>
            <a:endParaRPr lang="en-US" sz="2200" dirty="0">
              <a:solidFill>
                <a:srgbClr val="283C55"/>
              </a:solidFill>
              <a:latin typeface="Libre Franklin"/>
              <a:ea typeface="Libre Franklin"/>
              <a:cs typeface="Libre Franklin"/>
              <a:sym typeface="Libre Franklin"/>
            </a:endParaRPr>
          </a:p>
          <a:p>
            <a:pPr marR="0" lvl="0" algn="l" rtl="0">
              <a:spcBef>
                <a:spcPts val="0"/>
              </a:spcBef>
              <a:spcAft>
                <a:spcPts val="0"/>
              </a:spcAft>
              <a:buClr>
                <a:schemeClr val="accent3"/>
              </a:buClr>
              <a:buSzPts val="2200"/>
            </a:pPr>
            <a:r>
              <a:rPr lang="en-US" sz="2200" b="1" u="sng" dirty="0">
                <a:solidFill>
                  <a:srgbClr val="FF0000"/>
                </a:solidFill>
                <a:latin typeface="Libre Franklin"/>
                <a:ea typeface="Libre Franklin"/>
                <a:cs typeface="Libre Franklin"/>
                <a:sym typeface="Libre Franklin"/>
              </a:rPr>
              <a:t>Common</a:t>
            </a:r>
            <a:r>
              <a:rPr lang="en-US" sz="2200" dirty="0">
                <a:solidFill>
                  <a:srgbClr val="283C55"/>
                </a:solidFill>
                <a:latin typeface="Libre Franklin"/>
                <a:ea typeface="Libre Franklin"/>
                <a:cs typeface="Libre Franklin"/>
                <a:sym typeface="Libre Franklin"/>
              </a:rPr>
              <a:t> and caused by the larval stage of </a:t>
            </a:r>
            <a:r>
              <a:rPr lang="en-US" sz="2200" b="1" dirty="0">
                <a:solidFill>
                  <a:srgbClr val="283C55"/>
                </a:solidFill>
                <a:latin typeface="Libre Franklin"/>
                <a:ea typeface="Libre Franklin"/>
                <a:cs typeface="Libre Franklin"/>
                <a:sym typeface="Libre Franklin"/>
              </a:rPr>
              <a:t>E. </a:t>
            </a:r>
            <a:r>
              <a:rPr lang="en-US" sz="2200" b="1" dirty="0" err="1">
                <a:solidFill>
                  <a:srgbClr val="283C55"/>
                </a:solidFill>
                <a:latin typeface="Libre Franklin"/>
                <a:ea typeface="Libre Franklin"/>
                <a:cs typeface="Libre Franklin"/>
                <a:sym typeface="Libre Franklin"/>
              </a:rPr>
              <a:t>granulosus</a:t>
            </a:r>
            <a:r>
              <a:rPr lang="en-US" sz="2200" b="1" dirty="0">
                <a:solidFill>
                  <a:srgbClr val="283C55"/>
                </a:solidFill>
                <a:latin typeface="Libre Franklin"/>
                <a:ea typeface="Libre Franklin"/>
                <a:cs typeface="Libre Franklin"/>
                <a:sym typeface="Libre Franklin"/>
              </a:rPr>
              <a:t>.</a:t>
            </a:r>
            <a:r>
              <a:rPr lang="en-US" sz="2200" dirty="0">
                <a:solidFill>
                  <a:schemeClr val="dk1"/>
                </a:solidFill>
                <a:latin typeface="Libre Franklin"/>
                <a:ea typeface="Libre Franklin"/>
                <a:cs typeface="Libre Franklin"/>
                <a:sym typeface="Libre Franklin"/>
              </a:rPr>
              <a:t> </a:t>
            </a:r>
            <a:r>
              <a:rPr lang="en-US" sz="2200" dirty="0">
                <a:solidFill>
                  <a:srgbClr val="283C55"/>
                </a:solidFill>
                <a:latin typeface="Libre Franklin"/>
                <a:ea typeface="Libre Franklin"/>
                <a:cs typeface="Libre Franklin"/>
                <a:sym typeface="Libre Franklin"/>
              </a:rPr>
              <a:t>dog tapeworm</a:t>
            </a:r>
            <a:endParaRPr sz="2200" b="1" dirty="0">
              <a:solidFill>
                <a:srgbClr val="283C55"/>
              </a:solidFill>
              <a:latin typeface="Libre Franklin"/>
              <a:ea typeface="Libre Franklin"/>
              <a:cs typeface="Libre Franklin"/>
              <a:sym typeface="Libre Franklin"/>
            </a:endParaRPr>
          </a:p>
          <a:p>
            <a:pPr marL="457200" marR="0" lvl="0" indent="-317500" algn="l" rtl="0">
              <a:spcBef>
                <a:spcPts val="0"/>
              </a:spcBef>
              <a:spcAft>
                <a:spcPts val="0"/>
              </a:spcAft>
              <a:buClr>
                <a:schemeClr val="dk1"/>
              </a:buClr>
              <a:buSzPts val="2200"/>
              <a:buFont typeface="Libre Franklin"/>
              <a:buNone/>
            </a:pPr>
            <a:endParaRPr sz="2200" dirty="0">
              <a:solidFill>
                <a:srgbClr val="283C55"/>
              </a:solidFill>
              <a:latin typeface="Libre Franklin"/>
              <a:ea typeface="Libre Franklin"/>
              <a:cs typeface="Libre Franklin"/>
              <a:sym typeface="Libre Franklin"/>
            </a:endParaRPr>
          </a:p>
          <a:p>
            <a:pPr marL="457200" marR="0" lvl="0" indent="-457200" algn="l" rtl="0">
              <a:spcBef>
                <a:spcPts val="0"/>
              </a:spcBef>
              <a:spcAft>
                <a:spcPts val="0"/>
              </a:spcAft>
              <a:buClr>
                <a:schemeClr val="accent3"/>
              </a:buClr>
              <a:buSzPts val="2200"/>
              <a:buAutoNum type="arabicPeriod" startAt="2"/>
            </a:pPr>
            <a:r>
              <a:rPr lang="en-US" sz="2200" b="1" dirty="0">
                <a:solidFill>
                  <a:srgbClr val="FF7884"/>
                </a:solidFill>
                <a:latin typeface="Libre Franklin"/>
                <a:ea typeface="Libre Franklin"/>
                <a:cs typeface="Libre Franklin"/>
                <a:sym typeface="Libre Franklin"/>
              </a:rPr>
              <a:t>Alveolar echinococcosis</a:t>
            </a:r>
            <a:r>
              <a:rPr lang="en-US" sz="2200" dirty="0">
                <a:solidFill>
                  <a:srgbClr val="FF7884"/>
                </a:solidFill>
                <a:latin typeface="Libre Franklin"/>
                <a:ea typeface="Libre Franklin"/>
                <a:cs typeface="Libre Franklin"/>
                <a:sym typeface="Libre Franklin"/>
              </a:rPr>
              <a:t>: </a:t>
            </a:r>
          </a:p>
          <a:p>
            <a:pPr marR="0" lvl="0" algn="l" rtl="0">
              <a:spcBef>
                <a:spcPts val="0"/>
              </a:spcBef>
              <a:spcAft>
                <a:spcPts val="0"/>
              </a:spcAft>
              <a:buClr>
                <a:schemeClr val="accent3"/>
              </a:buClr>
              <a:buSzPts val="2200"/>
            </a:pPr>
            <a:endParaRPr lang="en-US" sz="2200" dirty="0">
              <a:solidFill>
                <a:srgbClr val="283C55"/>
              </a:solidFill>
              <a:latin typeface="Libre Franklin"/>
              <a:ea typeface="Libre Franklin"/>
              <a:cs typeface="Libre Franklin"/>
              <a:sym typeface="Libre Franklin"/>
            </a:endParaRPr>
          </a:p>
          <a:p>
            <a:pPr marR="0" lvl="0" algn="l" rtl="0">
              <a:spcBef>
                <a:spcPts val="0"/>
              </a:spcBef>
              <a:spcAft>
                <a:spcPts val="0"/>
              </a:spcAft>
              <a:buClr>
                <a:schemeClr val="accent3"/>
              </a:buClr>
              <a:buSzPts val="2200"/>
            </a:pPr>
            <a:r>
              <a:rPr lang="en-US" sz="2200" dirty="0">
                <a:solidFill>
                  <a:srgbClr val="283C55"/>
                </a:solidFill>
                <a:latin typeface="Libre Franklin"/>
                <a:ea typeface="Libre Franklin"/>
                <a:cs typeface="Libre Franklin"/>
                <a:sym typeface="Libre Franklin"/>
              </a:rPr>
              <a:t>Rare and caused by the larval stage of </a:t>
            </a:r>
            <a:r>
              <a:rPr lang="en-US" sz="2200" b="1" dirty="0">
                <a:solidFill>
                  <a:srgbClr val="283C55"/>
                </a:solidFill>
                <a:latin typeface="Libre Franklin"/>
                <a:ea typeface="Libre Franklin"/>
                <a:cs typeface="Libre Franklin"/>
                <a:sym typeface="Libre Franklin"/>
              </a:rPr>
              <a:t>E. </a:t>
            </a:r>
            <a:r>
              <a:rPr lang="en-US" sz="2200" b="1" dirty="0" err="1">
                <a:solidFill>
                  <a:srgbClr val="283C55"/>
                </a:solidFill>
                <a:latin typeface="Libre Franklin"/>
                <a:ea typeface="Libre Franklin"/>
                <a:cs typeface="Libre Franklin"/>
                <a:sym typeface="Libre Franklin"/>
              </a:rPr>
              <a:t>multilocularis</a:t>
            </a:r>
            <a:r>
              <a:rPr lang="en-US" sz="2200" dirty="0">
                <a:solidFill>
                  <a:srgbClr val="283C55"/>
                </a:solidFill>
                <a:latin typeface="Libre Franklin"/>
                <a:ea typeface="Libre Franklin"/>
                <a:cs typeface="Libre Franklin"/>
                <a:sym typeface="Libre Franklin"/>
              </a:rPr>
              <a:t>.</a:t>
            </a:r>
            <a:r>
              <a:rPr lang="en-US" sz="2200" dirty="0">
                <a:solidFill>
                  <a:schemeClr val="dk1"/>
                </a:solidFill>
                <a:latin typeface="Libre Franklin"/>
                <a:ea typeface="Libre Franklin"/>
                <a:cs typeface="Libre Franklin"/>
                <a:sym typeface="Libre Franklin"/>
              </a:rPr>
              <a:t> </a:t>
            </a:r>
            <a:r>
              <a:rPr lang="en-US" sz="2200" dirty="0">
                <a:solidFill>
                  <a:srgbClr val="283C55"/>
                </a:solidFill>
                <a:latin typeface="Libre Franklin"/>
                <a:ea typeface="Libre Franklin"/>
                <a:cs typeface="Libre Franklin"/>
                <a:sym typeface="Libre Franklin"/>
              </a:rPr>
              <a:t>small fox tapeworm</a:t>
            </a:r>
            <a:endParaRPr dirty="0"/>
          </a:p>
          <a:p>
            <a:pPr marL="457200" marR="0" lvl="0" indent="-317500" algn="l" rtl="0">
              <a:spcBef>
                <a:spcPts val="0"/>
              </a:spcBef>
              <a:spcAft>
                <a:spcPts val="0"/>
              </a:spcAft>
              <a:buClr>
                <a:schemeClr val="dk1"/>
              </a:buClr>
              <a:buSzPts val="2200"/>
              <a:buFont typeface="Libre Franklin"/>
              <a:buNone/>
            </a:pPr>
            <a:endParaRPr sz="2200" dirty="0">
              <a:solidFill>
                <a:srgbClr val="283C55"/>
              </a:solidFill>
              <a:latin typeface="Libre Franklin"/>
              <a:ea typeface="Libre Franklin"/>
              <a:cs typeface="Libre Franklin"/>
              <a:sym typeface="Libre Franklin"/>
            </a:endParaRPr>
          </a:p>
          <a:p>
            <a:pPr marL="457200" marR="0" lvl="0" indent="-457200" algn="l" rtl="0">
              <a:spcBef>
                <a:spcPts val="0"/>
              </a:spcBef>
              <a:spcAft>
                <a:spcPts val="0"/>
              </a:spcAft>
              <a:buClr>
                <a:schemeClr val="accent3"/>
              </a:buClr>
              <a:buSzPts val="2200"/>
              <a:buAutoNum type="arabicPeriod" startAt="3"/>
            </a:pPr>
            <a:r>
              <a:rPr lang="en-US" sz="2200" b="1" dirty="0">
                <a:solidFill>
                  <a:srgbClr val="FF7884"/>
                </a:solidFill>
                <a:latin typeface="Libre Franklin"/>
                <a:ea typeface="Libre Franklin"/>
                <a:cs typeface="Libre Franklin"/>
                <a:sym typeface="Libre Franklin"/>
              </a:rPr>
              <a:t>Polycystic echinococcosis:</a:t>
            </a:r>
            <a:r>
              <a:rPr lang="en-US" sz="2200" dirty="0">
                <a:solidFill>
                  <a:srgbClr val="FF7884"/>
                </a:solidFill>
                <a:latin typeface="Libre Franklin"/>
                <a:ea typeface="Libre Franklin"/>
                <a:cs typeface="Libre Franklin"/>
                <a:sym typeface="Libre Franklin"/>
              </a:rPr>
              <a:t> </a:t>
            </a:r>
          </a:p>
          <a:p>
            <a:pPr marR="0" lvl="0" algn="l" rtl="0">
              <a:spcBef>
                <a:spcPts val="0"/>
              </a:spcBef>
              <a:spcAft>
                <a:spcPts val="0"/>
              </a:spcAft>
              <a:buClr>
                <a:schemeClr val="accent3"/>
              </a:buClr>
              <a:buSzPts val="2200"/>
            </a:pPr>
            <a:endParaRPr lang="en-US" sz="2200" dirty="0">
              <a:solidFill>
                <a:srgbClr val="283C55"/>
              </a:solidFill>
              <a:latin typeface="Libre Franklin"/>
              <a:ea typeface="Libre Franklin"/>
              <a:cs typeface="Libre Franklin"/>
              <a:sym typeface="Libre Franklin"/>
            </a:endParaRPr>
          </a:p>
          <a:p>
            <a:pPr marR="0" lvl="0" algn="l" rtl="0">
              <a:spcBef>
                <a:spcPts val="0"/>
              </a:spcBef>
              <a:spcAft>
                <a:spcPts val="0"/>
              </a:spcAft>
              <a:buClr>
                <a:schemeClr val="accent3"/>
              </a:buClr>
              <a:buSzPts val="2200"/>
            </a:pPr>
            <a:r>
              <a:rPr lang="en-US" sz="2200" dirty="0">
                <a:solidFill>
                  <a:srgbClr val="283C55"/>
                </a:solidFill>
                <a:latin typeface="Libre Franklin"/>
                <a:ea typeface="Libre Franklin"/>
                <a:cs typeface="Libre Franklin"/>
                <a:sym typeface="Libre Franklin"/>
              </a:rPr>
              <a:t>Rare and caused by the larval stage of  </a:t>
            </a:r>
            <a:r>
              <a:rPr lang="en-US" sz="2200" b="1" dirty="0">
                <a:solidFill>
                  <a:srgbClr val="283C55"/>
                </a:solidFill>
                <a:latin typeface="Libre Franklin"/>
                <a:ea typeface="Libre Franklin"/>
                <a:cs typeface="Libre Franklin"/>
                <a:sym typeface="Libre Franklin"/>
              </a:rPr>
              <a:t>E. </a:t>
            </a:r>
            <a:r>
              <a:rPr lang="en-US" sz="2200" b="1" dirty="0" err="1">
                <a:solidFill>
                  <a:srgbClr val="283C55"/>
                </a:solidFill>
                <a:latin typeface="Libre Franklin"/>
                <a:ea typeface="Libre Franklin"/>
                <a:cs typeface="Libre Franklin"/>
                <a:sym typeface="Libre Franklin"/>
              </a:rPr>
              <a:t>vogeli</a:t>
            </a:r>
            <a:endParaRPr sz="2200" b="1" dirty="0">
              <a:solidFill>
                <a:srgbClr val="283C55"/>
              </a:solidFill>
              <a:latin typeface="Libre Franklin"/>
              <a:ea typeface="Libre Franklin"/>
              <a:cs typeface="Libre Franklin"/>
              <a:sym typeface="Libre Franklin"/>
            </a:endParaRPr>
          </a:p>
          <a:p>
            <a:pPr marL="457200" marR="0" lvl="0" indent="-317500" algn="l" rtl="0">
              <a:spcBef>
                <a:spcPts val="0"/>
              </a:spcBef>
              <a:spcAft>
                <a:spcPts val="0"/>
              </a:spcAft>
              <a:buClr>
                <a:schemeClr val="dk1"/>
              </a:buClr>
              <a:buSzPts val="2200"/>
              <a:buFont typeface="Libre Franklin"/>
              <a:buNone/>
            </a:pPr>
            <a:endParaRPr sz="2200" b="1" dirty="0">
              <a:solidFill>
                <a:srgbClr val="FF7884"/>
              </a:solidFill>
              <a:latin typeface="Libre Franklin"/>
              <a:ea typeface="Libre Franklin"/>
              <a:cs typeface="Libre Franklin"/>
              <a:sym typeface="Libre Franklin"/>
            </a:endParaRPr>
          </a:p>
          <a:p>
            <a:pPr marL="457200" marR="0" lvl="0" indent="-457200" algn="l" rtl="0">
              <a:spcBef>
                <a:spcPts val="0"/>
              </a:spcBef>
              <a:spcAft>
                <a:spcPts val="0"/>
              </a:spcAft>
              <a:buClr>
                <a:schemeClr val="accent3"/>
              </a:buClr>
              <a:buSzPts val="2200"/>
              <a:buAutoNum type="arabicPeriod" startAt="4"/>
            </a:pPr>
            <a:r>
              <a:rPr lang="en-US" sz="2200" b="1" dirty="0" err="1">
                <a:solidFill>
                  <a:srgbClr val="FF7884"/>
                </a:solidFill>
                <a:latin typeface="Libre Franklin"/>
                <a:ea typeface="Libre Franklin"/>
                <a:cs typeface="Libre Franklin"/>
                <a:sym typeface="Libre Franklin"/>
              </a:rPr>
              <a:t>Rarlely</a:t>
            </a:r>
            <a:r>
              <a:rPr lang="en-US" sz="2200" b="1" dirty="0">
                <a:solidFill>
                  <a:srgbClr val="FF7884"/>
                </a:solidFill>
                <a:latin typeface="Libre Franklin"/>
                <a:ea typeface="Libre Franklin"/>
                <a:cs typeface="Libre Franklin"/>
                <a:sym typeface="Libre Franklin"/>
              </a:rPr>
              <a:t> </a:t>
            </a:r>
            <a:r>
              <a:rPr lang="en-US" sz="2200" b="1" dirty="0" err="1">
                <a:solidFill>
                  <a:srgbClr val="FF7884"/>
                </a:solidFill>
                <a:latin typeface="Libre Franklin"/>
                <a:ea typeface="Libre Franklin"/>
                <a:cs typeface="Libre Franklin"/>
                <a:sym typeface="Libre Franklin"/>
              </a:rPr>
              <a:t>E.oligarthrus</a:t>
            </a:r>
            <a:r>
              <a:rPr lang="en-US" sz="2200" b="1" dirty="0">
                <a:solidFill>
                  <a:srgbClr val="FF7884"/>
                </a:solidFill>
                <a:latin typeface="Libre Franklin"/>
                <a:ea typeface="Libre Franklin"/>
                <a:cs typeface="Libre Franklin"/>
                <a:sym typeface="Libre Franklin"/>
              </a:rPr>
              <a:t> :  </a:t>
            </a:r>
            <a:r>
              <a:rPr lang="en-US" sz="2200" dirty="0">
                <a:solidFill>
                  <a:srgbClr val="283C55"/>
                </a:solidFill>
                <a:latin typeface="Libre Franklin"/>
                <a:ea typeface="Libre Franklin"/>
                <a:cs typeface="Libre Franklin"/>
                <a:sym typeface="Libre Franklin"/>
              </a:rPr>
              <a:t>cause</a:t>
            </a:r>
            <a:r>
              <a:rPr lang="en-US" sz="2200" b="1" dirty="0">
                <a:solidFill>
                  <a:srgbClr val="283C55"/>
                </a:solidFill>
                <a:latin typeface="Libre Franklin"/>
                <a:ea typeface="Libre Franklin"/>
                <a:cs typeface="Libre Franklin"/>
                <a:sym typeface="Libre Franklin"/>
              </a:rPr>
              <a:t> </a:t>
            </a:r>
            <a:r>
              <a:rPr lang="en-US" sz="2200" b="1" dirty="0">
                <a:solidFill>
                  <a:srgbClr val="FF0000"/>
                </a:solidFill>
                <a:latin typeface="Libre Franklin"/>
                <a:ea typeface="Libre Franklin"/>
                <a:cs typeface="Libre Franklin"/>
                <a:sym typeface="Libre Franklin"/>
              </a:rPr>
              <a:t> </a:t>
            </a:r>
            <a:r>
              <a:rPr lang="en-US" sz="2200" b="1" dirty="0" err="1">
                <a:solidFill>
                  <a:schemeClr val="accent3"/>
                </a:solidFill>
                <a:latin typeface="Libre Franklin"/>
                <a:ea typeface="Libre Franklin"/>
                <a:cs typeface="Libre Franklin"/>
                <a:sym typeface="Libre Franklin"/>
              </a:rPr>
              <a:t>unicystic</a:t>
            </a:r>
            <a:r>
              <a:rPr lang="en-US" sz="2200" b="1" dirty="0">
                <a:solidFill>
                  <a:schemeClr val="accent3"/>
                </a:solidFill>
                <a:latin typeface="Libre Franklin"/>
                <a:ea typeface="Libre Franklin"/>
                <a:cs typeface="Libre Franklin"/>
                <a:sym typeface="Libre Franklin"/>
              </a:rPr>
              <a:t> echinococcosis</a:t>
            </a:r>
            <a:endParaRPr sz="2200" b="1" dirty="0">
              <a:solidFill>
                <a:schemeClr val="accent3"/>
              </a:solidFill>
              <a:latin typeface="Libre Franklin"/>
              <a:ea typeface="Libre Franklin"/>
              <a:cs typeface="Libre Franklin"/>
              <a:sym typeface="Libre Franklin"/>
            </a:endParaRPr>
          </a:p>
        </p:txBody>
      </p:sp>
      <p:sp>
        <p:nvSpPr>
          <p:cNvPr id="4336" name="Google Shape;4336;p4"/>
          <p:cNvSpPr txBox="1">
            <a:spLocks noGrp="1"/>
          </p:cNvSpPr>
          <p:nvPr>
            <p:ph type="sldNum" idx="12"/>
          </p:nvPr>
        </p:nvSpPr>
        <p:spPr>
          <a:xfrm>
            <a:off x="816864" y="6356351"/>
            <a:ext cx="2641500" cy="3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a:p>
        </p:txBody>
      </p:sp>
    </p:spTree>
    <p:extLst>
      <p:ext uri="{BB962C8B-B14F-4D97-AF65-F5344CB8AC3E}">
        <p14:creationId xmlns:p14="http://schemas.microsoft.com/office/powerpoint/2010/main" val="2503722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91"/>
        <p:cNvGrpSpPr/>
        <p:nvPr/>
      </p:nvGrpSpPr>
      <p:grpSpPr>
        <a:xfrm>
          <a:off x="0" y="0"/>
          <a:ext cx="0" cy="0"/>
          <a:chOff x="0" y="0"/>
          <a:chExt cx="0" cy="0"/>
        </a:xfrm>
      </p:grpSpPr>
      <p:sp>
        <p:nvSpPr>
          <p:cNvPr id="4692" name="Google Shape;4692;p40"/>
          <p:cNvSpPr txBox="1">
            <a:spLocks noGrp="1"/>
          </p:cNvSpPr>
          <p:nvPr>
            <p:ph type="subTitle" idx="4294967295"/>
          </p:nvPr>
        </p:nvSpPr>
        <p:spPr>
          <a:xfrm>
            <a:off x="1056238" y="135739"/>
            <a:ext cx="8915400" cy="1127125"/>
          </a:xfrm>
          <a:prstGeom prst="rect">
            <a:avLst/>
          </a:prstGeom>
          <a:noFill/>
          <a:ln>
            <a:noFill/>
          </a:ln>
        </p:spPr>
        <p:txBody>
          <a:bodyPr spcFirstLastPara="1" wrap="square" lIns="91425" tIns="45700" rIns="91425" bIns="45700" anchor="t" anchorCtr="0">
            <a:normAutofit/>
          </a:bodyPr>
          <a:lstStyle/>
          <a:p>
            <a:pPr marL="384048" marR="0" lvl="0" indent="-384048" algn="l" rtl="0">
              <a:lnSpc>
                <a:spcPct val="94000"/>
              </a:lnSpc>
              <a:spcBef>
                <a:spcPts val="0"/>
              </a:spcBef>
              <a:spcAft>
                <a:spcPts val="0"/>
              </a:spcAft>
              <a:buClr>
                <a:schemeClr val="dk2"/>
              </a:buClr>
              <a:buSzPts val="3000"/>
              <a:buFont typeface="Libre Franklin"/>
              <a:buChar char="■"/>
            </a:pPr>
            <a:r>
              <a:rPr lang="en-US" sz="3000" b="0" i="0" u="none" strike="noStrike" cap="none">
                <a:solidFill>
                  <a:schemeClr val="dk2"/>
                </a:solidFill>
                <a:latin typeface="Libre Franklin"/>
                <a:ea typeface="Libre Franklin"/>
                <a:cs typeface="Libre Franklin"/>
                <a:sym typeface="Libre Franklin"/>
              </a:rPr>
              <a:t>This CT was done for a 32 years old male farmer lives in Jordan Valley:</a:t>
            </a:r>
            <a:endParaRPr/>
          </a:p>
        </p:txBody>
      </p:sp>
      <p:pic>
        <p:nvPicPr>
          <p:cNvPr id="4693" name="Google Shape;4693;p40" descr="D:\Medicine\Clinical\Picture1.jpg"/>
          <p:cNvPicPr preferRelativeResize="0"/>
          <p:nvPr/>
        </p:nvPicPr>
        <p:blipFill rotWithShape="1">
          <a:blip r:embed="rId3">
            <a:alphaModFix/>
          </a:blip>
          <a:srcRect/>
          <a:stretch/>
        </p:blipFill>
        <p:spPr>
          <a:xfrm>
            <a:off x="3458364" y="1262864"/>
            <a:ext cx="6347024" cy="4833692"/>
          </a:xfrm>
          <a:prstGeom prst="rect">
            <a:avLst/>
          </a:prstGeom>
          <a:noFill/>
          <a:ln>
            <a:noFill/>
          </a:ln>
        </p:spPr>
      </p:pic>
      <p:sp>
        <p:nvSpPr>
          <p:cNvPr id="4694" name="Google Shape;4694;p40"/>
          <p:cNvSpPr txBox="1">
            <a:spLocks noGrp="1"/>
          </p:cNvSpPr>
          <p:nvPr>
            <p:ph type="sldNum" idx="12"/>
          </p:nvPr>
        </p:nvSpPr>
        <p:spPr>
          <a:xfrm>
            <a:off x="816864" y="6356351"/>
            <a:ext cx="2641500" cy="3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50</a:t>
            </a:fld>
            <a:endParaRPr/>
          </a:p>
        </p:txBody>
      </p:sp>
    </p:spTree>
    <p:extLst>
      <p:ext uri="{BB962C8B-B14F-4D97-AF65-F5344CB8AC3E}">
        <p14:creationId xmlns:p14="http://schemas.microsoft.com/office/powerpoint/2010/main" val="56809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4632E-AB5B-41F0-96E7-6D6908D06415}"/>
              </a:ext>
            </a:extLst>
          </p:cNvPr>
          <p:cNvSpPr>
            <a:spLocks noGrp="1"/>
          </p:cNvSpPr>
          <p:nvPr>
            <p:ph type="title"/>
          </p:nvPr>
        </p:nvSpPr>
        <p:spPr>
          <a:xfrm>
            <a:off x="1569308" y="342759"/>
            <a:ext cx="8031892" cy="763500"/>
          </a:xfrm>
        </p:spPr>
        <p:txBody>
          <a:bodyPr/>
          <a:lstStyle/>
          <a:p>
            <a:r>
              <a:rPr lang="en-US" b="0" dirty="0"/>
              <a:t>Magnetic resonance Imaging (MRI)</a:t>
            </a:r>
            <a:endParaRPr lang="en-US" dirty="0"/>
          </a:p>
        </p:txBody>
      </p:sp>
      <p:sp>
        <p:nvSpPr>
          <p:cNvPr id="3" name="Slide Number Placeholder 2">
            <a:extLst>
              <a:ext uri="{FF2B5EF4-FFF2-40B4-BE49-F238E27FC236}">
                <a16:creationId xmlns:a16="http://schemas.microsoft.com/office/drawing/2014/main" id="{E97C97BA-A395-4558-9973-25398ACEC7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51</a:t>
            </a:fld>
            <a:endParaRPr lang="en-US"/>
          </a:p>
        </p:txBody>
      </p:sp>
      <p:sp>
        <p:nvSpPr>
          <p:cNvPr id="4" name="Rectangle 3">
            <a:extLst>
              <a:ext uri="{FF2B5EF4-FFF2-40B4-BE49-F238E27FC236}">
                <a16:creationId xmlns:a16="http://schemas.microsoft.com/office/drawing/2014/main" id="{3414182E-A6DF-4824-A0EC-94DF24F36E29}"/>
              </a:ext>
            </a:extLst>
          </p:cNvPr>
          <p:cNvSpPr/>
          <p:nvPr/>
        </p:nvSpPr>
        <p:spPr>
          <a:xfrm>
            <a:off x="453081" y="1561240"/>
            <a:ext cx="11421762" cy="954107"/>
          </a:xfrm>
          <a:prstGeom prst="rect">
            <a:avLst/>
          </a:prstGeom>
        </p:spPr>
        <p:txBody>
          <a:bodyPr wrap="square">
            <a:spAutoFit/>
          </a:bodyPr>
          <a:lstStyle/>
          <a:p>
            <a:r>
              <a:rPr lang="en-US" sz="2800" b="1" dirty="0">
                <a:solidFill>
                  <a:schemeClr val="tx2"/>
                </a:solidFill>
                <a:latin typeface="FSBrabo"/>
              </a:rPr>
              <a:t>In the routine, this investigation is rarely required as a diagnostic tool for liver </a:t>
            </a:r>
            <a:r>
              <a:rPr lang="en-US" sz="2800" b="1" dirty="0" err="1">
                <a:solidFill>
                  <a:schemeClr val="tx2"/>
                </a:solidFill>
                <a:latin typeface="FSBrabo"/>
              </a:rPr>
              <a:t>hydatidosis</a:t>
            </a:r>
            <a:r>
              <a:rPr lang="en-US" sz="2800" b="1" dirty="0">
                <a:solidFill>
                  <a:schemeClr val="tx2"/>
                </a:solidFill>
                <a:latin typeface="FSBrabo"/>
              </a:rPr>
              <a:t>.</a:t>
            </a:r>
            <a:endParaRPr lang="en-US" sz="2800" b="1" dirty="0">
              <a:solidFill>
                <a:schemeClr val="tx2"/>
              </a:solidFill>
            </a:endParaRPr>
          </a:p>
        </p:txBody>
      </p:sp>
      <p:sp>
        <p:nvSpPr>
          <p:cNvPr id="5" name="Google Shape;4699;p41">
            <a:extLst>
              <a:ext uri="{FF2B5EF4-FFF2-40B4-BE49-F238E27FC236}">
                <a16:creationId xmlns:a16="http://schemas.microsoft.com/office/drawing/2014/main" id="{CED20876-8653-4378-BC3A-BBF1FCF8BD1A}"/>
              </a:ext>
            </a:extLst>
          </p:cNvPr>
          <p:cNvSpPr txBox="1">
            <a:spLocks/>
          </p:cNvSpPr>
          <p:nvPr/>
        </p:nvSpPr>
        <p:spPr>
          <a:xfrm>
            <a:off x="266636" y="2768718"/>
            <a:ext cx="11421762" cy="314787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1pPr>
            <a:lvl2pPr marL="914400" marR="0" lvl="1" indent="-355600" algn="l" rtl="0">
              <a:lnSpc>
                <a:spcPct val="115000"/>
              </a:lnSpc>
              <a:spcBef>
                <a:spcPts val="2100"/>
              </a:spcBef>
              <a:spcAft>
                <a:spcPts val="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2pPr>
            <a:lvl3pPr marL="1371600" marR="0" lvl="2" indent="-355600" algn="l" rtl="0">
              <a:lnSpc>
                <a:spcPct val="115000"/>
              </a:lnSpc>
              <a:spcBef>
                <a:spcPts val="2100"/>
              </a:spcBef>
              <a:spcAft>
                <a:spcPts val="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3pPr>
            <a:lvl4pPr marL="1828800" marR="0" lvl="3" indent="-355600" algn="l" rtl="0">
              <a:lnSpc>
                <a:spcPct val="115000"/>
              </a:lnSpc>
              <a:spcBef>
                <a:spcPts val="2100"/>
              </a:spcBef>
              <a:spcAft>
                <a:spcPts val="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4pPr>
            <a:lvl5pPr marL="2286000" marR="0" lvl="4" indent="-355600" algn="l" rtl="0">
              <a:lnSpc>
                <a:spcPct val="115000"/>
              </a:lnSpc>
              <a:spcBef>
                <a:spcPts val="2100"/>
              </a:spcBef>
              <a:spcAft>
                <a:spcPts val="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5pPr>
            <a:lvl6pPr marL="2743200" marR="0" lvl="5" indent="-355600" algn="l" rtl="0">
              <a:lnSpc>
                <a:spcPct val="115000"/>
              </a:lnSpc>
              <a:spcBef>
                <a:spcPts val="2100"/>
              </a:spcBef>
              <a:spcAft>
                <a:spcPts val="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6pPr>
            <a:lvl7pPr marL="3200400" marR="0" lvl="6" indent="-355600" algn="l" rtl="0">
              <a:lnSpc>
                <a:spcPct val="115000"/>
              </a:lnSpc>
              <a:spcBef>
                <a:spcPts val="2100"/>
              </a:spcBef>
              <a:spcAft>
                <a:spcPts val="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7pPr>
            <a:lvl8pPr marL="3657600" marR="0" lvl="7" indent="-355600" algn="l" rtl="0">
              <a:lnSpc>
                <a:spcPct val="115000"/>
              </a:lnSpc>
              <a:spcBef>
                <a:spcPts val="2100"/>
              </a:spcBef>
              <a:spcAft>
                <a:spcPts val="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8pPr>
            <a:lvl9pPr marL="4114800" marR="0" lvl="8" indent="-355600" algn="l" rtl="0">
              <a:lnSpc>
                <a:spcPct val="115000"/>
              </a:lnSpc>
              <a:spcBef>
                <a:spcPts val="2100"/>
              </a:spcBef>
              <a:spcAft>
                <a:spcPts val="2100"/>
              </a:spcAft>
              <a:buClr>
                <a:schemeClr val="accent3"/>
              </a:buClr>
              <a:buSzPts val="2000"/>
              <a:buFont typeface="Raleway"/>
              <a:buChar char="■"/>
              <a:defRPr sz="2000" b="0" i="0" u="none" strike="noStrike" cap="none">
                <a:solidFill>
                  <a:schemeClr val="accent3"/>
                </a:solidFill>
                <a:latin typeface="Raleway"/>
                <a:ea typeface="Raleway"/>
                <a:cs typeface="Raleway"/>
                <a:sym typeface="Raleway"/>
              </a:defRPr>
            </a:lvl9pPr>
          </a:lstStyle>
          <a:p>
            <a:pPr marL="384048" indent="-384048">
              <a:lnSpc>
                <a:spcPct val="94000"/>
              </a:lnSpc>
              <a:buClr>
                <a:srgbClr val="7F7F7F"/>
              </a:buClr>
              <a:buFont typeface="Libre Franklin"/>
              <a:buChar char="■"/>
            </a:pPr>
            <a:r>
              <a:rPr lang="en-US" b="1" kern="0" dirty="0">
                <a:solidFill>
                  <a:srgbClr val="7F7F7F"/>
                </a:solidFill>
                <a:latin typeface="Libre Franklin"/>
                <a:ea typeface="Libre Franklin"/>
                <a:cs typeface="Libre Franklin"/>
                <a:sym typeface="Libre Franklin"/>
              </a:rPr>
              <a:t>We use </a:t>
            </a:r>
            <a:r>
              <a:rPr lang="en-US" sz="2500" b="1" kern="0" dirty="0">
                <a:solidFill>
                  <a:schemeClr val="lt2"/>
                </a:solidFill>
                <a:latin typeface="Libre Franklin"/>
                <a:ea typeface="Libre Franklin"/>
                <a:cs typeface="Libre Franklin"/>
                <a:sym typeface="Libre Franklin"/>
              </a:rPr>
              <a:t>MRCP</a:t>
            </a:r>
            <a:r>
              <a:rPr lang="en-US" sz="2500" b="1" kern="0" dirty="0">
                <a:solidFill>
                  <a:srgbClr val="7F7F7F"/>
                </a:solidFill>
                <a:latin typeface="Libre Franklin"/>
                <a:ea typeface="Libre Franklin"/>
                <a:cs typeface="Libre Franklin"/>
                <a:sym typeface="Libre Franklin"/>
              </a:rPr>
              <a:t> and</a:t>
            </a:r>
            <a:r>
              <a:rPr lang="en-US" sz="2500" b="1" kern="0" dirty="0">
                <a:solidFill>
                  <a:schemeClr val="lt2"/>
                </a:solidFill>
                <a:latin typeface="Libre Franklin"/>
                <a:ea typeface="Libre Franklin"/>
                <a:cs typeface="Libre Franklin"/>
                <a:sym typeface="Libre Franklin"/>
              </a:rPr>
              <a:t> ERCP</a:t>
            </a:r>
            <a:r>
              <a:rPr lang="en-US" b="1" kern="0" dirty="0">
                <a:solidFill>
                  <a:srgbClr val="7F7F7F"/>
                </a:solidFill>
                <a:latin typeface="Libre Franklin"/>
                <a:ea typeface="Libre Franklin"/>
                <a:cs typeface="Libre Franklin"/>
                <a:sym typeface="Libre Franklin"/>
              </a:rPr>
              <a:t> as diagnosis of </a:t>
            </a:r>
            <a:r>
              <a:rPr lang="en-US" b="1" kern="0" dirty="0">
                <a:solidFill>
                  <a:srgbClr val="FF0000"/>
                </a:solidFill>
                <a:latin typeface="Libre Franklin"/>
                <a:ea typeface="Libre Franklin"/>
                <a:cs typeface="Libre Franklin"/>
                <a:sym typeface="Libre Franklin"/>
              </a:rPr>
              <a:t>patient with jaundice and sign of obstruction of biliary tree.</a:t>
            </a:r>
            <a:endParaRPr lang="en-US" kern="0" dirty="0"/>
          </a:p>
          <a:p>
            <a:pPr marL="384048" indent="-384048">
              <a:lnSpc>
                <a:spcPct val="94000"/>
              </a:lnSpc>
              <a:spcBef>
                <a:spcPts val="1200"/>
              </a:spcBef>
              <a:buClr>
                <a:schemeClr val="dk2"/>
              </a:buClr>
              <a:buFont typeface="Libre Franklin"/>
              <a:buChar char="■"/>
            </a:pPr>
            <a:r>
              <a:rPr lang="en-US" kern="0" dirty="0">
                <a:solidFill>
                  <a:schemeClr val="dk2"/>
                </a:solidFill>
                <a:latin typeface="Libre Franklin"/>
                <a:ea typeface="Libre Franklin"/>
                <a:cs typeface="Libre Franklin"/>
                <a:sym typeface="Libre Franklin"/>
              </a:rPr>
              <a:t>In cysts with </a:t>
            </a:r>
            <a:r>
              <a:rPr lang="en-US" b="1" kern="0" dirty="0">
                <a:solidFill>
                  <a:schemeClr val="dk2"/>
                </a:solidFill>
                <a:latin typeface="Libre Franklin"/>
                <a:ea typeface="Libre Franklin"/>
                <a:cs typeface="Libre Franklin"/>
                <a:sym typeface="Libre Franklin"/>
              </a:rPr>
              <a:t>biliary complications</a:t>
            </a:r>
            <a:r>
              <a:rPr lang="en-US" kern="0" dirty="0">
                <a:solidFill>
                  <a:schemeClr val="dk2"/>
                </a:solidFill>
                <a:latin typeface="Libre Franklin"/>
                <a:ea typeface="Libre Franklin"/>
                <a:cs typeface="Libre Franklin"/>
                <a:sym typeface="Libre Franklin"/>
              </a:rPr>
              <a:t>, MRCP can provide good visualization of the intrahepatic and extrahepatic biliary tree and its relationship with the hydatid cyst and </a:t>
            </a:r>
            <a:r>
              <a:rPr lang="en-US" kern="0" dirty="0" err="1">
                <a:solidFill>
                  <a:schemeClr val="dk2"/>
                </a:solidFill>
                <a:latin typeface="Libre Franklin"/>
                <a:ea typeface="Libre Franklin"/>
                <a:cs typeface="Libre Franklin"/>
                <a:sym typeface="Libre Franklin"/>
              </a:rPr>
              <a:t>cystobiliary</a:t>
            </a:r>
            <a:r>
              <a:rPr lang="en-US" kern="0" dirty="0">
                <a:solidFill>
                  <a:schemeClr val="dk2"/>
                </a:solidFill>
                <a:latin typeface="Libre Franklin"/>
                <a:ea typeface="Libre Franklin"/>
                <a:cs typeface="Libre Franklin"/>
                <a:sym typeface="Libre Franklin"/>
              </a:rPr>
              <a:t> communications</a:t>
            </a:r>
            <a:endParaRPr lang="en-US" kern="0" dirty="0">
              <a:solidFill>
                <a:srgbClr val="C00000"/>
              </a:solidFill>
              <a:latin typeface="Libre Franklin"/>
              <a:ea typeface="Libre Franklin"/>
              <a:cs typeface="Libre Franklin"/>
              <a:sym typeface="Libre Franklin"/>
            </a:endParaRPr>
          </a:p>
          <a:p>
            <a:pPr marL="384048" indent="-384048">
              <a:lnSpc>
                <a:spcPct val="94000"/>
              </a:lnSpc>
              <a:spcBef>
                <a:spcPts val="1200"/>
              </a:spcBef>
              <a:buClr>
                <a:srgbClr val="C00000"/>
              </a:buClr>
              <a:buFont typeface="Libre Franklin"/>
              <a:buChar char="■"/>
            </a:pPr>
            <a:r>
              <a:rPr lang="en-US" kern="0" dirty="0">
                <a:solidFill>
                  <a:srgbClr val="C00000"/>
                </a:solidFill>
                <a:latin typeface="Libre Franklin"/>
                <a:ea typeface="Libre Franklin"/>
                <a:cs typeface="Libre Franklin"/>
                <a:sym typeface="Libre Franklin"/>
              </a:rPr>
              <a:t>MRCP</a:t>
            </a:r>
            <a:r>
              <a:rPr lang="en-US" kern="0" dirty="0">
                <a:solidFill>
                  <a:schemeClr val="dk2"/>
                </a:solidFill>
                <a:latin typeface="Libre Franklin"/>
                <a:ea typeface="Libre Franklin"/>
                <a:cs typeface="Libre Franklin"/>
                <a:sym typeface="Libre Franklin"/>
              </a:rPr>
              <a:t> offers the added benefit of possible preoperative diagnosis of </a:t>
            </a:r>
            <a:r>
              <a:rPr lang="en-US" kern="0" dirty="0">
                <a:solidFill>
                  <a:srgbClr val="FF0000"/>
                </a:solidFill>
                <a:latin typeface="Libre Franklin"/>
                <a:ea typeface="Libre Franklin"/>
                <a:cs typeface="Libre Franklin"/>
                <a:sym typeface="Libre Franklin"/>
              </a:rPr>
              <a:t>cyst-biliary fistula </a:t>
            </a:r>
          </a:p>
          <a:p>
            <a:pPr marL="384048" indent="-384048">
              <a:lnSpc>
                <a:spcPct val="94000"/>
              </a:lnSpc>
              <a:spcBef>
                <a:spcPts val="1200"/>
              </a:spcBef>
              <a:buClr>
                <a:srgbClr val="C00000"/>
              </a:buClr>
              <a:buFont typeface="Libre Franklin"/>
              <a:buChar char="■"/>
            </a:pPr>
            <a:r>
              <a:rPr lang="en-US" dirty="0"/>
              <a:t>Endoscopic retrograde cholangiopancreatography (ERCP) allowing both the diagnosis of major biliary communication or therapeutic.</a:t>
            </a:r>
            <a:endParaRPr lang="en-US" kern="0" dirty="0"/>
          </a:p>
        </p:txBody>
      </p:sp>
    </p:spTree>
    <p:extLst>
      <p:ext uri="{BB962C8B-B14F-4D97-AF65-F5344CB8AC3E}">
        <p14:creationId xmlns:p14="http://schemas.microsoft.com/office/powerpoint/2010/main" val="22354923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EB65268-2E8B-4039-A99C-F47910EE5AAD}"/>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7F2E6342-A508-4BC9-99BE-8904E4FFD1AF}"/>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E7B84D7B-C162-44E9-84D2-D3C77FE1C7D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smtClean="0">
                <a:ln>
                  <a:noFill/>
                </a:ln>
                <a:solidFill>
                  <a:srgbClr val="00426E"/>
                </a:solidFill>
                <a:effectLst/>
                <a:uLnTx/>
                <a:uFillTx/>
                <a:latin typeface="Raleway"/>
                <a:sym typeface="Ralew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en-US" sz="1300" b="0" i="0" u="none" strike="noStrike" kern="0" cap="none" spc="0" normalizeH="0" baseline="0" noProof="0">
              <a:ln>
                <a:noFill/>
              </a:ln>
              <a:solidFill>
                <a:srgbClr val="00426E"/>
              </a:solidFill>
              <a:effectLst/>
              <a:uLnTx/>
              <a:uFillTx/>
              <a:latin typeface="Raleway"/>
              <a:sym typeface="Raleway"/>
            </a:endParaRPr>
          </a:p>
        </p:txBody>
      </p:sp>
      <p:pic>
        <p:nvPicPr>
          <p:cNvPr id="5" name="Google Shape;9670;p59">
            <a:extLst>
              <a:ext uri="{FF2B5EF4-FFF2-40B4-BE49-F238E27FC236}">
                <a16:creationId xmlns:a16="http://schemas.microsoft.com/office/drawing/2014/main" id="{D049D95E-4221-4AC5-9D16-BC4CF148E46F}"/>
              </a:ext>
            </a:extLst>
          </p:cNvPr>
          <p:cNvPicPr preferRelativeResize="0"/>
          <p:nvPr/>
        </p:nvPicPr>
        <p:blipFill rotWithShape="1">
          <a:blip r:embed="rId2">
            <a:alphaModFix/>
          </a:blip>
          <a:srcRect/>
          <a:stretch/>
        </p:blipFill>
        <p:spPr>
          <a:xfrm>
            <a:off x="234779" y="940591"/>
            <a:ext cx="6042245" cy="5170849"/>
          </a:xfrm>
          <a:prstGeom prst="rect">
            <a:avLst/>
          </a:prstGeom>
          <a:noFill/>
          <a:ln>
            <a:noFill/>
          </a:ln>
        </p:spPr>
      </p:pic>
      <p:pic>
        <p:nvPicPr>
          <p:cNvPr id="6" name="Google Shape;4701;p41">
            <a:extLst>
              <a:ext uri="{FF2B5EF4-FFF2-40B4-BE49-F238E27FC236}">
                <a16:creationId xmlns:a16="http://schemas.microsoft.com/office/drawing/2014/main" id="{8A0A3E8D-F2D6-4086-BB85-000617B81B03}"/>
              </a:ext>
            </a:extLst>
          </p:cNvPr>
          <p:cNvPicPr preferRelativeResize="0"/>
          <p:nvPr/>
        </p:nvPicPr>
        <p:blipFill rotWithShape="1">
          <a:blip r:embed="rId3">
            <a:alphaModFix/>
          </a:blip>
          <a:srcRect/>
          <a:stretch/>
        </p:blipFill>
        <p:spPr>
          <a:xfrm>
            <a:off x="6574451" y="940591"/>
            <a:ext cx="5382770" cy="4982485"/>
          </a:xfrm>
          <a:prstGeom prst="rect">
            <a:avLst/>
          </a:prstGeom>
          <a:noFill/>
          <a:ln>
            <a:noFill/>
          </a:ln>
        </p:spPr>
      </p:pic>
    </p:spTree>
    <p:extLst>
      <p:ext uri="{BB962C8B-B14F-4D97-AF65-F5344CB8AC3E}">
        <p14:creationId xmlns:p14="http://schemas.microsoft.com/office/powerpoint/2010/main" val="329978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41"/>
        <p:cNvGrpSpPr/>
        <p:nvPr/>
      </p:nvGrpSpPr>
      <p:grpSpPr>
        <a:xfrm>
          <a:off x="0" y="0"/>
          <a:ext cx="0" cy="0"/>
          <a:chOff x="0" y="0"/>
          <a:chExt cx="0" cy="0"/>
        </a:xfrm>
      </p:grpSpPr>
      <p:sp>
        <p:nvSpPr>
          <p:cNvPr id="4642" name="Google Shape;4642;p33"/>
          <p:cNvSpPr/>
          <p:nvPr/>
        </p:nvSpPr>
        <p:spPr>
          <a:xfrm>
            <a:off x="643949" y="2183648"/>
            <a:ext cx="10463322" cy="2215951"/>
          </a:xfrm>
          <a:prstGeom prst="rect">
            <a:avLst/>
          </a:prstGeom>
          <a:noFill/>
          <a:ln>
            <a:noFill/>
          </a:ln>
        </p:spPr>
        <p:txBody>
          <a:bodyPr spcFirstLastPara="1" wrap="square" lIns="91425" tIns="45700" rIns="91425" bIns="45700" anchor="t" anchorCtr="0">
            <a:spAutoFit/>
          </a:bodyPr>
          <a:lstStyle/>
          <a:p>
            <a:pPr lvl="0" algn="ctr"/>
            <a:r>
              <a:rPr lang="en-US" sz="13800" b="1" dirty="0">
                <a:solidFill>
                  <a:srgbClr val="902135"/>
                </a:solidFill>
                <a:latin typeface="Times New Roman" panose="02020603050405020304" pitchFamily="18" charset="0"/>
                <a:ea typeface="Twentieth Century"/>
                <a:cs typeface="Times New Roman" panose="02020603050405020304" pitchFamily="18" charset="0"/>
                <a:sym typeface="Twentieth Century"/>
              </a:rPr>
              <a:t>Management </a:t>
            </a:r>
            <a:endParaRPr lang="en-US" sz="13800" dirty="0">
              <a:latin typeface="Times New Roman" panose="02020603050405020304" pitchFamily="18" charset="0"/>
              <a:cs typeface="Times New Roman" panose="02020603050405020304" pitchFamily="18" charset="0"/>
            </a:endParaRPr>
          </a:p>
        </p:txBody>
      </p:sp>
      <p:sp>
        <p:nvSpPr>
          <p:cNvPr id="4643" name="Google Shape;4643;p33"/>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2604034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06"/>
        <p:cNvGrpSpPr/>
        <p:nvPr/>
      </p:nvGrpSpPr>
      <p:grpSpPr>
        <a:xfrm>
          <a:off x="0" y="0"/>
          <a:ext cx="0" cy="0"/>
          <a:chOff x="0" y="0"/>
          <a:chExt cx="0" cy="0"/>
        </a:xfrm>
      </p:grpSpPr>
      <p:pic>
        <p:nvPicPr>
          <p:cNvPr id="4708" name="Google Shape;4708;p42" descr="https://i.imgur.com/gGcQ9Rf.png"/>
          <p:cNvPicPr preferRelativeResize="0">
            <a:picLocks noGrp="1"/>
          </p:cNvPicPr>
          <p:nvPr>
            <p:ph type="body" idx="1"/>
          </p:nvPr>
        </p:nvPicPr>
        <p:blipFill rotWithShape="1">
          <a:blip r:embed="rId3">
            <a:alphaModFix/>
          </a:blip>
          <a:srcRect/>
          <a:stretch/>
        </p:blipFill>
        <p:spPr>
          <a:xfrm>
            <a:off x="566856" y="983654"/>
            <a:ext cx="11454900" cy="5738400"/>
          </a:xfrm>
          <a:prstGeom prst="rect">
            <a:avLst/>
          </a:prstGeom>
          <a:noFill/>
          <a:ln>
            <a:noFill/>
          </a:ln>
        </p:spPr>
      </p:pic>
      <p:sp>
        <p:nvSpPr>
          <p:cNvPr id="4709" name="Google Shape;4709;p42"/>
          <p:cNvSpPr txBox="1">
            <a:spLocks noGrp="1"/>
          </p:cNvSpPr>
          <p:nvPr>
            <p:ph type="sldNum" idx="12"/>
          </p:nvPr>
        </p:nvSpPr>
        <p:spPr>
          <a:xfrm>
            <a:off x="816864" y="6356351"/>
            <a:ext cx="2641500" cy="3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54</a:t>
            </a:fld>
            <a:endParaRPr/>
          </a:p>
        </p:txBody>
      </p:sp>
      <p:sp>
        <p:nvSpPr>
          <p:cNvPr id="6" name="Google Shape;4707;p42"/>
          <p:cNvSpPr txBox="1">
            <a:spLocks noGrp="1"/>
          </p:cNvSpPr>
          <p:nvPr>
            <p:ph type="title"/>
          </p:nvPr>
        </p:nvSpPr>
        <p:spPr>
          <a:xfrm>
            <a:off x="1175658" y="705394"/>
            <a:ext cx="9601200" cy="873579"/>
          </a:xfrm>
          <a:prstGeom prst="rect">
            <a:avLst/>
          </a:prstGeom>
          <a:noFill/>
          <a:ln>
            <a:noFill/>
          </a:ln>
        </p:spPr>
        <p:txBody>
          <a:bodyPr spcFirstLastPara="1" wrap="square" lIns="91425" tIns="45700" rIns="91425" bIns="45700" anchor="t" anchorCtr="0">
            <a:noAutofit/>
          </a:bodyPr>
          <a:lstStyle/>
          <a:p>
            <a:pPr marL="0" lvl="0" indent="0" algn="ctr" rtl="0">
              <a:lnSpc>
                <a:spcPct val="89000"/>
              </a:lnSpc>
              <a:spcBef>
                <a:spcPts val="0"/>
              </a:spcBef>
              <a:spcAft>
                <a:spcPts val="0"/>
              </a:spcAft>
              <a:buClr>
                <a:schemeClr val="dk2"/>
              </a:buClr>
              <a:buSzPts val="4400"/>
              <a:buFont typeface="Libre Franklin"/>
              <a:buNone/>
            </a:pPr>
            <a:r>
              <a:rPr lang="en-US" sz="6600" dirty="0">
                <a:solidFill>
                  <a:srgbClr val="FF7884"/>
                </a:solidFill>
              </a:rPr>
              <a:t>Management Options</a:t>
            </a:r>
            <a:endParaRPr sz="6600" dirty="0">
              <a:solidFill>
                <a:srgbClr val="FF7884"/>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13"/>
        <p:cNvGrpSpPr/>
        <p:nvPr/>
      </p:nvGrpSpPr>
      <p:grpSpPr>
        <a:xfrm>
          <a:off x="0" y="0"/>
          <a:ext cx="0" cy="0"/>
          <a:chOff x="0" y="0"/>
          <a:chExt cx="0" cy="0"/>
        </a:xfrm>
      </p:grpSpPr>
      <p:sp>
        <p:nvSpPr>
          <p:cNvPr id="4714" name="Google Shape;4714;p43"/>
          <p:cNvSpPr txBox="1">
            <a:spLocks noGrp="1"/>
          </p:cNvSpPr>
          <p:nvPr>
            <p:ph type="subTitle" idx="4294967295"/>
          </p:nvPr>
        </p:nvSpPr>
        <p:spPr>
          <a:xfrm>
            <a:off x="634458" y="120650"/>
            <a:ext cx="8280942" cy="1125538"/>
          </a:xfrm>
          <a:prstGeom prst="rect">
            <a:avLst/>
          </a:prstGeom>
          <a:noFill/>
          <a:ln>
            <a:noFill/>
          </a:ln>
        </p:spPr>
        <p:txBody>
          <a:bodyPr spcFirstLastPara="1" wrap="square" lIns="91425" tIns="45700" rIns="91425" bIns="45700" anchor="t" anchorCtr="0">
            <a:normAutofit/>
          </a:bodyPr>
          <a:lstStyle/>
          <a:p>
            <a:pPr marL="384048" marR="0" lvl="0" indent="-384048" algn="l" rtl="0">
              <a:lnSpc>
                <a:spcPct val="94000"/>
              </a:lnSpc>
              <a:spcBef>
                <a:spcPts val="0"/>
              </a:spcBef>
              <a:spcAft>
                <a:spcPts val="0"/>
              </a:spcAft>
              <a:buClr>
                <a:schemeClr val="dk2"/>
              </a:buClr>
              <a:buSzPts val="4000"/>
              <a:buFont typeface="Libre Franklin"/>
              <a:buChar char="■"/>
            </a:pPr>
            <a:r>
              <a:rPr lang="en-US" sz="4000" b="0" i="0" u="none" strike="noStrike" cap="none" dirty="0">
                <a:solidFill>
                  <a:srgbClr val="FF7884"/>
                </a:solidFill>
                <a:latin typeface="Libre Franklin"/>
                <a:ea typeface="Libre Franklin"/>
                <a:cs typeface="Libre Franklin"/>
                <a:sym typeface="Libre Franklin"/>
              </a:rPr>
              <a:t>Medical Therapy</a:t>
            </a:r>
            <a:endParaRPr dirty="0">
              <a:solidFill>
                <a:srgbClr val="FF7884"/>
              </a:solidFill>
            </a:endParaRPr>
          </a:p>
        </p:txBody>
      </p:sp>
      <p:sp>
        <p:nvSpPr>
          <p:cNvPr id="4715" name="Google Shape;4715;p43"/>
          <p:cNvSpPr/>
          <p:nvPr/>
        </p:nvSpPr>
        <p:spPr>
          <a:xfrm>
            <a:off x="511795" y="1056873"/>
            <a:ext cx="11866500" cy="36932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7884"/>
                </a:solidFill>
                <a:latin typeface="+mj-lt"/>
                <a:ea typeface="Century Gothic"/>
                <a:cs typeface="Century Gothic"/>
                <a:sym typeface="Century Gothic"/>
              </a:rPr>
              <a:t> </a:t>
            </a:r>
            <a:r>
              <a:rPr lang="en-US" sz="2500" b="1" dirty="0">
                <a:solidFill>
                  <a:srgbClr val="FF7884"/>
                </a:solidFill>
                <a:latin typeface="+mj-lt"/>
                <a:ea typeface="Century Gothic"/>
                <a:cs typeface="Century Gothic"/>
                <a:sym typeface="Century Gothic"/>
              </a:rPr>
              <a:t>Chemotherapy indication: </a:t>
            </a:r>
            <a:endParaRPr sz="2500" b="1" dirty="0">
              <a:solidFill>
                <a:srgbClr val="FF7884"/>
              </a:solidFill>
              <a:latin typeface="+mj-lt"/>
              <a:ea typeface="Century Gothic"/>
              <a:cs typeface="Century Gothic"/>
              <a:sym typeface="Century Gothic"/>
            </a:endParaRPr>
          </a:p>
          <a:p>
            <a:pPr marL="0" marR="0" lvl="0" indent="0" algn="l" rtl="0">
              <a:spcBef>
                <a:spcPts val="0"/>
              </a:spcBef>
              <a:spcAft>
                <a:spcPts val="0"/>
              </a:spcAft>
              <a:buNone/>
            </a:pPr>
            <a:r>
              <a:rPr lang="en-US" sz="1900" b="1" dirty="0">
                <a:solidFill>
                  <a:srgbClr val="000000"/>
                </a:solidFill>
                <a:latin typeface="+mj-lt"/>
                <a:ea typeface="Century Gothic"/>
                <a:cs typeface="Century Gothic"/>
                <a:sym typeface="Century Gothic"/>
              </a:rPr>
              <a:t>1-</a:t>
            </a:r>
            <a:r>
              <a:rPr lang="en-US" sz="1900" dirty="0">
                <a:solidFill>
                  <a:srgbClr val="000000"/>
                </a:solidFill>
                <a:latin typeface="+mj-lt"/>
                <a:ea typeface="Century Gothic"/>
                <a:cs typeface="Century Gothic"/>
                <a:sym typeface="Century Gothic"/>
              </a:rPr>
              <a:t>In patients with primary liver or lung cysts that </a:t>
            </a:r>
            <a:r>
              <a:rPr lang="en-US" sz="1900" b="1" u="sng" dirty="0">
                <a:solidFill>
                  <a:srgbClr val="FF0000"/>
                </a:solidFill>
                <a:latin typeface="+mj-lt"/>
                <a:ea typeface="Century Gothic"/>
                <a:cs typeface="Century Gothic"/>
                <a:sym typeface="Century Gothic"/>
              </a:rPr>
              <a:t>are inoperable </a:t>
            </a:r>
            <a:r>
              <a:rPr lang="en-US" sz="1900" dirty="0">
                <a:solidFill>
                  <a:srgbClr val="000000"/>
                </a:solidFill>
                <a:latin typeface="+mj-lt"/>
                <a:ea typeface="Century Gothic"/>
                <a:cs typeface="Century Gothic"/>
                <a:sym typeface="Century Gothic"/>
              </a:rPr>
              <a:t>(because of location or medical condition)</a:t>
            </a:r>
            <a:endParaRPr sz="1500" dirty="0">
              <a:latin typeface="+mj-lt"/>
            </a:endParaRPr>
          </a:p>
          <a:p>
            <a:pPr marL="0" marR="0" lvl="0" indent="0" algn="l" rtl="0">
              <a:spcBef>
                <a:spcPts val="0"/>
              </a:spcBef>
              <a:spcAft>
                <a:spcPts val="0"/>
              </a:spcAft>
              <a:buNone/>
            </a:pPr>
            <a:r>
              <a:rPr lang="en-US" sz="1900" b="1" dirty="0">
                <a:solidFill>
                  <a:srgbClr val="000000"/>
                </a:solidFill>
                <a:latin typeface="+mj-lt"/>
                <a:ea typeface="Century Gothic"/>
                <a:cs typeface="Century Gothic"/>
                <a:sym typeface="Century Gothic"/>
              </a:rPr>
              <a:t>2-</a:t>
            </a:r>
            <a:r>
              <a:rPr lang="en-US" sz="1900" dirty="0">
                <a:solidFill>
                  <a:srgbClr val="000000"/>
                </a:solidFill>
                <a:latin typeface="+mj-lt"/>
                <a:ea typeface="Century Gothic"/>
                <a:cs typeface="Century Gothic"/>
                <a:sym typeface="Century Gothic"/>
              </a:rPr>
              <a:t> patients with cysts in 2 or more organs</a:t>
            </a:r>
            <a:endParaRPr sz="1500" dirty="0">
              <a:latin typeface="+mj-lt"/>
            </a:endParaRPr>
          </a:p>
          <a:p>
            <a:pPr marL="0" marR="0" lvl="0" indent="0" algn="l" rtl="0">
              <a:spcBef>
                <a:spcPts val="0"/>
              </a:spcBef>
              <a:spcAft>
                <a:spcPts val="0"/>
              </a:spcAft>
              <a:buNone/>
            </a:pPr>
            <a:r>
              <a:rPr lang="en-US" sz="1900" b="1" dirty="0">
                <a:solidFill>
                  <a:srgbClr val="000000"/>
                </a:solidFill>
                <a:latin typeface="+mj-lt"/>
                <a:ea typeface="Century Gothic"/>
                <a:cs typeface="Century Gothic"/>
                <a:sym typeface="Century Gothic"/>
              </a:rPr>
              <a:t>3-</a:t>
            </a:r>
            <a:r>
              <a:rPr lang="en-US" sz="1900" dirty="0">
                <a:solidFill>
                  <a:srgbClr val="000000"/>
                </a:solidFill>
                <a:latin typeface="+mj-lt"/>
                <a:ea typeface="Century Gothic"/>
                <a:cs typeface="Century Gothic"/>
                <a:sym typeface="Century Gothic"/>
              </a:rPr>
              <a:t> peritoneal cysts. </a:t>
            </a:r>
            <a:endParaRPr sz="1500" dirty="0">
              <a:latin typeface="+mj-lt"/>
            </a:endParaRPr>
          </a:p>
          <a:p>
            <a:pPr marL="0" marR="0" lvl="0" indent="0" algn="l" rtl="0">
              <a:spcBef>
                <a:spcPts val="0"/>
              </a:spcBef>
              <a:spcAft>
                <a:spcPts val="0"/>
              </a:spcAft>
              <a:buNone/>
            </a:pPr>
            <a:endParaRPr sz="1900" dirty="0">
              <a:solidFill>
                <a:srgbClr val="000000"/>
              </a:solidFill>
              <a:latin typeface="+mj-lt"/>
              <a:ea typeface="Century Gothic"/>
              <a:cs typeface="Century Gothic"/>
              <a:sym typeface="Century Gothic"/>
            </a:endParaRPr>
          </a:p>
          <a:p>
            <a:pPr marL="0" marR="0" lvl="0" indent="0" algn="l" rtl="0">
              <a:spcBef>
                <a:spcPts val="0"/>
              </a:spcBef>
              <a:spcAft>
                <a:spcPts val="0"/>
              </a:spcAft>
              <a:buNone/>
            </a:pPr>
            <a:r>
              <a:rPr lang="en-US" sz="1900" dirty="0">
                <a:solidFill>
                  <a:srgbClr val="000000"/>
                </a:solidFill>
                <a:latin typeface="+mj-lt"/>
                <a:ea typeface="Century Gothic"/>
                <a:cs typeface="Century Gothic"/>
                <a:sym typeface="Century Gothic"/>
              </a:rPr>
              <a:t>• Chemotherapeutic agents: Two </a:t>
            </a:r>
            <a:r>
              <a:rPr lang="en-US" sz="1900" dirty="0" err="1">
                <a:solidFill>
                  <a:srgbClr val="000000"/>
                </a:solidFill>
                <a:latin typeface="+mj-lt"/>
                <a:ea typeface="Century Gothic"/>
                <a:cs typeface="Century Gothic"/>
                <a:sym typeface="Century Gothic"/>
              </a:rPr>
              <a:t>benzimidazoles</a:t>
            </a:r>
            <a:r>
              <a:rPr lang="en-US" sz="1900" dirty="0">
                <a:solidFill>
                  <a:srgbClr val="000000"/>
                </a:solidFill>
                <a:latin typeface="+mj-lt"/>
                <a:ea typeface="Century Gothic"/>
                <a:cs typeface="Century Gothic"/>
                <a:sym typeface="Century Gothic"/>
              </a:rPr>
              <a:t> are used, </a:t>
            </a:r>
            <a:r>
              <a:rPr lang="en-US" sz="1900" dirty="0" err="1">
                <a:solidFill>
                  <a:srgbClr val="FF0000"/>
                </a:solidFill>
                <a:latin typeface="+mj-lt"/>
                <a:ea typeface="Century Gothic"/>
                <a:cs typeface="Century Gothic"/>
                <a:sym typeface="Century Gothic"/>
              </a:rPr>
              <a:t>albendazole</a:t>
            </a:r>
            <a:r>
              <a:rPr lang="en-US" sz="1900" dirty="0">
                <a:solidFill>
                  <a:srgbClr val="000000"/>
                </a:solidFill>
                <a:latin typeface="+mj-lt"/>
                <a:ea typeface="Century Gothic"/>
                <a:cs typeface="Century Gothic"/>
                <a:sym typeface="Century Gothic"/>
              </a:rPr>
              <a:t> and </a:t>
            </a:r>
            <a:r>
              <a:rPr lang="en-US" sz="1900" dirty="0" err="1">
                <a:solidFill>
                  <a:srgbClr val="FF0000"/>
                </a:solidFill>
                <a:latin typeface="+mj-lt"/>
                <a:ea typeface="Century Gothic"/>
                <a:cs typeface="Century Gothic"/>
                <a:sym typeface="Century Gothic"/>
              </a:rPr>
              <a:t>mebendazole</a:t>
            </a:r>
            <a:r>
              <a:rPr lang="en-US" sz="1900" dirty="0">
                <a:solidFill>
                  <a:srgbClr val="000000"/>
                </a:solidFill>
                <a:latin typeface="+mj-lt"/>
                <a:ea typeface="Century Gothic"/>
                <a:cs typeface="Century Gothic"/>
                <a:sym typeface="Century Gothic"/>
              </a:rPr>
              <a:t>. </a:t>
            </a:r>
            <a:endParaRPr sz="1500" dirty="0">
              <a:latin typeface="+mj-lt"/>
            </a:endParaRPr>
          </a:p>
          <a:p>
            <a:pPr marL="0" marR="0" lvl="0" indent="0" algn="l" rtl="0">
              <a:spcBef>
                <a:spcPts val="0"/>
              </a:spcBef>
              <a:spcAft>
                <a:spcPts val="0"/>
              </a:spcAft>
              <a:buNone/>
            </a:pPr>
            <a:r>
              <a:rPr lang="en-US" sz="1900" dirty="0">
                <a:latin typeface="+mj-lt"/>
                <a:ea typeface="Century Gothic"/>
                <a:cs typeface="Century Gothic"/>
                <a:sym typeface="Century Gothic"/>
              </a:rPr>
              <a:t> </a:t>
            </a:r>
          </a:p>
          <a:p>
            <a:pPr marL="0" marR="0" lvl="0" indent="0" algn="l" rtl="0">
              <a:spcBef>
                <a:spcPts val="0"/>
              </a:spcBef>
              <a:spcAft>
                <a:spcPts val="0"/>
              </a:spcAft>
              <a:buNone/>
            </a:pPr>
            <a:r>
              <a:rPr lang="en-US" sz="1900" dirty="0" err="1">
                <a:solidFill>
                  <a:srgbClr val="FF0000"/>
                </a:solidFill>
                <a:latin typeface="+mj-lt"/>
                <a:ea typeface="Century Gothic"/>
                <a:cs typeface="Century Gothic"/>
                <a:sym typeface="Century Gothic"/>
              </a:rPr>
              <a:t>Albendazole</a:t>
            </a:r>
            <a:r>
              <a:rPr lang="en-US" sz="1900" dirty="0">
                <a:solidFill>
                  <a:srgbClr val="000000"/>
                </a:solidFill>
                <a:latin typeface="+mj-lt"/>
                <a:ea typeface="Century Gothic"/>
                <a:cs typeface="Century Gothic"/>
                <a:sym typeface="Century Gothic"/>
              </a:rPr>
              <a:t> is administered in a dose of 10 – 15 mg/kg/day in adults or a fixed dose twice daily</a:t>
            </a:r>
            <a:endParaRPr sz="1500" dirty="0">
              <a:latin typeface="+mj-lt"/>
            </a:endParaRPr>
          </a:p>
          <a:p>
            <a:pPr marL="0" marR="0" lvl="0" indent="0" algn="l" rtl="0">
              <a:spcBef>
                <a:spcPts val="0"/>
              </a:spcBef>
              <a:spcAft>
                <a:spcPts val="0"/>
              </a:spcAft>
              <a:buNone/>
            </a:pPr>
            <a:r>
              <a:rPr lang="en-US" sz="1900" dirty="0">
                <a:solidFill>
                  <a:srgbClr val="000000"/>
                </a:solidFill>
                <a:latin typeface="+mj-lt"/>
                <a:ea typeface="Century Gothic"/>
                <a:cs typeface="Century Gothic"/>
                <a:sym typeface="Century Gothic"/>
              </a:rPr>
              <a:t> • The treatment is given in cycles of 28 days, with two weeks treatment free periods between the cycles. </a:t>
            </a:r>
            <a:endParaRPr sz="1500" dirty="0">
              <a:latin typeface="+mj-lt"/>
            </a:endParaRPr>
          </a:p>
          <a:p>
            <a:pPr marL="0" marR="0" lvl="0" indent="0" algn="l" rtl="0">
              <a:spcBef>
                <a:spcPts val="0"/>
              </a:spcBef>
              <a:spcAft>
                <a:spcPts val="0"/>
              </a:spcAft>
              <a:buNone/>
            </a:pPr>
            <a:r>
              <a:rPr lang="en-US" sz="1900" dirty="0">
                <a:solidFill>
                  <a:srgbClr val="000000"/>
                </a:solidFill>
                <a:latin typeface="+mj-lt"/>
                <a:ea typeface="Century Gothic"/>
                <a:cs typeface="Century Gothic"/>
                <a:sym typeface="Century Gothic"/>
              </a:rPr>
              <a:t>The </a:t>
            </a:r>
            <a:r>
              <a:rPr lang="en-US" sz="1900" b="1" dirty="0">
                <a:solidFill>
                  <a:srgbClr val="000000"/>
                </a:solidFill>
                <a:latin typeface="+mj-lt"/>
                <a:ea typeface="Century Gothic"/>
                <a:cs typeface="Century Gothic"/>
                <a:sym typeface="Century Gothic"/>
              </a:rPr>
              <a:t>optimal period of treatment</a:t>
            </a:r>
            <a:r>
              <a:rPr lang="en-US" sz="1900" dirty="0">
                <a:solidFill>
                  <a:srgbClr val="000000"/>
                </a:solidFill>
                <a:latin typeface="+mj-lt"/>
                <a:ea typeface="Century Gothic"/>
                <a:cs typeface="Century Gothic"/>
                <a:sym typeface="Century Gothic"/>
              </a:rPr>
              <a:t> ranges from </a:t>
            </a:r>
            <a:r>
              <a:rPr lang="en-US" sz="1900" dirty="0">
                <a:solidFill>
                  <a:srgbClr val="FF0000"/>
                </a:solidFill>
                <a:latin typeface="+mj-lt"/>
                <a:ea typeface="Century Gothic"/>
                <a:cs typeface="Century Gothic"/>
                <a:sym typeface="Century Gothic"/>
              </a:rPr>
              <a:t>3-6 months</a:t>
            </a:r>
            <a:r>
              <a:rPr lang="en-US" sz="1900" dirty="0">
                <a:solidFill>
                  <a:srgbClr val="000000"/>
                </a:solidFill>
                <a:latin typeface="+mj-lt"/>
                <a:ea typeface="Century Gothic"/>
                <a:cs typeface="Century Gothic"/>
                <a:sym typeface="Century Gothic"/>
              </a:rPr>
              <a:t>, with </a:t>
            </a:r>
            <a:r>
              <a:rPr lang="en-US" sz="1900" u="sng" dirty="0">
                <a:solidFill>
                  <a:srgbClr val="000000"/>
                </a:solidFill>
                <a:latin typeface="+mj-lt"/>
                <a:ea typeface="Century Gothic"/>
                <a:cs typeface="Century Gothic"/>
                <a:sym typeface="Century Gothic"/>
              </a:rPr>
              <a:t>no further increase in the incidence of adverse effects if this period is prolonged.</a:t>
            </a:r>
            <a:endParaRPr sz="1500" u="sng" dirty="0">
              <a:latin typeface="+mj-lt"/>
            </a:endParaRPr>
          </a:p>
          <a:p>
            <a:pPr marL="0" marR="0" lvl="0" indent="0" algn="l" rtl="0">
              <a:spcBef>
                <a:spcPts val="0"/>
              </a:spcBef>
              <a:spcAft>
                <a:spcPts val="0"/>
              </a:spcAft>
              <a:buNone/>
            </a:pPr>
            <a:r>
              <a:rPr lang="en-US" sz="1900" dirty="0">
                <a:solidFill>
                  <a:srgbClr val="000000"/>
                </a:solidFill>
                <a:latin typeface="+mj-lt"/>
                <a:ea typeface="Century Gothic"/>
                <a:cs typeface="Century Gothic"/>
                <a:sym typeface="Century Gothic"/>
              </a:rPr>
              <a:t> </a:t>
            </a:r>
            <a:r>
              <a:rPr lang="en-US" sz="1900" dirty="0" err="1">
                <a:solidFill>
                  <a:srgbClr val="FF0000"/>
                </a:solidFill>
                <a:latin typeface="+mj-lt"/>
                <a:ea typeface="Century Gothic"/>
                <a:cs typeface="Century Gothic"/>
                <a:sym typeface="Century Gothic"/>
              </a:rPr>
              <a:t>Mebendazole</a:t>
            </a:r>
            <a:r>
              <a:rPr lang="en-US" sz="1900" dirty="0">
                <a:solidFill>
                  <a:srgbClr val="000000"/>
                </a:solidFill>
                <a:latin typeface="+mj-lt"/>
                <a:ea typeface="Century Gothic"/>
                <a:cs typeface="Century Gothic"/>
                <a:sym typeface="Century Gothic"/>
              </a:rPr>
              <a:t> is also administered for 3-6 months orally in dosages of 40-50 mg/kg/d. three divided doses</a:t>
            </a:r>
            <a:endParaRPr sz="1500" dirty="0">
              <a:latin typeface="+mj-lt"/>
            </a:endParaRPr>
          </a:p>
        </p:txBody>
      </p:sp>
      <p:sp>
        <p:nvSpPr>
          <p:cNvPr id="4716" name="Google Shape;4716;p43"/>
          <p:cNvSpPr/>
          <p:nvPr/>
        </p:nvSpPr>
        <p:spPr>
          <a:xfrm>
            <a:off x="484893" y="5133440"/>
            <a:ext cx="10538700" cy="969456"/>
          </a:xfrm>
          <a:prstGeom prst="rect">
            <a:avLst/>
          </a:prstGeom>
          <a:noFill/>
          <a:ln>
            <a:noFill/>
          </a:ln>
        </p:spPr>
        <p:txBody>
          <a:bodyPr spcFirstLastPara="1" wrap="square" lIns="91425" tIns="45700" rIns="91425" bIns="45700" anchor="t" anchorCtr="0">
            <a:spAutoFit/>
          </a:bodyPr>
          <a:lstStyle/>
          <a:p>
            <a:pPr marL="109728" marR="0" lvl="0" indent="0" algn="l" rtl="0">
              <a:spcBef>
                <a:spcPts val="0"/>
              </a:spcBef>
              <a:spcAft>
                <a:spcPts val="0"/>
              </a:spcAft>
              <a:buNone/>
            </a:pPr>
            <a:r>
              <a:rPr lang="en-US" sz="1900" b="1" dirty="0">
                <a:solidFill>
                  <a:srgbClr val="FF7884"/>
                </a:solidFill>
                <a:latin typeface="+mn-lt"/>
                <a:ea typeface="Century Gothic"/>
                <a:cs typeface="Century Gothic"/>
                <a:sym typeface="Century Gothic"/>
              </a:rPr>
              <a:t>Outcome</a:t>
            </a:r>
            <a:r>
              <a:rPr lang="en-US" sz="1900" dirty="0">
                <a:solidFill>
                  <a:srgbClr val="FF7884"/>
                </a:solidFill>
                <a:latin typeface="+mn-lt"/>
                <a:ea typeface="Century Gothic"/>
                <a:cs typeface="Century Gothic"/>
                <a:sym typeface="Century Gothic"/>
              </a:rPr>
              <a:t> : </a:t>
            </a:r>
            <a:r>
              <a:rPr lang="en-US" sz="1900" dirty="0">
                <a:solidFill>
                  <a:srgbClr val="000000"/>
                </a:solidFill>
                <a:latin typeface="+mn-lt"/>
                <a:ea typeface="Century Gothic"/>
                <a:cs typeface="Century Gothic"/>
                <a:sym typeface="Century Gothic"/>
              </a:rPr>
              <a:t>Response rates in 1000 treated patients were that </a:t>
            </a:r>
            <a:r>
              <a:rPr lang="en-US" sz="1900" b="1" dirty="0">
                <a:solidFill>
                  <a:srgbClr val="000000"/>
                </a:solidFill>
                <a:latin typeface="+mn-lt"/>
                <a:ea typeface="Century Gothic"/>
                <a:cs typeface="Century Gothic"/>
                <a:sym typeface="Century Gothic"/>
              </a:rPr>
              <a:t>30%</a:t>
            </a:r>
            <a:r>
              <a:rPr lang="en-US" sz="1900" dirty="0">
                <a:solidFill>
                  <a:srgbClr val="000000"/>
                </a:solidFill>
                <a:latin typeface="+mn-lt"/>
                <a:ea typeface="Century Gothic"/>
                <a:cs typeface="Century Gothic"/>
                <a:sym typeface="Century Gothic"/>
              </a:rPr>
              <a:t> had cyst disappearance (cure), </a:t>
            </a:r>
            <a:r>
              <a:rPr lang="en-US" sz="1900" b="1" dirty="0">
                <a:solidFill>
                  <a:srgbClr val="000000"/>
                </a:solidFill>
                <a:latin typeface="+mn-lt"/>
                <a:ea typeface="Century Gothic"/>
                <a:cs typeface="Century Gothic"/>
                <a:sym typeface="Century Gothic"/>
              </a:rPr>
              <a:t>30-50%</a:t>
            </a:r>
            <a:r>
              <a:rPr lang="en-US" sz="1900" dirty="0">
                <a:solidFill>
                  <a:srgbClr val="000000"/>
                </a:solidFill>
                <a:latin typeface="+mn-lt"/>
                <a:ea typeface="Century Gothic"/>
                <a:cs typeface="Century Gothic"/>
                <a:sym typeface="Century Gothic"/>
              </a:rPr>
              <a:t> had a decrease in the size of the cyst (improvement), and </a:t>
            </a:r>
            <a:r>
              <a:rPr lang="en-US" sz="1900" b="1" dirty="0">
                <a:solidFill>
                  <a:srgbClr val="000000"/>
                </a:solidFill>
                <a:latin typeface="+mn-lt"/>
                <a:ea typeface="Century Gothic"/>
                <a:cs typeface="Century Gothic"/>
                <a:sym typeface="Century Gothic"/>
              </a:rPr>
              <a:t>20-40%</a:t>
            </a:r>
            <a:r>
              <a:rPr lang="en-US" sz="1900" dirty="0">
                <a:solidFill>
                  <a:srgbClr val="000000"/>
                </a:solidFill>
                <a:latin typeface="+mn-lt"/>
                <a:ea typeface="Century Gothic"/>
                <a:cs typeface="Century Gothic"/>
                <a:sym typeface="Century Gothic"/>
              </a:rPr>
              <a:t> had no changes. Also, younger adults responded better than older adults. </a:t>
            </a:r>
            <a:endParaRPr sz="1900" dirty="0">
              <a:solidFill>
                <a:srgbClr val="000000"/>
              </a:solidFill>
              <a:latin typeface="+mn-lt"/>
              <a:ea typeface="Lucida Sans"/>
              <a:cs typeface="Lucida Sans"/>
              <a:sym typeface="Lucida Sans"/>
            </a:endParaRPr>
          </a:p>
        </p:txBody>
      </p:sp>
      <p:sp>
        <p:nvSpPr>
          <p:cNvPr id="4717" name="Google Shape;4717;p43"/>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1300">
                <a:solidFill>
                  <a:schemeClr val="accent3"/>
                </a:solidFill>
                <a:latin typeface="Raleway"/>
                <a:ea typeface="Raleway"/>
                <a:cs typeface="Raleway"/>
                <a:sym typeface="Raleway"/>
              </a:rPr>
              <a:t>55</a:t>
            </a:fld>
            <a:endParaRPr sz="1300">
              <a:solidFill>
                <a:schemeClr val="accent3"/>
              </a:solidFill>
              <a:latin typeface="Raleway"/>
              <a:ea typeface="Raleway"/>
              <a:cs typeface="Raleway"/>
              <a:sym typeface="Raleway"/>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21"/>
        <p:cNvGrpSpPr/>
        <p:nvPr/>
      </p:nvGrpSpPr>
      <p:grpSpPr>
        <a:xfrm>
          <a:off x="0" y="0"/>
          <a:ext cx="0" cy="0"/>
          <a:chOff x="0" y="0"/>
          <a:chExt cx="0" cy="0"/>
        </a:xfrm>
      </p:grpSpPr>
      <p:sp>
        <p:nvSpPr>
          <p:cNvPr id="4722" name="Google Shape;4722;p44"/>
          <p:cNvSpPr txBox="1">
            <a:spLocks noGrp="1"/>
          </p:cNvSpPr>
          <p:nvPr>
            <p:ph type="subTitle" idx="4294967295"/>
          </p:nvPr>
        </p:nvSpPr>
        <p:spPr>
          <a:xfrm>
            <a:off x="490599" y="1441500"/>
            <a:ext cx="9836742" cy="1987500"/>
          </a:xfrm>
          <a:prstGeom prst="rect">
            <a:avLst/>
          </a:prstGeom>
          <a:noFill/>
          <a:ln>
            <a:noFill/>
          </a:ln>
        </p:spPr>
        <p:txBody>
          <a:bodyPr spcFirstLastPara="1" wrap="square" lIns="91425" tIns="45700" rIns="91425" bIns="45700" anchor="t" anchorCtr="0">
            <a:normAutofit/>
          </a:bodyPr>
          <a:lstStyle/>
          <a:p>
            <a:pPr marL="384048" marR="0" lvl="0" indent="-384048" algn="l" rtl="0">
              <a:lnSpc>
                <a:spcPct val="94000"/>
              </a:lnSpc>
              <a:spcBef>
                <a:spcPts val="0"/>
              </a:spcBef>
              <a:spcAft>
                <a:spcPts val="0"/>
              </a:spcAft>
              <a:buClr>
                <a:srgbClr val="FF0000"/>
              </a:buClr>
              <a:buSzPts val="2000"/>
              <a:buFont typeface="Libre Franklin"/>
              <a:buChar char="■"/>
            </a:pPr>
            <a:r>
              <a:rPr lang="en-US" sz="2000" b="1" i="0" u="sng" strike="noStrike" cap="none" dirty="0">
                <a:solidFill>
                  <a:srgbClr val="FF7884"/>
                </a:solidFill>
                <a:latin typeface="+mn-lt"/>
                <a:ea typeface="Libre Franklin"/>
                <a:cs typeface="Libre Franklin"/>
                <a:sym typeface="Libre Franklin"/>
              </a:rPr>
              <a:t>IN PAIR:</a:t>
            </a:r>
            <a:r>
              <a:rPr lang="en-US" sz="2000" b="1" i="0" u="none" strike="noStrike" cap="none" dirty="0">
                <a:solidFill>
                  <a:srgbClr val="FF7884"/>
                </a:solidFill>
                <a:latin typeface="+mn-lt"/>
                <a:ea typeface="Libre Franklin"/>
                <a:cs typeface="Libre Franklin"/>
                <a:sym typeface="Libre Franklin"/>
              </a:rPr>
              <a:t> </a:t>
            </a:r>
            <a:r>
              <a:rPr lang="en-US" sz="2000" b="0" i="0" u="none" strike="noStrike" cap="none" dirty="0">
                <a:solidFill>
                  <a:schemeClr val="dk2"/>
                </a:solidFill>
                <a:latin typeface="+mn-lt"/>
                <a:ea typeface="Libre Franklin"/>
                <a:cs typeface="Libre Franklin"/>
                <a:sym typeface="Libre Franklin"/>
              </a:rPr>
              <a:t>Perioperative treatment with a </a:t>
            </a:r>
            <a:r>
              <a:rPr lang="en-US" sz="2000" b="0" i="0" u="none" strike="noStrike" cap="none" dirty="0" err="1">
                <a:solidFill>
                  <a:schemeClr val="dk2"/>
                </a:solidFill>
                <a:latin typeface="+mn-lt"/>
                <a:ea typeface="Libre Franklin"/>
                <a:cs typeface="Libre Franklin"/>
                <a:sym typeface="Libre Franklin"/>
              </a:rPr>
              <a:t>benzimidazole</a:t>
            </a:r>
            <a:r>
              <a:rPr lang="en-US" sz="2000" b="0" i="0" u="none" strike="noStrike" cap="none" dirty="0">
                <a:solidFill>
                  <a:schemeClr val="dk2"/>
                </a:solidFill>
                <a:latin typeface="+mn-lt"/>
                <a:ea typeface="Libre Franklin"/>
                <a:cs typeface="Libre Franklin"/>
                <a:sym typeface="Libre Franklin"/>
              </a:rPr>
              <a:t> is mandatory </a:t>
            </a:r>
          </a:p>
          <a:p>
            <a:pPr marL="0" marR="0" lvl="0" indent="0" algn="l" rtl="0">
              <a:lnSpc>
                <a:spcPct val="94000"/>
              </a:lnSpc>
              <a:spcBef>
                <a:spcPts val="0"/>
              </a:spcBef>
              <a:spcAft>
                <a:spcPts val="0"/>
              </a:spcAft>
              <a:buClr>
                <a:srgbClr val="FF0000"/>
              </a:buClr>
              <a:buSzPts val="2000"/>
              <a:buNone/>
            </a:pPr>
            <a:r>
              <a:rPr lang="en-US" sz="2000" b="0" i="0" u="none" strike="noStrike" cap="none" dirty="0">
                <a:solidFill>
                  <a:schemeClr val="dk2"/>
                </a:solidFill>
                <a:latin typeface="+mn-lt"/>
                <a:ea typeface="Libre Franklin"/>
                <a:cs typeface="Libre Franklin"/>
                <a:sym typeface="Libre Franklin"/>
              </a:rPr>
              <a:t> (4 d </a:t>
            </a:r>
            <a:r>
              <a:rPr lang="en-US" sz="2000" b="1" i="0" u="none" strike="noStrike" cap="none" dirty="0">
                <a:solidFill>
                  <a:schemeClr val="dk2"/>
                </a:solidFill>
                <a:latin typeface="+mn-lt"/>
                <a:ea typeface="Libre Franklin"/>
                <a:cs typeface="Libre Franklin"/>
                <a:sym typeface="Libre Franklin"/>
              </a:rPr>
              <a:t>prior to the procedure </a:t>
            </a:r>
            <a:r>
              <a:rPr lang="en-US" sz="2000" b="0" i="0" u="none" strike="noStrike" cap="none" dirty="0">
                <a:solidFill>
                  <a:schemeClr val="dk2"/>
                </a:solidFill>
                <a:latin typeface="+mn-lt"/>
                <a:ea typeface="Libre Franklin"/>
                <a:cs typeface="Libre Franklin"/>
                <a:sym typeface="Libre Franklin"/>
              </a:rPr>
              <a:t>and 1-3 month . after)</a:t>
            </a:r>
            <a:endParaRPr dirty="0">
              <a:latin typeface="+mn-lt"/>
            </a:endParaRPr>
          </a:p>
          <a:p>
            <a:pPr marL="384048" marR="0" lvl="0" indent="-384048" algn="l" rtl="0">
              <a:lnSpc>
                <a:spcPct val="94000"/>
              </a:lnSpc>
              <a:spcBef>
                <a:spcPts val="1200"/>
              </a:spcBef>
              <a:spcAft>
                <a:spcPts val="0"/>
              </a:spcAft>
              <a:buClr>
                <a:schemeClr val="dk2"/>
              </a:buClr>
              <a:buSzPts val="2000"/>
              <a:buFont typeface="Libre Franklin"/>
              <a:buChar char="■"/>
            </a:pPr>
            <a:r>
              <a:rPr lang="en-US" sz="2000" b="1" i="0" u="sng" strike="noStrike" cap="none" dirty="0">
                <a:solidFill>
                  <a:srgbClr val="FF7884"/>
                </a:solidFill>
                <a:latin typeface="+mn-lt"/>
                <a:ea typeface="Libre Franklin"/>
                <a:cs typeface="Libre Franklin"/>
                <a:sym typeface="Libre Franklin"/>
              </a:rPr>
              <a:t>In surgery:</a:t>
            </a:r>
            <a:r>
              <a:rPr lang="en-US" sz="2000" b="1" i="0" u="none" strike="noStrike" cap="none" dirty="0">
                <a:solidFill>
                  <a:srgbClr val="FF7884"/>
                </a:solidFill>
                <a:latin typeface="+mn-lt"/>
                <a:ea typeface="Libre Franklin"/>
                <a:cs typeface="Libre Franklin"/>
                <a:sym typeface="Libre Franklin"/>
              </a:rPr>
              <a:t> </a:t>
            </a:r>
            <a:r>
              <a:rPr lang="en-US" sz="2000" b="0" i="0" u="none" strike="noStrike" cap="none" dirty="0">
                <a:solidFill>
                  <a:schemeClr val="dk2"/>
                </a:solidFill>
                <a:latin typeface="+mn-lt"/>
                <a:ea typeface="Libre Franklin"/>
                <a:cs typeface="Libre Franklin"/>
                <a:sym typeface="Libre Franklin"/>
              </a:rPr>
              <a:t>Treatment is started 4 days preoperatively and lasts for 1 month</a:t>
            </a:r>
            <a:endParaRPr dirty="0">
              <a:latin typeface="+mn-lt"/>
            </a:endParaRPr>
          </a:p>
          <a:p>
            <a:pPr marL="109728" marR="0" lvl="0" indent="-23368" algn="l" rtl="0">
              <a:lnSpc>
                <a:spcPct val="94000"/>
              </a:lnSpc>
              <a:spcBef>
                <a:spcPts val="600"/>
              </a:spcBef>
              <a:spcAft>
                <a:spcPts val="0"/>
              </a:spcAft>
              <a:buClr>
                <a:srgbClr val="2DA2BF"/>
              </a:buClr>
              <a:buSzPts val="1360"/>
              <a:buFont typeface="Libre Franklin"/>
              <a:buNone/>
            </a:pPr>
            <a:endParaRPr sz="2000" b="0" i="0" u="none" strike="noStrike" cap="none" dirty="0">
              <a:solidFill>
                <a:schemeClr val="dk2"/>
              </a:solidFill>
              <a:latin typeface="+mn-lt"/>
              <a:ea typeface="Libre Franklin"/>
              <a:cs typeface="Libre Franklin"/>
              <a:sym typeface="Libre Franklin"/>
            </a:endParaRPr>
          </a:p>
        </p:txBody>
      </p:sp>
      <p:sp>
        <p:nvSpPr>
          <p:cNvPr id="4723" name="Google Shape;4723;p44"/>
          <p:cNvSpPr/>
          <p:nvPr/>
        </p:nvSpPr>
        <p:spPr>
          <a:xfrm>
            <a:off x="490600" y="3114996"/>
            <a:ext cx="9718800" cy="2410800"/>
          </a:xfrm>
          <a:prstGeom prst="rect">
            <a:avLst/>
          </a:prstGeom>
          <a:noFill/>
          <a:ln>
            <a:noFill/>
          </a:ln>
        </p:spPr>
        <p:txBody>
          <a:bodyPr spcFirstLastPara="1" wrap="square" lIns="91425" tIns="45700" rIns="91425" bIns="45700" anchor="t" anchorCtr="0">
            <a:spAutoFit/>
          </a:bodyPr>
          <a:lstStyle/>
          <a:p>
            <a:pPr marL="109728" marR="0" lvl="0" indent="0" algn="l" rtl="0">
              <a:spcBef>
                <a:spcPts val="0"/>
              </a:spcBef>
              <a:spcAft>
                <a:spcPts val="0"/>
              </a:spcAft>
              <a:buNone/>
            </a:pPr>
            <a:r>
              <a:rPr lang="en-US" sz="4400" dirty="0">
                <a:solidFill>
                  <a:srgbClr val="FF7884"/>
                </a:solidFill>
                <a:latin typeface="Lucida Sans"/>
                <a:ea typeface="Lucida Sans"/>
                <a:cs typeface="Lucida Sans"/>
                <a:sym typeface="Lucida Sans"/>
              </a:rPr>
              <a:t>Contraindications:</a:t>
            </a:r>
            <a:endParaRPr dirty="0">
              <a:solidFill>
                <a:srgbClr val="FF7884"/>
              </a:solidFill>
            </a:endParaRPr>
          </a:p>
          <a:p>
            <a:pPr marL="109728" marR="0" lvl="0" indent="0" algn="l" rtl="0">
              <a:spcBef>
                <a:spcPts val="400"/>
              </a:spcBef>
              <a:spcAft>
                <a:spcPts val="0"/>
              </a:spcAft>
              <a:buNone/>
            </a:pPr>
            <a:r>
              <a:rPr lang="en-US" sz="1800" dirty="0">
                <a:solidFill>
                  <a:srgbClr val="000000"/>
                </a:solidFill>
                <a:latin typeface="Lucida Sans"/>
                <a:ea typeface="Lucida Sans"/>
                <a:cs typeface="Lucida Sans"/>
                <a:sym typeface="Lucida Sans"/>
              </a:rPr>
              <a:t>1.Early pregnancy</a:t>
            </a:r>
            <a:endParaRPr dirty="0"/>
          </a:p>
          <a:p>
            <a:pPr marL="109728" marR="0" lvl="0" indent="0" algn="l" rtl="0">
              <a:spcBef>
                <a:spcPts val="400"/>
              </a:spcBef>
              <a:spcAft>
                <a:spcPts val="0"/>
              </a:spcAft>
              <a:buNone/>
            </a:pPr>
            <a:r>
              <a:rPr lang="en-US" sz="1800" dirty="0">
                <a:solidFill>
                  <a:srgbClr val="000000"/>
                </a:solidFill>
                <a:latin typeface="Lucida Sans"/>
                <a:ea typeface="Lucida Sans"/>
                <a:cs typeface="Lucida Sans"/>
                <a:sym typeface="Lucida Sans"/>
              </a:rPr>
              <a:t>2.bone marrow suppression</a:t>
            </a:r>
            <a:endParaRPr dirty="0"/>
          </a:p>
          <a:p>
            <a:pPr marL="109728" marR="0" lvl="0" indent="0" algn="l" rtl="0">
              <a:spcBef>
                <a:spcPts val="400"/>
              </a:spcBef>
              <a:spcAft>
                <a:spcPts val="0"/>
              </a:spcAft>
              <a:buNone/>
            </a:pPr>
            <a:r>
              <a:rPr lang="en-US" sz="1800" dirty="0">
                <a:solidFill>
                  <a:srgbClr val="000000"/>
                </a:solidFill>
                <a:latin typeface="Lucida Sans"/>
                <a:ea typeface="Lucida Sans"/>
                <a:cs typeface="Lucida Sans"/>
                <a:sym typeface="Lucida Sans"/>
              </a:rPr>
              <a:t>3.chronic hepatic disease</a:t>
            </a:r>
            <a:endParaRPr dirty="0"/>
          </a:p>
          <a:p>
            <a:pPr marL="109728" marR="0" lvl="0" indent="0" algn="l" rtl="0">
              <a:spcBef>
                <a:spcPts val="400"/>
              </a:spcBef>
              <a:spcAft>
                <a:spcPts val="0"/>
              </a:spcAft>
              <a:buNone/>
            </a:pPr>
            <a:r>
              <a:rPr lang="en-US" sz="1800" dirty="0">
                <a:solidFill>
                  <a:srgbClr val="000000"/>
                </a:solidFill>
                <a:latin typeface="Lucida Sans"/>
                <a:ea typeface="Lucida Sans"/>
                <a:cs typeface="Lucida Sans"/>
                <a:sym typeface="Lucida Sans"/>
              </a:rPr>
              <a:t>4.large cysts with the risk of rupture</a:t>
            </a:r>
            <a:endParaRPr dirty="0"/>
          </a:p>
          <a:p>
            <a:pPr marL="109728" marR="0" lvl="0" indent="0" algn="l" rtl="0">
              <a:spcBef>
                <a:spcPts val="400"/>
              </a:spcBef>
              <a:spcAft>
                <a:spcPts val="0"/>
              </a:spcAft>
              <a:buNone/>
            </a:pPr>
            <a:r>
              <a:rPr lang="en-US" sz="1800" dirty="0">
                <a:solidFill>
                  <a:srgbClr val="000000"/>
                </a:solidFill>
                <a:latin typeface="Lucida Sans"/>
                <a:ea typeface="Lucida Sans"/>
                <a:cs typeface="Lucida Sans"/>
                <a:sym typeface="Lucida Sans"/>
              </a:rPr>
              <a:t>5.inactive or calcified cysts </a:t>
            </a:r>
            <a:endParaRPr dirty="0"/>
          </a:p>
        </p:txBody>
      </p:sp>
      <p:sp>
        <p:nvSpPr>
          <p:cNvPr id="4724" name="Google Shape;4724;p44"/>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sz="1300">
                <a:solidFill>
                  <a:schemeClr val="accent3"/>
                </a:solidFill>
                <a:latin typeface="Raleway"/>
                <a:ea typeface="Raleway"/>
                <a:cs typeface="Raleway"/>
                <a:sym typeface="Raleway"/>
              </a:rPr>
              <a:t>56</a:t>
            </a:fld>
            <a:endParaRPr sz="1300">
              <a:solidFill>
                <a:schemeClr val="accent3"/>
              </a:solidFill>
              <a:latin typeface="Raleway"/>
              <a:ea typeface="Raleway"/>
              <a:cs typeface="Raleway"/>
              <a:sym typeface="Raleway"/>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28"/>
        <p:cNvGrpSpPr/>
        <p:nvPr/>
      </p:nvGrpSpPr>
      <p:grpSpPr>
        <a:xfrm>
          <a:off x="0" y="0"/>
          <a:ext cx="0" cy="0"/>
          <a:chOff x="0" y="0"/>
          <a:chExt cx="0" cy="0"/>
        </a:xfrm>
      </p:grpSpPr>
      <p:sp>
        <p:nvSpPr>
          <p:cNvPr id="4729" name="Google Shape;4729;p45"/>
          <p:cNvSpPr txBox="1">
            <a:spLocks noGrp="1"/>
          </p:cNvSpPr>
          <p:nvPr>
            <p:ph type="subTitle" idx="4294967295"/>
          </p:nvPr>
        </p:nvSpPr>
        <p:spPr>
          <a:xfrm>
            <a:off x="1037718" y="1087955"/>
            <a:ext cx="8915400" cy="1574564"/>
          </a:xfrm>
          <a:prstGeom prst="rect">
            <a:avLst/>
          </a:prstGeom>
          <a:noFill/>
          <a:ln>
            <a:noFill/>
          </a:ln>
        </p:spPr>
        <p:txBody>
          <a:bodyPr spcFirstLastPara="1" wrap="square" lIns="91425" tIns="45700" rIns="91425" bIns="45700" anchor="t" anchorCtr="0">
            <a:normAutofit lnSpcReduction="10000"/>
          </a:bodyPr>
          <a:lstStyle/>
          <a:p>
            <a:pPr marL="384048" marR="0" lvl="0" indent="-390397" algn="l" rtl="0">
              <a:lnSpc>
                <a:spcPct val="94000"/>
              </a:lnSpc>
              <a:spcBef>
                <a:spcPts val="0"/>
              </a:spcBef>
              <a:spcAft>
                <a:spcPts val="0"/>
              </a:spcAft>
              <a:buClr>
                <a:srgbClr val="741B47"/>
              </a:buClr>
              <a:buSzPts val="3228"/>
              <a:buFont typeface="Libre Franklin"/>
              <a:buChar char="■"/>
            </a:pPr>
            <a:r>
              <a:rPr lang="en-US" sz="4700" b="1" i="0" u="none" strike="noStrike" cap="none" dirty="0">
                <a:solidFill>
                  <a:srgbClr val="741B47"/>
                </a:solidFill>
                <a:latin typeface="Libre Franklin"/>
                <a:ea typeface="Libre Franklin"/>
                <a:cs typeface="Libre Franklin"/>
                <a:sym typeface="Libre Franklin"/>
              </a:rPr>
              <a:t>Surgical treatment :</a:t>
            </a:r>
            <a:endParaRPr sz="4600" b="0" i="0" u="none" strike="noStrike" cap="none" dirty="0">
              <a:solidFill>
                <a:schemeClr val="dk2"/>
              </a:solidFill>
              <a:latin typeface="Libre Franklin"/>
              <a:ea typeface="Libre Franklin"/>
              <a:cs typeface="Libre Franklin"/>
              <a:sym typeface="Libre Franklin"/>
            </a:endParaRPr>
          </a:p>
          <a:p>
            <a:pPr marL="384048" marR="0" lvl="0" indent="-384048" algn="l" rtl="0">
              <a:lnSpc>
                <a:spcPct val="94000"/>
              </a:lnSpc>
              <a:spcBef>
                <a:spcPts val="600"/>
              </a:spcBef>
              <a:spcAft>
                <a:spcPts val="0"/>
              </a:spcAft>
              <a:buClr>
                <a:srgbClr val="2DA2BF"/>
              </a:buClr>
              <a:buSzPts val="1632"/>
              <a:buFont typeface="Libre Franklin"/>
              <a:buChar char="■"/>
            </a:pPr>
            <a:r>
              <a:rPr lang="en-US" sz="2500" b="1" i="0" u="none" strike="noStrike" cap="none" dirty="0">
                <a:solidFill>
                  <a:schemeClr val="dk2"/>
                </a:solidFill>
                <a:latin typeface="Libre Franklin"/>
                <a:ea typeface="Libre Franklin"/>
                <a:cs typeface="Libre Franklin"/>
                <a:sym typeface="Libre Franklin"/>
              </a:rPr>
              <a:t>1-</a:t>
            </a:r>
            <a:r>
              <a:rPr lang="en-US" sz="2500" b="0" i="0" u="none" strike="noStrike" cap="none" dirty="0">
                <a:solidFill>
                  <a:schemeClr val="dk2"/>
                </a:solidFill>
                <a:latin typeface="Libre Franklin"/>
                <a:ea typeface="Libre Franklin"/>
                <a:cs typeface="Libre Franklin"/>
                <a:sym typeface="Libre Franklin"/>
              </a:rPr>
              <a:t>Surgery (</a:t>
            </a:r>
            <a:r>
              <a:rPr lang="en-US" sz="2100" b="0" i="0" u="none" strike="noStrike" cap="none" dirty="0">
                <a:solidFill>
                  <a:schemeClr val="dk2"/>
                </a:solidFill>
                <a:latin typeface="Libre Franklin"/>
                <a:ea typeface="Libre Franklin"/>
                <a:cs typeface="Libre Franklin"/>
                <a:sym typeface="Libre Franklin"/>
              </a:rPr>
              <a:t>conservative surgery , radical surgery )</a:t>
            </a:r>
            <a:endParaRPr sz="2500" b="0" i="0" u="none" strike="noStrike" cap="none" dirty="0">
              <a:solidFill>
                <a:schemeClr val="dk2"/>
              </a:solidFill>
              <a:latin typeface="Libre Franklin"/>
              <a:ea typeface="Libre Franklin"/>
              <a:cs typeface="Libre Franklin"/>
              <a:sym typeface="Libre Franklin"/>
            </a:endParaRPr>
          </a:p>
          <a:p>
            <a:pPr marL="384048" marR="0" lvl="0" indent="-390398" algn="l" rtl="0">
              <a:lnSpc>
                <a:spcPct val="94000"/>
              </a:lnSpc>
              <a:spcBef>
                <a:spcPts val="600"/>
              </a:spcBef>
              <a:spcAft>
                <a:spcPts val="0"/>
              </a:spcAft>
              <a:buClr>
                <a:srgbClr val="2DA2BF"/>
              </a:buClr>
              <a:buSzPts val="1732"/>
              <a:buFont typeface="Libre Franklin"/>
              <a:buChar char="■"/>
            </a:pPr>
            <a:r>
              <a:rPr lang="en-US" sz="2500" b="1" i="0" u="none" strike="noStrike" cap="none" dirty="0">
                <a:solidFill>
                  <a:schemeClr val="dk2"/>
                </a:solidFill>
                <a:latin typeface="Libre Franklin"/>
                <a:ea typeface="Libre Franklin"/>
                <a:cs typeface="Libre Franklin"/>
                <a:sym typeface="Libre Franklin"/>
              </a:rPr>
              <a:t>2-</a:t>
            </a:r>
            <a:r>
              <a:rPr lang="en-US" sz="2500" b="0" i="0" u="none" strike="noStrike" cap="none" dirty="0">
                <a:solidFill>
                  <a:schemeClr val="dk2"/>
                </a:solidFill>
                <a:latin typeface="Libre Franklin"/>
                <a:ea typeface="Libre Franklin"/>
                <a:cs typeface="Libre Franklin"/>
                <a:sym typeface="Libre Franklin"/>
              </a:rPr>
              <a:t>PAIR (PEVAC)</a:t>
            </a:r>
            <a:endParaRPr sz="2100" dirty="0"/>
          </a:p>
          <a:p>
            <a:pPr marL="384048" marR="0" lvl="0" indent="-231648" algn="l" rtl="0">
              <a:lnSpc>
                <a:spcPct val="94000"/>
              </a:lnSpc>
              <a:spcBef>
                <a:spcPts val="1200"/>
              </a:spcBef>
              <a:spcAft>
                <a:spcPts val="0"/>
              </a:spcAft>
              <a:buClr>
                <a:schemeClr val="dk2"/>
              </a:buClr>
              <a:buSzPts val="2400"/>
              <a:buFont typeface="Libre Franklin"/>
              <a:buNone/>
            </a:pPr>
            <a:endParaRPr sz="2400" b="0" i="0" u="none" strike="noStrike" cap="none" dirty="0">
              <a:solidFill>
                <a:schemeClr val="dk2"/>
              </a:solidFill>
              <a:latin typeface="Libre Franklin"/>
              <a:ea typeface="Libre Franklin"/>
              <a:cs typeface="Libre Franklin"/>
              <a:sym typeface="Libre Franklin"/>
            </a:endParaRPr>
          </a:p>
        </p:txBody>
      </p:sp>
      <p:sp>
        <p:nvSpPr>
          <p:cNvPr id="4730" name="Google Shape;4730;p45"/>
          <p:cNvSpPr/>
          <p:nvPr/>
        </p:nvSpPr>
        <p:spPr>
          <a:xfrm>
            <a:off x="837975" y="2916705"/>
            <a:ext cx="6112800" cy="21236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dirty="0">
                <a:solidFill>
                  <a:srgbClr val="000000"/>
                </a:solidFill>
                <a:latin typeface="Century Gothic"/>
                <a:ea typeface="Century Gothic"/>
                <a:cs typeface="Century Gothic"/>
                <a:sym typeface="Century Gothic"/>
              </a:rPr>
              <a:t>The objectives of the ideal treatment are threefold: </a:t>
            </a:r>
          </a:p>
          <a:p>
            <a:pPr marL="0" marR="0" lvl="0" indent="0" algn="l" rtl="0">
              <a:spcBef>
                <a:spcPts val="0"/>
              </a:spcBef>
              <a:spcAft>
                <a:spcPts val="0"/>
              </a:spcAft>
              <a:buNone/>
            </a:pPr>
            <a:r>
              <a:rPr lang="en-US" sz="2200" b="1" dirty="0">
                <a:solidFill>
                  <a:schemeClr val="lt2"/>
                </a:solidFill>
                <a:latin typeface="Century Gothic"/>
                <a:ea typeface="Century Gothic"/>
                <a:cs typeface="Century Gothic"/>
                <a:sym typeface="Century Gothic"/>
              </a:rPr>
              <a:t>(1)</a:t>
            </a:r>
            <a:r>
              <a:rPr lang="en-US" sz="2200" dirty="0">
                <a:solidFill>
                  <a:srgbClr val="000000"/>
                </a:solidFill>
                <a:latin typeface="Century Gothic"/>
                <a:ea typeface="Century Gothic"/>
                <a:cs typeface="Century Gothic"/>
                <a:sym typeface="Century Gothic"/>
              </a:rPr>
              <a:t> removal of the entire parasite, </a:t>
            </a:r>
            <a:endParaRPr sz="1800" dirty="0"/>
          </a:p>
          <a:p>
            <a:pPr marL="0" marR="0" lvl="0" indent="0" algn="l" rtl="0">
              <a:spcBef>
                <a:spcPts val="0"/>
              </a:spcBef>
              <a:spcAft>
                <a:spcPts val="0"/>
              </a:spcAft>
              <a:buNone/>
            </a:pPr>
            <a:r>
              <a:rPr lang="en-US" sz="2200" b="1" dirty="0">
                <a:solidFill>
                  <a:schemeClr val="lt2"/>
                </a:solidFill>
                <a:latin typeface="Century Gothic"/>
                <a:ea typeface="Century Gothic"/>
                <a:cs typeface="Century Gothic"/>
                <a:sym typeface="Century Gothic"/>
              </a:rPr>
              <a:t>(2)</a:t>
            </a:r>
            <a:r>
              <a:rPr lang="en-US" sz="2200" dirty="0">
                <a:solidFill>
                  <a:srgbClr val="000000"/>
                </a:solidFill>
                <a:latin typeface="Century Gothic"/>
                <a:ea typeface="Century Gothic"/>
                <a:cs typeface="Century Gothic"/>
                <a:sym typeface="Century Gothic"/>
              </a:rPr>
              <a:t> removal of the residual cavity, and</a:t>
            </a:r>
            <a:endParaRPr sz="1800" dirty="0"/>
          </a:p>
          <a:p>
            <a:pPr marL="0" marR="0" lvl="0" indent="0" algn="l" rtl="0">
              <a:spcBef>
                <a:spcPts val="0"/>
              </a:spcBef>
              <a:spcAft>
                <a:spcPts val="0"/>
              </a:spcAft>
              <a:buNone/>
            </a:pPr>
            <a:r>
              <a:rPr lang="en-US" sz="2200" b="1" dirty="0">
                <a:solidFill>
                  <a:schemeClr val="lt2"/>
                </a:solidFill>
                <a:latin typeface="Century Gothic"/>
                <a:ea typeface="Century Gothic"/>
                <a:cs typeface="Century Gothic"/>
                <a:sym typeface="Century Gothic"/>
              </a:rPr>
              <a:t>(3)</a:t>
            </a:r>
            <a:r>
              <a:rPr lang="en-US" sz="2200" dirty="0">
                <a:solidFill>
                  <a:srgbClr val="000000"/>
                </a:solidFill>
                <a:latin typeface="Century Gothic"/>
                <a:ea typeface="Century Gothic"/>
                <a:cs typeface="Century Gothic"/>
                <a:sym typeface="Century Gothic"/>
              </a:rPr>
              <a:t> the identification and treatment of biliary fistula</a:t>
            </a:r>
            <a:endParaRPr sz="1800" dirty="0"/>
          </a:p>
        </p:txBody>
      </p:sp>
      <p:pic>
        <p:nvPicPr>
          <p:cNvPr id="4731" name="Google Shape;4731;p45"/>
          <p:cNvPicPr preferRelativeResize="0"/>
          <p:nvPr/>
        </p:nvPicPr>
        <p:blipFill rotWithShape="1">
          <a:blip r:embed="rId3">
            <a:alphaModFix/>
          </a:blip>
          <a:srcRect/>
          <a:stretch/>
        </p:blipFill>
        <p:spPr>
          <a:xfrm>
            <a:off x="6950920" y="3200399"/>
            <a:ext cx="4877223" cy="3665538"/>
          </a:xfrm>
          <a:prstGeom prst="rect">
            <a:avLst/>
          </a:prstGeom>
          <a:noFill/>
          <a:ln>
            <a:noFill/>
          </a:ln>
        </p:spPr>
      </p:pic>
      <p:sp>
        <p:nvSpPr>
          <p:cNvPr id="4732" name="Google Shape;4732;p45"/>
          <p:cNvSpPr/>
          <p:nvPr/>
        </p:nvSpPr>
        <p:spPr>
          <a:xfrm>
            <a:off x="605118" y="5125360"/>
            <a:ext cx="5727307" cy="114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dirty="0">
                <a:solidFill>
                  <a:srgbClr val="000000"/>
                </a:solidFill>
                <a:latin typeface="Century Gothic"/>
                <a:ea typeface="Century Gothic"/>
                <a:cs typeface="Century Gothic"/>
                <a:sym typeface="Century Gothic"/>
              </a:rPr>
              <a:t>Surgery, which is the </a:t>
            </a:r>
            <a:r>
              <a:rPr lang="en-US" sz="2200" b="1" dirty="0">
                <a:solidFill>
                  <a:srgbClr val="FF0000"/>
                </a:solidFill>
                <a:latin typeface="Century Gothic"/>
                <a:ea typeface="Century Gothic"/>
                <a:cs typeface="Century Gothic"/>
                <a:sym typeface="Century Gothic"/>
              </a:rPr>
              <a:t>only treatment</a:t>
            </a:r>
            <a:r>
              <a:rPr lang="en-US" sz="2200" dirty="0">
                <a:solidFill>
                  <a:srgbClr val="FF0000"/>
                </a:solidFill>
                <a:latin typeface="Century Gothic"/>
                <a:ea typeface="Century Gothic"/>
                <a:cs typeface="Century Gothic"/>
                <a:sym typeface="Century Gothic"/>
              </a:rPr>
              <a:t> </a:t>
            </a:r>
            <a:r>
              <a:rPr lang="en-US" sz="2200" dirty="0">
                <a:solidFill>
                  <a:srgbClr val="000000"/>
                </a:solidFill>
                <a:latin typeface="Century Gothic"/>
                <a:ea typeface="Century Gothic"/>
                <a:cs typeface="Century Gothic"/>
                <a:sym typeface="Century Gothic"/>
              </a:rPr>
              <a:t>that reaches the three objectives of the ideal treatment</a:t>
            </a:r>
            <a:endParaRPr sz="1800" dirty="0"/>
          </a:p>
        </p:txBody>
      </p:sp>
      <p:sp>
        <p:nvSpPr>
          <p:cNvPr id="4733" name="Google Shape;4733;p45"/>
          <p:cNvSpPr/>
          <p:nvPr/>
        </p:nvSpPr>
        <p:spPr>
          <a:xfrm>
            <a:off x="7344726" y="2836333"/>
            <a:ext cx="3826933" cy="728133"/>
          </a:xfrm>
          <a:prstGeom prst="roundRect">
            <a:avLst>
              <a:gd name="adj" fmla="val 16667"/>
            </a:avLst>
          </a:prstGeom>
          <a:solidFill>
            <a:srgbClr val="7F7F7F"/>
          </a:solidFill>
          <a:ln w="349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rgbClr val="FFFFFF"/>
                </a:solidFill>
                <a:latin typeface="Century Gothic"/>
                <a:ea typeface="Century Gothic"/>
                <a:cs typeface="Century Gothic"/>
                <a:sym typeface="Century Gothic"/>
              </a:rPr>
              <a:t>Shiny white appearance of the surface of a liver hydatid cyst.</a:t>
            </a:r>
            <a:endParaRPr/>
          </a:p>
        </p:txBody>
      </p:sp>
      <p:sp>
        <p:nvSpPr>
          <p:cNvPr id="4734" name="Google Shape;4734;p45"/>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38"/>
        <p:cNvGrpSpPr/>
        <p:nvPr/>
      </p:nvGrpSpPr>
      <p:grpSpPr>
        <a:xfrm>
          <a:off x="0" y="0"/>
          <a:ext cx="0" cy="0"/>
          <a:chOff x="0" y="0"/>
          <a:chExt cx="0" cy="0"/>
        </a:xfrm>
      </p:grpSpPr>
      <p:sp>
        <p:nvSpPr>
          <p:cNvPr id="4739" name="Google Shape;4739;p46"/>
          <p:cNvSpPr txBox="1">
            <a:spLocks noGrp="1"/>
          </p:cNvSpPr>
          <p:nvPr>
            <p:ph type="title"/>
          </p:nvPr>
        </p:nvSpPr>
        <p:spPr>
          <a:xfrm>
            <a:off x="533850" y="316900"/>
            <a:ext cx="10281300" cy="7635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89000"/>
              </a:lnSpc>
              <a:spcBef>
                <a:spcPts val="0"/>
              </a:spcBef>
              <a:spcAft>
                <a:spcPts val="0"/>
              </a:spcAft>
              <a:buClr>
                <a:schemeClr val="dk2"/>
              </a:buClr>
              <a:buSzPct val="93617"/>
              <a:buFont typeface="Libre Franklin"/>
              <a:buNone/>
            </a:pPr>
            <a:r>
              <a:rPr lang="en-US" dirty="0">
                <a:solidFill>
                  <a:srgbClr val="FF7884"/>
                </a:solidFill>
              </a:rPr>
              <a:t>surgical therapy</a:t>
            </a:r>
            <a:br>
              <a:rPr lang="en-US" dirty="0">
                <a:solidFill>
                  <a:srgbClr val="FF7884"/>
                </a:solidFill>
              </a:rPr>
            </a:br>
            <a:r>
              <a:rPr lang="en-US" dirty="0">
                <a:solidFill>
                  <a:srgbClr val="FF7884"/>
                </a:solidFill>
              </a:rPr>
              <a:t>  </a:t>
            </a:r>
            <a:br>
              <a:rPr lang="en-US" dirty="0">
                <a:solidFill>
                  <a:srgbClr val="FF7884"/>
                </a:solidFill>
              </a:rPr>
            </a:br>
            <a:br>
              <a:rPr lang="en-US" dirty="0">
                <a:solidFill>
                  <a:srgbClr val="FF7884"/>
                </a:solidFill>
              </a:rPr>
            </a:br>
            <a:endParaRPr dirty="0">
              <a:solidFill>
                <a:srgbClr val="FF7884"/>
              </a:solidFill>
            </a:endParaRPr>
          </a:p>
        </p:txBody>
      </p:sp>
      <p:sp>
        <p:nvSpPr>
          <p:cNvPr id="4740" name="Google Shape;4740;p46"/>
          <p:cNvSpPr txBox="1">
            <a:spLocks noGrp="1"/>
          </p:cNvSpPr>
          <p:nvPr>
            <p:ph type="body" idx="4294967295"/>
          </p:nvPr>
        </p:nvSpPr>
        <p:spPr>
          <a:xfrm>
            <a:off x="507724" y="1237154"/>
            <a:ext cx="11124300" cy="5406000"/>
          </a:xfrm>
          <a:prstGeom prst="rect">
            <a:avLst/>
          </a:prstGeom>
          <a:noFill/>
          <a:ln>
            <a:noFill/>
          </a:ln>
        </p:spPr>
        <p:txBody>
          <a:bodyPr spcFirstLastPara="1" wrap="square" lIns="91425" tIns="45700" rIns="91425" bIns="45700" anchor="t" anchorCtr="0">
            <a:noAutofit/>
          </a:bodyPr>
          <a:lstStyle/>
          <a:p>
            <a:pPr marL="384048" lvl="0" indent="-403098" algn="l" rtl="0">
              <a:lnSpc>
                <a:spcPct val="74000"/>
              </a:lnSpc>
              <a:spcBef>
                <a:spcPts val="0"/>
              </a:spcBef>
              <a:spcAft>
                <a:spcPts val="0"/>
              </a:spcAft>
              <a:buClr>
                <a:schemeClr val="dk2"/>
              </a:buClr>
              <a:buSzPts val="3105"/>
              <a:buChar char="●"/>
            </a:pPr>
            <a:r>
              <a:rPr lang="en-US" sz="3105" b="1" dirty="0">
                <a:solidFill>
                  <a:srgbClr val="FF7884"/>
                </a:solidFill>
              </a:rPr>
              <a:t>indications:</a:t>
            </a:r>
            <a:endParaRPr sz="3105" dirty="0">
              <a:solidFill>
                <a:srgbClr val="FF7884"/>
              </a:solidFill>
            </a:endParaRPr>
          </a:p>
          <a:p>
            <a:pPr marL="384048" lvl="0" indent="-403098" algn="l" rtl="0">
              <a:lnSpc>
                <a:spcPct val="74000"/>
              </a:lnSpc>
              <a:spcBef>
                <a:spcPts val="1200"/>
              </a:spcBef>
              <a:spcAft>
                <a:spcPts val="0"/>
              </a:spcAft>
              <a:buClr>
                <a:schemeClr val="dk2"/>
              </a:buClr>
              <a:buSzPts val="2000"/>
              <a:buChar char="●"/>
            </a:pPr>
            <a:br>
              <a:rPr lang="en-US" dirty="0"/>
            </a:br>
            <a:r>
              <a:rPr lang="en-US" sz="2100" b="1" dirty="0"/>
              <a:t>1-</a:t>
            </a:r>
            <a:r>
              <a:rPr lang="en-US" sz="2100" dirty="0"/>
              <a:t>  removal of large cysts with multiple daughter vesicles;</a:t>
            </a:r>
            <a:endParaRPr sz="2100" dirty="0"/>
          </a:p>
          <a:p>
            <a:pPr marL="384048" lvl="0" indent="-409447" algn="l" rtl="0">
              <a:lnSpc>
                <a:spcPct val="74000"/>
              </a:lnSpc>
              <a:spcBef>
                <a:spcPts val="1200"/>
              </a:spcBef>
              <a:spcAft>
                <a:spcPts val="0"/>
              </a:spcAft>
              <a:buClr>
                <a:schemeClr val="dk2"/>
              </a:buClr>
              <a:buSzPts val="2100"/>
              <a:buChar char="●"/>
            </a:pPr>
            <a:r>
              <a:rPr lang="en-US" sz="2100" b="1" dirty="0"/>
              <a:t>2-</a:t>
            </a:r>
            <a:r>
              <a:rPr lang="en-US" sz="2100" dirty="0"/>
              <a:t>  Liver cysts with communication to biliary tree.</a:t>
            </a:r>
            <a:endParaRPr sz="2100" dirty="0"/>
          </a:p>
          <a:p>
            <a:pPr marL="384048" lvl="0" indent="-409447" algn="l" rtl="0">
              <a:lnSpc>
                <a:spcPct val="74000"/>
              </a:lnSpc>
              <a:spcBef>
                <a:spcPts val="1200"/>
              </a:spcBef>
              <a:spcAft>
                <a:spcPts val="0"/>
              </a:spcAft>
              <a:buClr>
                <a:schemeClr val="dk2"/>
              </a:buClr>
              <a:buSzPts val="2100"/>
              <a:buChar char="●"/>
            </a:pPr>
            <a:r>
              <a:rPr lang="en-US" sz="2100" b="1" dirty="0"/>
              <a:t>3-</a:t>
            </a:r>
            <a:r>
              <a:rPr lang="en-US" sz="2100" dirty="0"/>
              <a:t>  single liver cysts situated </a:t>
            </a:r>
            <a:r>
              <a:rPr lang="en-US" sz="2100" dirty="0">
                <a:solidFill>
                  <a:srgbClr val="FF0000"/>
                </a:solidFill>
              </a:rPr>
              <a:t>superficially</a:t>
            </a:r>
            <a:r>
              <a:rPr lang="en-US" sz="2100" dirty="0"/>
              <a:t>, which may </a:t>
            </a:r>
            <a:r>
              <a:rPr lang="en-US" sz="2100" b="1" dirty="0">
                <a:solidFill>
                  <a:srgbClr val="FF0000"/>
                </a:solidFill>
              </a:rPr>
              <a:t>rupture spontaneously or as a result of trauma</a:t>
            </a:r>
            <a:endParaRPr sz="2100" dirty="0"/>
          </a:p>
          <a:p>
            <a:pPr marL="384048" lvl="0" indent="-409447" algn="l" rtl="0">
              <a:lnSpc>
                <a:spcPct val="74000"/>
              </a:lnSpc>
              <a:spcBef>
                <a:spcPts val="1200"/>
              </a:spcBef>
              <a:spcAft>
                <a:spcPts val="0"/>
              </a:spcAft>
              <a:buClr>
                <a:schemeClr val="dk2"/>
              </a:buClr>
              <a:buSzPts val="2100"/>
              <a:buChar char="●"/>
            </a:pPr>
            <a:r>
              <a:rPr lang="en-US" sz="2100" b="1" dirty="0"/>
              <a:t>4-</a:t>
            </a:r>
            <a:r>
              <a:rPr lang="en-US" sz="2100" dirty="0"/>
              <a:t> infected cysts</a:t>
            </a:r>
            <a:endParaRPr sz="2100" dirty="0"/>
          </a:p>
          <a:p>
            <a:pPr marL="384048" lvl="0" indent="-409447" algn="l" rtl="0">
              <a:lnSpc>
                <a:spcPct val="74000"/>
              </a:lnSpc>
              <a:spcBef>
                <a:spcPts val="1200"/>
              </a:spcBef>
              <a:spcAft>
                <a:spcPts val="0"/>
              </a:spcAft>
              <a:buClr>
                <a:schemeClr val="dk2"/>
              </a:buClr>
              <a:buSzPts val="2100"/>
              <a:buChar char="●"/>
            </a:pPr>
            <a:r>
              <a:rPr lang="en-US" sz="2100" b="1" dirty="0"/>
              <a:t>5-</a:t>
            </a:r>
            <a:r>
              <a:rPr lang="en-US" sz="2100" dirty="0"/>
              <a:t> cysts exerting pressure on adjacent vital organs</a:t>
            </a:r>
            <a:endParaRPr sz="2100" dirty="0"/>
          </a:p>
          <a:p>
            <a:pPr marL="384048" lvl="0" indent="-384048" algn="l" rtl="0">
              <a:lnSpc>
                <a:spcPct val="74000"/>
              </a:lnSpc>
              <a:spcBef>
                <a:spcPts val="1200"/>
              </a:spcBef>
              <a:spcAft>
                <a:spcPts val="0"/>
              </a:spcAft>
              <a:buClr>
                <a:schemeClr val="dk2"/>
              </a:buClr>
              <a:buSzPts val="1700"/>
              <a:buChar char="●"/>
            </a:pPr>
            <a:br>
              <a:rPr lang="en-US" sz="2100" dirty="0">
                <a:solidFill>
                  <a:srgbClr val="FF7884"/>
                </a:solidFill>
              </a:rPr>
            </a:br>
            <a:r>
              <a:rPr lang="en-US" sz="3375" b="1" dirty="0">
                <a:solidFill>
                  <a:srgbClr val="FF7884"/>
                </a:solidFill>
              </a:rPr>
              <a:t>Contra-indications</a:t>
            </a:r>
            <a:r>
              <a:rPr lang="en-US" sz="3375" dirty="0">
                <a:solidFill>
                  <a:srgbClr val="FF7884"/>
                </a:solidFill>
              </a:rPr>
              <a:t>: </a:t>
            </a:r>
            <a:endParaRPr sz="2100" dirty="0">
              <a:solidFill>
                <a:srgbClr val="FF7884"/>
              </a:solidFill>
            </a:endParaRPr>
          </a:p>
          <a:p>
            <a:pPr marL="384048" lvl="0" indent="-409447" algn="l" rtl="0">
              <a:lnSpc>
                <a:spcPct val="74000"/>
              </a:lnSpc>
              <a:spcBef>
                <a:spcPts val="1200"/>
              </a:spcBef>
              <a:spcAft>
                <a:spcPts val="0"/>
              </a:spcAft>
              <a:buClr>
                <a:schemeClr val="dk2"/>
              </a:buClr>
              <a:buSzPts val="2100"/>
              <a:buChar char="●"/>
            </a:pPr>
            <a:r>
              <a:rPr lang="en-US" sz="2100" dirty="0"/>
              <a:t>patients to whom general contraindications for surgery (Pregnancy, Medically unsuitable for surgery, extremes of age)</a:t>
            </a:r>
            <a:endParaRPr sz="2100" dirty="0"/>
          </a:p>
          <a:p>
            <a:pPr marL="384048" lvl="0" indent="-409447" algn="l" rtl="0">
              <a:lnSpc>
                <a:spcPct val="74000"/>
              </a:lnSpc>
              <a:spcBef>
                <a:spcPts val="1200"/>
              </a:spcBef>
              <a:spcAft>
                <a:spcPts val="0"/>
              </a:spcAft>
              <a:buClr>
                <a:schemeClr val="dk2"/>
              </a:buClr>
              <a:buSzPts val="2100"/>
              <a:buChar char="●"/>
            </a:pPr>
            <a:r>
              <a:rPr lang="en-US" sz="2100" dirty="0"/>
              <a:t>Multiple cysts in multiple organs </a:t>
            </a:r>
            <a:endParaRPr sz="2100" dirty="0"/>
          </a:p>
          <a:p>
            <a:pPr marL="384048" lvl="0" indent="-409447" algn="l" rtl="0">
              <a:lnSpc>
                <a:spcPct val="74000"/>
              </a:lnSpc>
              <a:spcBef>
                <a:spcPts val="1200"/>
              </a:spcBef>
              <a:spcAft>
                <a:spcPts val="0"/>
              </a:spcAft>
              <a:buClr>
                <a:schemeClr val="dk2"/>
              </a:buClr>
              <a:buSzPts val="2100"/>
              <a:buChar char="●"/>
            </a:pPr>
            <a:r>
              <a:rPr lang="en-US" sz="2100" dirty="0"/>
              <a:t>Inaccessible cysts</a:t>
            </a:r>
            <a:endParaRPr sz="2100" dirty="0"/>
          </a:p>
          <a:p>
            <a:pPr marL="384048" lvl="0" indent="-403098" algn="l" rtl="0">
              <a:lnSpc>
                <a:spcPct val="74000"/>
              </a:lnSpc>
              <a:spcBef>
                <a:spcPts val="1200"/>
              </a:spcBef>
              <a:spcAft>
                <a:spcPts val="0"/>
              </a:spcAft>
              <a:buClr>
                <a:schemeClr val="dk2"/>
              </a:buClr>
              <a:buSzPts val="2000"/>
              <a:buChar char="●"/>
            </a:pPr>
            <a:r>
              <a:rPr lang="en-US" sz="2100" dirty="0"/>
              <a:t>Cysts that are inactive asymptomatic, calcified or very smal</a:t>
            </a:r>
            <a:r>
              <a:rPr lang="en-US" dirty="0"/>
              <a:t>l</a:t>
            </a:r>
            <a:br>
              <a:rPr lang="en-US" dirty="0"/>
            </a:br>
            <a:endParaRPr dirty="0"/>
          </a:p>
        </p:txBody>
      </p:sp>
      <p:sp>
        <p:nvSpPr>
          <p:cNvPr id="4741" name="Google Shape;4741;p46"/>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745"/>
        <p:cNvGrpSpPr/>
        <p:nvPr/>
      </p:nvGrpSpPr>
      <p:grpSpPr>
        <a:xfrm>
          <a:off x="0" y="0"/>
          <a:ext cx="0" cy="0"/>
          <a:chOff x="0" y="0"/>
          <a:chExt cx="0" cy="0"/>
        </a:xfrm>
      </p:grpSpPr>
      <p:sp>
        <p:nvSpPr>
          <p:cNvPr id="4746" name="Google Shape;4746;p47"/>
          <p:cNvSpPr txBox="1">
            <a:spLocks noGrp="1"/>
          </p:cNvSpPr>
          <p:nvPr>
            <p:ph type="subTitle" idx="4294967295"/>
          </p:nvPr>
        </p:nvSpPr>
        <p:spPr>
          <a:xfrm>
            <a:off x="1858391" y="202142"/>
            <a:ext cx="8475300" cy="1127100"/>
          </a:xfrm>
          <a:prstGeom prst="rect">
            <a:avLst/>
          </a:prstGeom>
          <a:noFill/>
          <a:ln>
            <a:noFill/>
          </a:ln>
        </p:spPr>
        <p:txBody>
          <a:bodyPr spcFirstLastPara="1" wrap="square" lIns="91425" tIns="45700" rIns="91425" bIns="45700" anchor="t" anchorCtr="0">
            <a:normAutofit/>
          </a:bodyPr>
          <a:lstStyle/>
          <a:p>
            <a:pPr marL="384048" marR="0" lvl="0" indent="-384048" algn="l" rtl="0">
              <a:lnSpc>
                <a:spcPct val="94000"/>
              </a:lnSpc>
              <a:spcBef>
                <a:spcPts val="0"/>
              </a:spcBef>
              <a:spcAft>
                <a:spcPts val="0"/>
              </a:spcAft>
              <a:buClr>
                <a:srgbClr val="0F5666"/>
              </a:buClr>
              <a:buSzPts val="4000"/>
              <a:buFont typeface="Libre Franklin"/>
              <a:buChar char="■"/>
            </a:pPr>
            <a:r>
              <a:rPr lang="en-US" sz="4000" b="1" i="0" u="none" strike="noStrike" cap="none" dirty="0">
                <a:solidFill>
                  <a:srgbClr val="FF7884"/>
                </a:solidFill>
                <a:highlight>
                  <a:schemeClr val="lt1"/>
                </a:highlight>
                <a:latin typeface="Arial"/>
                <a:ea typeface="Arial"/>
                <a:cs typeface="Arial"/>
                <a:sym typeface="Arial"/>
              </a:rPr>
              <a:t>Principles of hydatid surgery</a:t>
            </a:r>
            <a:endParaRPr sz="4000" b="1" i="0" u="none" strike="noStrike" cap="none" dirty="0">
              <a:solidFill>
                <a:srgbClr val="FF7884"/>
              </a:solidFill>
              <a:highlight>
                <a:schemeClr val="lt1"/>
              </a:highlight>
              <a:latin typeface="Libre Franklin"/>
              <a:ea typeface="Libre Franklin"/>
              <a:cs typeface="Libre Franklin"/>
              <a:sym typeface="Libre Franklin"/>
            </a:endParaRPr>
          </a:p>
        </p:txBody>
      </p:sp>
      <p:sp>
        <p:nvSpPr>
          <p:cNvPr id="4747" name="Google Shape;4747;p47"/>
          <p:cNvSpPr/>
          <p:nvPr/>
        </p:nvSpPr>
        <p:spPr>
          <a:xfrm>
            <a:off x="542925" y="1329275"/>
            <a:ext cx="11649000" cy="4728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Century Gothic"/>
                <a:ea typeface="Century Gothic"/>
                <a:cs typeface="Century Gothic"/>
                <a:sym typeface="Century Gothic"/>
              </a:rPr>
              <a:t>1)</a:t>
            </a:r>
            <a:r>
              <a:rPr lang="en-US" sz="2400">
                <a:solidFill>
                  <a:srgbClr val="000000"/>
                </a:solidFill>
                <a:latin typeface="Century Gothic"/>
                <a:ea typeface="Century Gothic"/>
                <a:cs typeface="Century Gothic"/>
                <a:sym typeface="Century Gothic"/>
              </a:rPr>
              <a:t>Total removal of all infective components of the cysts.</a:t>
            </a:r>
            <a:endParaRPr sz="1800"/>
          </a:p>
          <a:p>
            <a:pPr marL="0" marR="0" lvl="0" indent="0" algn="l" rtl="0">
              <a:spcBef>
                <a:spcPts val="0"/>
              </a:spcBef>
              <a:spcAft>
                <a:spcPts val="0"/>
              </a:spcAft>
              <a:buNone/>
            </a:pPr>
            <a:endParaRPr sz="24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US" sz="2400" b="1">
                <a:solidFill>
                  <a:srgbClr val="000000"/>
                </a:solidFill>
                <a:latin typeface="Century Gothic"/>
                <a:ea typeface="Century Gothic"/>
                <a:cs typeface="Century Gothic"/>
                <a:sym typeface="Century Gothic"/>
              </a:rPr>
              <a:t>2)</a:t>
            </a:r>
            <a:r>
              <a:rPr lang="en-US" sz="2400">
                <a:solidFill>
                  <a:srgbClr val="000000"/>
                </a:solidFill>
                <a:latin typeface="Century Gothic"/>
                <a:ea typeface="Century Gothic"/>
                <a:cs typeface="Century Gothic"/>
                <a:sym typeface="Century Gothic"/>
              </a:rPr>
              <a:t>The avoidance of spillage of cyst contents at time of surgery</a:t>
            </a:r>
            <a:endParaRPr sz="1800"/>
          </a:p>
          <a:p>
            <a:pPr marL="0" marR="0" lvl="0" indent="0" algn="l" rtl="0">
              <a:spcBef>
                <a:spcPts val="0"/>
              </a:spcBef>
              <a:spcAft>
                <a:spcPts val="0"/>
              </a:spcAft>
              <a:buNone/>
            </a:pPr>
            <a:r>
              <a:rPr lang="en-US" sz="2400">
                <a:solidFill>
                  <a:srgbClr val="000000"/>
                </a:solidFill>
                <a:latin typeface="Century Gothic"/>
                <a:ea typeface="Century Gothic"/>
                <a:cs typeface="Century Gothic"/>
                <a:sym typeface="Century Gothic"/>
              </a:rPr>
              <a:t>.</a:t>
            </a:r>
            <a:endParaRPr sz="1800"/>
          </a:p>
          <a:p>
            <a:pPr marL="0" marR="0" lvl="0" indent="0" algn="l" rtl="0">
              <a:spcBef>
                <a:spcPts val="0"/>
              </a:spcBef>
              <a:spcAft>
                <a:spcPts val="0"/>
              </a:spcAft>
              <a:buNone/>
            </a:pPr>
            <a:r>
              <a:rPr lang="en-US" sz="2400" b="1">
                <a:solidFill>
                  <a:srgbClr val="000000"/>
                </a:solidFill>
                <a:latin typeface="Century Gothic"/>
                <a:ea typeface="Century Gothic"/>
                <a:cs typeface="Century Gothic"/>
                <a:sym typeface="Century Gothic"/>
              </a:rPr>
              <a:t>3)</a:t>
            </a:r>
            <a:r>
              <a:rPr lang="en-US" sz="2400">
                <a:solidFill>
                  <a:srgbClr val="000000"/>
                </a:solidFill>
                <a:latin typeface="Century Gothic"/>
                <a:ea typeface="Century Gothic"/>
                <a:cs typeface="Century Gothic"/>
                <a:sym typeface="Century Gothic"/>
              </a:rPr>
              <a:t>Management of communication between cyst and adjacent structures.</a:t>
            </a:r>
            <a:endParaRPr sz="1800"/>
          </a:p>
          <a:p>
            <a:pPr marL="0" marR="0" lvl="0" indent="0" algn="l" rtl="0">
              <a:spcBef>
                <a:spcPts val="0"/>
              </a:spcBef>
              <a:spcAft>
                <a:spcPts val="0"/>
              </a:spcAft>
              <a:buNone/>
            </a:pPr>
            <a:endParaRPr sz="24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US" sz="2400" b="1">
                <a:solidFill>
                  <a:srgbClr val="000000"/>
                </a:solidFill>
                <a:latin typeface="Century Gothic"/>
                <a:ea typeface="Century Gothic"/>
                <a:cs typeface="Century Gothic"/>
                <a:sym typeface="Century Gothic"/>
              </a:rPr>
              <a:t>4)</a:t>
            </a:r>
            <a:r>
              <a:rPr lang="en-US" sz="2400">
                <a:solidFill>
                  <a:srgbClr val="000000"/>
                </a:solidFill>
                <a:latin typeface="Century Gothic"/>
                <a:ea typeface="Century Gothic"/>
                <a:cs typeface="Century Gothic"/>
                <a:sym typeface="Century Gothic"/>
              </a:rPr>
              <a:t>Management of the residual cavity.</a:t>
            </a:r>
            <a:endParaRPr sz="1800"/>
          </a:p>
          <a:p>
            <a:pPr marL="0" marR="0" lvl="0" indent="0" algn="l" rtl="0">
              <a:spcBef>
                <a:spcPts val="0"/>
              </a:spcBef>
              <a:spcAft>
                <a:spcPts val="0"/>
              </a:spcAft>
              <a:buNone/>
            </a:pPr>
            <a:endParaRPr sz="24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US" sz="2400" b="1">
                <a:solidFill>
                  <a:srgbClr val="000000"/>
                </a:solidFill>
                <a:latin typeface="Century Gothic"/>
                <a:ea typeface="Century Gothic"/>
                <a:cs typeface="Century Gothic"/>
                <a:sym typeface="Century Gothic"/>
              </a:rPr>
              <a:t>5)</a:t>
            </a:r>
            <a:r>
              <a:rPr lang="en-US" sz="2400">
                <a:latin typeface="Century Gothic"/>
                <a:ea typeface="Century Gothic"/>
                <a:cs typeface="Century Gothic"/>
                <a:sym typeface="Century Gothic"/>
              </a:rPr>
              <a:t>E</a:t>
            </a:r>
            <a:r>
              <a:rPr lang="en-US" sz="2400">
                <a:solidFill>
                  <a:srgbClr val="000000"/>
                </a:solidFill>
                <a:latin typeface="Century Gothic"/>
                <a:ea typeface="Century Gothic"/>
                <a:cs typeface="Century Gothic"/>
                <a:sym typeface="Century Gothic"/>
              </a:rPr>
              <a:t>vacuate all viable elements</a:t>
            </a:r>
            <a:endParaRPr sz="1800"/>
          </a:p>
          <a:p>
            <a:pPr marL="0" marR="0" lvl="0" indent="0" algn="l" rtl="0">
              <a:spcBef>
                <a:spcPts val="0"/>
              </a:spcBef>
              <a:spcAft>
                <a:spcPts val="0"/>
              </a:spcAft>
              <a:buNone/>
            </a:pPr>
            <a:endParaRPr sz="24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US" sz="2400" b="1">
                <a:solidFill>
                  <a:srgbClr val="000000"/>
                </a:solidFill>
                <a:latin typeface="Century Gothic"/>
                <a:ea typeface="Century Gothic"/>
                <a:cs typeface="Century Gothic"/>
                <a:sym typeface="Century Gothic"/>
              </a:rPr>
              <a:t>6)</a:t>
            </a:r>
            <a:r>
              <a:rPr lang="en-US" sz="2400">
                <a:solidFill>
                  <a:srgbClr val="000000"/>
                </a:solidFill>
                <a:latin typeface="Century Gothic"/>
                <a:ea typeface="Century Gothic"/>
                <a:cs typeface="Century Gothic"/>
                <a:sym typeface="Century Gothic"/>
              </a:rPr>
              <a:t>Minimize risks of operation</a:t>
            </a:r>
            <a:endParaRPr sz="1800">
              <a:highlight>
                <a:schemeClr val="lt1"/>
              </a:highlight>
            </a:endParaRPr>
          </a:p>
          <a:p>
            <a:pPr marL="0" marR="0" lvl="0" indent="0" algn="l" rtl="0">
              <a:spcBef>
                <a:spcPts val="0"/>
              </a:spcBef>
              <a:spcAft>
                <a:spcPts val="0"/>
              </a:spcAft>
              <a:buNone/>
            </a:pPr>
            <a:endParaRPr sz="20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rgbClr val="000000"/>
              </a:solidFill>
              <a:latin typeface="Century Gothic"/>
              <a:ea typeface="Century Gothic"/>
              <a:cs typeface="Century Gothic"/>
              <a:sym typeface="Century Gothic"/>
            </a:endParaRPr>
          </a:p>
        </p:txBody>
      </p:sp>
      <p:sp>
        <p:nvSpPr>
          <p:cNvPr id="4748" name="Google Shape;4748;p47"/>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951FB8-BB77-4A59-0605-05D04A2398C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6</a:t>
            </a:fld>
            <a:endParaRPr lang="en-US"/>
          </a:p>
        </p:txBody>
      </p:sp>
      <p:sp>
        <p:nvSpPr>
          <p:cNvPr id="4" name="Text Placeholder 3">
            <a:extLst>
              <a:ext uri="{FF2B5EF4-FFF2-40B4-BE49-F238E27FC236}">
                <a16:creationId xmlns:a16="http://schemas.microsoft.com/office/drawing/2014/main" id="{09E4BB47-44E7-E6C6-2F32-EAD4DEB57D46}"/>
              </a:ext>
            </a:extLst>
          </p:cNvPr>
          <p:cNvSpPr>
            <a:spLocks noGrp="1"/>
          </p:cNvSpPr>
          <p:nvPr>
            <p:ph type="body" idx="1"/>
          </p:nvPr>
        </p:nvSpPr>
        <p:spPr>
          <a:xfrm>
            <a:off x="557349" y="592183"/>
            <a:ext cx="10972800" cy="4937700"/>
          </a:xfrm>
        </p:spPr>
        <p:txBody>
          <a:bodyPr/>
          <a:lstStyle/>
          <a:p>
            <a:pPr marL="101600" indent="0" algn="l">
              <a:buNone/>
            </a:pPr>
            <a:r>
              <a:rPr lang="en-US" sz="2200" b="1" noProof="0" dirty="0">
                <a:solidFill>
                  <a:srgbClr val="FF7884"/>
                </a:solidFill>
                <a:latin typeface="+mn-lt"/>
                <a:sym typeface="Arial"/>
              </a:rPr>
              <a:t>* </a:t>
            </a:r>
            <a:r>
              <a:rPr kumimoji="0" lang="en-US" sz="2200" b="1" i="0" u="none" strike="noStrike" kern="0" cap="none" spc="0" normalizeH="0" baseline="0" noProof="0" dirty="0">
                <a:ln>
                  <a:noFill/>
                </a:ln>
                <a:solidFill>
                  <a:srgbClr val="FF7884"/>
                </a:solidFill>
                <a:effectLst/>
                <a:uLnTx/>
                <a:uFillTx/>
                <a:latin typeface="+mn-lt"/>
                <a:sym typeface="Arial"/>
              </a:rPr>
              <a:t>Definitive Host : </a:t>
            </a:r>
            <a:r>
              <a:rPr kumimoji="0" lang="en-US" b="1" u="none" strike="noStrike" kern="0" cap="none" spc="0" normalizeH="0" baseline="0" noProof="0" dirty="0">
                <a:ln>
                  <a:noFill/>
                </a:ln>
                <a:solidFill>
                  <a:srgbClr val="202124"/>
                </a:solidFill>
                <a:uLnTx/>
                <a:uFillTx/>
                <a:latin typeface="+mn-lt"/>
                <a:sym typeface="Arial"/>
              </a:rPr>
              <a:t>an organism</a:t>
            </a:r>
            <a:r>
              <a:rPr lang="en-US" sz="2000" b="1" i="0" dirty="0">
                <a:solidFill>
                  <a:srgbClr val="202124"/>
                </a:solidFill>
                <a:effectLst/>
                <a:latin typeface="+mn-lt"/>
              </a:rPr>
              <a:t> in which the sexual reproduction of a parasite takes place</a:t>
            </a:r>
            <a:r>
              <a:rPr lang="en-US" sz="2000" b="0" i="0" dirty="0">
                <a:solidFill>
                  <a:srgbClr val="202124"/>
                </a:solidFill>
                <a:effectLst/>
                <a:latin typeface="+mn-lt"/>
              </a:rPr>
              <a:t> </a:t>
            </a:r>
            <a:br>
              <a:rPr lang="en-US" sz="2000" b="0" i="0" dirty="0">
                <a:solidFill>
                  <a:srgbClr val="202124"/>
                </a:solidFill>
                <a:effectLst/>
                <a:latin typeface="+mn-lt"/>
              </a:rPr>
            </a:br>
            <a:r>
              <a:rPr lang="en-US" sz="2400" b="1" i="0" dirty="0">
                <a:solidFill>
                  <a:srgbClr val="FF7884"/>
                </a:solidFill>
                <a:effectLst/>
                <a:latin typeface="+mn-lt"/>
              </a:rPr>
              <a:t>*</a:t>
            </a:r>
            <a:r>
              <a:rPr lang="en-US" sz="2000" b="0" i="0" dirty="0">
                <a:solidFill>
                  <a:srgbClr val="202124"/>
                </a:solidFill>
                <a:effectLst/>
                <a:latin typeface="+mn-lt"/>
              </a:rPr>
              <a:t> </a:t>
            </a:r>
            <a:r>
              <a:rPr kumimoji="0" lang="en-US" sz="2200" b="1" i="0" u="none" strike="noStrike" kern="0" cap="none" spc="0" normalizeH="0" baseline="0" noProof="0" dirty="0">
                <a:ln>
                  <a:noFill/>
                </a:ln>
                <a:solidFill>
                  <a:srgbClr val="FF7884"/>
                </a:solidFill>
                <a:effectLst/>
                <a:uLnTx/>
                <a:uFillTx/>
                <a:latin typeface="+mn-lt"/>
                <a:sym typeface="Arial"/>
              </a:rPr>
              <a:t>Intermediate Host : </a:t>
            </a:r>
            <a:r>
              <a:rPr lang="en-US" b="1" dirty="0">
                <a:solidFill>
                  <a:srgbClr val="202124"/>
                </a:solidFill>
                <a:latin typeface="+mn-lt"/>
              </a:rPr>
              <a:t>an organism that supports the immature or non-reproductive forms of a parasite.</a:t>
            </a:r>
          </a:p>
          <a:p>
            <a:pPr marL="0" marR="0" lvl="0" indent="0" algn="l" defTabSz="914400" rtl="0" eaLnBrk="1" fontAlgn="auto" latinLnBrk="0" hangingPunct="1">
              <a:lnSpc>
                <a:spcPct val="100000"/>
              </a:lnSpc>
              <a:spcBef>
                <a:spcPts val="0"/>
              </a:spcBef>
              <a:spcAft>
                <a:spcPts val="0"/>
              </a:spcAft>
              <a:buClr>
                <a:srgbClr val="283C55"/>
              </a:buClr>
              <a:buSzPts val="1800"/>
              <a:buFont typeface="Libre Franklin"/>
              <a:buNone/>
              <a:tabLst/>
              <a:defRPr/>
            </a:pPr>
            <a:endParaRPr kumimoji="0" lang="en-US" sz="2200" b="1" i="0" u="none" strike="noStrike" kern="0" cap="none" spc="0" normalizeH="0" baseline="0" noProof="0" dirty="0">
              <a:ln>
                <a:noFill/>
              </a:ln>
              <a:solidFill>
                <a:srgbClr val="FF0000"/>
              </a:solidFill>
              <a:effectLst/>
              <a:uLnTx/>
              <a:uFillTx/>
              <a:latin typeface="+mn-lt"/>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FF0000"/>
              </a:solidFill>
              <a:effectLst/>
              <a:uLnTx/>
              <a:uFillTx/>
              <a:latin typeface="+mn-lt"/>
              <a:sym typeface="Arial"/>
            </a:endParaRPr>
          </a:p>
          <a:p>
            <a:endParaRPr lang="en-US" dirty="0">
              <a:latin typeface="+mn-lt"/>
            </a:endParaRPr>
          </a:p>
        </p:txBody>
      </p:sp>
      <p:graphicFrame>
        <p:nvGraphicFramePr>
          <p:cNvPr id="5" name="Google Shape;4335;p4">
            <a:extLst>
              <a:ext uri="{FF2B5EF4-FFF2-40B4-BE49-F238E27FC236}">
                <a16:creationId xmlns:a16="http://schemas.microsoft.com/office/drawing/2014/main" id="{F530C25A-7B87-EFB1-BE1D-546D5D48BE41}"/>
              </a:ext>
            </a:extLst>
          </p:cNvPr>
          <p:cNvGraphicFramePr/>
          <p:nvPr>
            <p:extLst>
              <p:ext uri="{D42A27DB-BD31-4B8C-83A1-F6EECF244321}">
                <p14:modId xmlns:p14="http://schemas.microsoft.com/office/powerpoint/2010/main" val="3407864392"/>
              </p:ext>
            </p:extLst>
          </p:nvPr>
        </p:nvGraphicFramePr>
        <p:xfrm>
          <a:off x="967656" y="2459095"/>
          <a:ext cx="9786426" cy="3844945"/>
        </p:xfrm>
        <a:graphic>
          <a:graphicData uri="http://schemas.openxmlformats.org/drawingml/2006/table">
            <a:tbl>
              <a:tblPr firstRow="1" bandRow="1">
                <a:noFill/>
                <a:tableStyleId>{B46C4B27-CEDD-4FAC-A97F-A1D19F73B441}</a:tableStyleId>
              </a:tblPr>
              <a:tblGrid>
                <a:gridCol w="3262142">
                  <a:extLst>
                    <a:ext uri="{9D8B030D-6E8A-4147-A177-3AD203B41FA5}">
                      <a16:colId xmlns:a16="http://schemas.microsoft.com/office/drawing/2014/main" val="20000"/>
                    </a:ext>
                  </a:extLst>
                </a:gridCol>
                <a:gridCol w="3262142">
                  <a:extLst>
                    <a:ext uri="{9D8B030D-6E8A-4147-A177-3AD203B41FA5}">
                      <a16:colId xmlns:a16="http://schemas.microsoft.com/office/drawing/2014/main" val="20001"/>
                    </a:ext>
                  </a:extLst>
                </a:gridCol>
                <a:gridCol w="3262142">
                  <a:extLst>
                    <a:ext uri="{9D8B030D-6E8A-4147-A177-3AD203B41FA5}">
                      <a16:colId xmlns:a16="http://schemas.microsoft.com/office/drawing/2014/main" val="20002"/>
                    </a:ext>
                  </a:extLst>
                </a:gridCol>
              </a:tblGrid>
              <a:tr h="840389">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r>
                        <a:rPr lang="en-US" sz="1800" b="1" dirty="0"/>
                        <a:t>Definitive Host</a:t>
                      </a:r>
                      <a:endParaRPr sz="1800" dirty="0"/>
                    </a:p>
                  </a:txBody>
                  <a:tcPr marL="91450" marR="91450" marT="45725" marB="45725"/>
                </a:tc>
                <a:tc>
                  <a:txBody>
                    <a:bodyPr/>
                    <a:lstStyle/>
                    <a:p>
                      <a:pPr marL="0" marR="0" lvl="0" indent="0" algn="l" rtl="0">
                        <a:lnSpc>
                          <a:spcPct val="100000"/>
                        </a:lnSpc>
                        <a:spcBef>
                          <a:spcPts val="0"/>
                        </a:spcBef>
                        <a:spcAft>
                          <a:spcPts val="0"/>
                        </a:spcAft>
                        <a:buClr>
                          <a:srgbClr val="283C55"/>
                        </a:buClr>
                        <a:buSzPts val="1800"/>
                        <a:buFont typeface="Libre Franklin"/>
                        <a:buNone/>
                      </a:pPr>
                      <a:r>
                        <a:rPr lang="en-US" sz="1800" b="1" dirty="0"/>
                        <a:t>Intermediate Host</a:t>
                      </a:r>
                      <a:endParaRPr dirty="0"/>
                    </a:p>
                  </a:txBody>
                  <a:tcPr marL="91450" marR="91450" marT="45725" marB="45725"/>
                </a:tc>
                <a:extLst>
                  <a:ext uri="{0D108BD9-81ED-4DB2-BD59-A6C34878D82A}">
                    <a16:rowId xmlns:a16="http://schemas.microsoft.com/office/drawing/2014/main" val="10000"/>
                  </a:ext>
                </a:extLst>
              </a:tr>
              <a:tr h="751139">
                <a:tc>
                  <a:txBody>
                    <a:bodyPr/>
                    <a:lstStyle/>
                    <a:p>
                      <a:pPr marL="0" marR="0" lvl="0" indent="0" algn="l" rtl="0">
                        <a:lnSpc>
                          <a:spcPct val="100000"/>
                        </a:lnSpc>
                        <a:spcBef>
                          <a:spcPts val="0"/>
                        </a:spcBef>
                        <a:spcAft>
                          <a:spcPts val="0"/>
                        </a:spcAft>
                        <a:buClr>
                          <a:srgbClr val="283C55"/>
                        </a:buClr>
                        <a:buSzPts val="1800"/>
                        <a:buFont typeface="Libre Franklin"/>
                        <a:buNone/>
                      </a:pPr>
                      <a:r>
                        <a:rPr lang="en-US" sz="1800" dirty="0">
                          <a:solidFill>
                            <a:srgbClr val="283C55"/>
                          </a:solidFill>
                        </a:rPr>
                        <a:t>E. </a:t>
                      </a:r>
                      <a:r>
                        <a:rPr lang="en-US" sz="1800" dirty="0" err="1">
                          <a:solidFill>
                            <a:srgbClr val="283C55"/>
                          </a:solidFill>
                        </a:rPr>
                        <a:t>granulosus</a:t>
                      </a:r>
                      <a:endParaRPr sz="1800" dirty="0">
                        <a:solidFill>
                          <a:srgbClr val="283C55"/>
                        </a:solidFill>
                      </a:endParaRPr>
                    </a:p>
                  </a:txBody>
                  <a:tcPr marL="91450" marR="91450" marT="45725" marB="45725"/>
                </a:tc>
                <a:tc>
                  <a:txBody>
                    <a:bodyPr/>
                    <a:lstStyle/>
                    <a:p>
                      <a:pPr marL="0" marR="0" lvl="0" indent="0" algn="l" rtl="0">
                        <a:spcBef>
                          <a:spcPts val="0"/>
                        </a:spcBef>
                        <a:spcAft>
                          <a:spcPts val="0"/>
                        </a:spcAft>
                        <a:buNone/>
                      </a:pPr>
                      <a:r>
                        <a:rPr lang="en-US" sz="1800">
                          <a:solidFill>
                            <a:srgbClr val="283C55"/>
                          </a:solidFill>
                        </a:rPr>
                        <a:t>Dogs</a:t>
                      </a:r>
                      <a:endParaRPr sz="1800"/>
                    </a:p>
                  </a:txBody>
                  <a:tcPr marL="91450" marR="91450" marT="45725" marB="45725"/>
                </a:tc>
                <a:tc>
                  <a:txBody>
                    <a:bodyPr/>
                    <a:lstStyle/>
                    <a:p>
                      <a:pPr marL="0" marR="0" lvl="0" indent="0" algn="l" rtl="0">
                        <a:spcBef>
                          <a:spcPts val="0"/>
                        </a:spcBef>
                        <a:spcAft>
                          <a:spcPts val="0"/>
                        </a:spcAft>
                        <a:buNone/>
                      </a:pPr>
                      <a:r>
                        <a:rPr lang="en-US" sz="1800">
                          <a:solidFill>
                            <a:srgbClr val="3F3F3F"/>
                          </a:solidFill>
                        </a:rPr>
                        <a:t>Sheeps, cattles, pigs</a:t>
                      </a:r>
                      <a:endParaRPr sz="1800">
                        <a:solidFill>
                          <a:srgbClr val="283C55"/>
                        </a:solidFill>
                      </a:endParaRPr>
                    </a:p>
                  </a:txBody>
                  <a:tcPr marL="91450" marR="91450" marT="45725" marB="45725"/>
                </a:tc>
                <a:extLst>
                  <a:ext uri="{0D108BD9-81ED-4DB2-BD59-A6C34878D82A}">
                    <a16:rowId xmlns:a16="http://schemas.microsoft.com/office/drawing/2014/main" val="10001"/>
                  </a:ext>
                </a:extLst>
              </a:tr>
              <a:tr h="751139">
                <a:tc>
                  <a:txBody>
                    <a:bodyPr/>
                    <a:lstStyle/>
                    <a:p>
                      <a:pPr marL="0" marR="0" lvl="0" indent="0" algn="l" rtl="0">
                        <a:lnSpc>
                          <a:spcPct val="100000"/>
                        </a:lnSpc>
                        <a:spcBef>
                          <a:spcPts val="0"/>
                        </a:spcBef>
                        <a:spcAft>
                          <a:spcPts val="0"/>
                        </a:spcAft>
                        <a:buClr>
                          <a:srgbClr val="283C55"/>
                        </a:buClr>
                        <a:buSzPts val="1800"/>
                        <a:buFont typeface="Libre Franklin"/>
                        <a:buNone/>
                      </a:pPr>
                      <a:r>
                        <a:rPr lang="en-US" sz="1800">
                          <a:solidFill>
                            <a:srgbClr val="283C55"/>
                          </a:solidFill>
                        </a:rPr>
                        <a:t>E. multilocularis</a:t>
                      </a:r>
                      <a:endParaRPr sz="1800">
                        <a:solidFill>
                          <a:srgbClr val="283C55"/>
                        </a:solidFill>
                      </a:endParaRPr>
                    </a:p>
                  </a:txBody>
                  <a:tcPr marL="91450" marR="91450" marT="45725" marB="45725"/>
                </a:tc>
                <a:tc>
                  <a:txBody>
                    <a:bodyPr/>
                    <a:lstStyle/>
                    <a:p>
                      <a:pPr marL="0" marR="0" lvl="0" indent="0" algn="l" rtl="0">
                        <a:spcBef>
                          <a:spcPts val="0"/>
                        </a:spcBef>
                        <a:spcAft>
                          <a:spcPts val="0"/>
                        </a:spcAft>
                        <a:buNone/>
                      </a:pPr>
                      <a:r>
                        <a:rPr lang="en-US" sz="1800">
                          <a:solidFill>
                            <a:srgbClr val="283C55"/>
                          </a:solidFill>
                        </a:rPr>
                        <a:t>foxes</a:t>
                      </a:r>
                      <a:endParaRPr sz="1800"/>
                    </a:p>
                  </a:txBody>
                  <a:tcPr marL="91450" marR="91450" marT="45725" marB="45725"/>
                </a:tc>
                <a:tc>
                  <a:txBody>
                    <a:bodyPr/>
                    <a:lstStyle/>
                    <a:p>
                      <a:pPr marL="0" marR="0" lvl="0" indent="0" algn="l" rtl="0">
                        <a:spcBef>
                          <a:spcPts val="0"/>
                        </a:spcBef>
                        <a:spcAft>
                          <a:spcPts val="0"/>
                        </a:spcAft>
                        <a:buNone/>
                      </a:pPr>
                      <a:r>
                        <a:rPr lang="en-US" sz="1800"/>
                        <a:t>Small rodent</a:t>
                      </a:r>
                      <a:endParaRPr sz="1800"/>
                    </a:p>
                  </a:txBody>
                  <a:tcPr marL="91450" marR="91450" marT="45725" marB="45725"/>
                </a:tc>
                <a:extLst>
                  <a:ext uri="{0D108BD9-81ED-4DB2-BD59-A6C34878D82A}">
                    <a16:rowId xmlns:a16="http://schemas.microsoft.com/office/drawing/2014/main" val="10002"/>
                  </a:ext>
                </a:extLst>
              </a:tr>
              <a:tr h="751139">
                <a:tc>
                  <a:txBody>
                    <a:bodyPr/>
                    <a:lstStyle/>
                    <a:p>
                      <a:pPr marL="0" marR="0" lvl="0" indent="0" algn="l" rtl="0">
                        <a:lnSpc>
                          <a:spcPct val="100000"/>
                        </a:lnSpc>
                        <a:spcBef>
                          <a:spcPts val="0"/>
                        </a:spcBef>
                        <a:spcAft>
                          <a:spcPts val="0"/>
                        </a:spcAft>
                        <a:buClr>
                          <a:srgbClr val="283C55"/>
                        </a:buClr>
                        <a:buSzPts val="1800"/>
                        <a:buFont typeface="Libre Franklin"/>
                        <a:buNone/>
                      </a:pPr>
                      <a:r>
                        <a:rPr lang="en-US" sz="1800">
                          <a:solidFill>
                            <a:srgbClr val="283C55"/>
                          </a:solidFill>
                        </a:rPr>
                        <a:t>E. Vogeli </a:t>
                      </a:r>
                      <a:endParaRPr sz="1800">
                        <a:solidFill>
                          <a:srgbClr val="283C55"/>
                        </a:solidFill>
                      </a:endParaRPr>
                    </a:p>
                  </a:txBody>
                  <a:tcPr marL="91450" marR="91450" marT="45725" marB="45725"/>
                </a:tc>
                <a:tc>
                  <a:txBody>
                    <a:bodyPr/>
                    <a:lstStyle/>
                    <a:p>
                      <a:pPr marL="0" marR="0" lvl="0" indent="0" algn="l" rtl="0">
                        <a:spcBef>
                          <a:spcPts val="0"/>
                        </a:spcBef>
                        <a:spcAft>
                          <a:spcPts val="0"/>
                        </a:spcAft>
                        <a:buNone/>
                      </a:pPr>
                      <a:r>
                        <a:rPr lang="en-US" sz="1800">
                          <a:solidFill>
                            <a:srgbClr val="283C55"/>
                          </a:solidFill>
                        </a:rPr>
                        <a:t>dogs </a:t>
                      </a:r>
                      <a:endParaRPr sz="1800"/>
                    </a:p>
                  </a:txBody>
                  <a:tcPr marL="91450" marR="91450" marT="45725" marB="45725"/>
                </a:tc>
                <a:tc>
                  <a:txBody>
                    <a:bodyPr/>
                    <a:lstStyle/>
                    <a:p>
                      <a:pPr marL="0" marR="0" lvl="0" indent="0" algn="l" rtl="0">
                        <a:spcBef>
                          <a:spcPts val="0"/>
                        </a:spcBef>
                        <a:spcAft>
                          <a:spcPts val="0"/>
                        </a:spcAft>
                        <a:buNone/>
                      </a:pPr>
                      <a:r>
                        <a:rPr lang="en-US" sz="1800"/>
                        <a:t>Rodent </a:t>
                      </a:r>
                      <a:endParaRPr sz="1800"/>
                    </a:p>
                  </a:txBody>
                  <a:tcPr marL="91450" marR="91450" marT="45725" marB="45725"/>
                </a:tc>
                <a:extLst>
                  <a:ext uri="{0D108BD9-81ED-4DB2-BD59-A6C34878D82A}">
                    <a16:rowId xmlns:a16="http://schemas.microsoft.com/office/drawing/2014/main" val="10003"/>
                  </a:ext>
                </a:extLst>
              </a:tr>
              <a:tr h="751139">
                <a:tc>
                  <a:txBody>
                    <a:bodyPr/>
                    <a:lstStyle/>
                    <a:p>
                      <a:pPr marL="0" marR="0" lvl="0" indent="0" algn="l" rtl="0">
                        <a:lnSpc>
                          <a:spcPct val="100000"/>
                        </a:lnSpc>
                        <a:spcBef>
                          <a:spcPts val="0"/>
                        </a:spcBef>
                        <a:spcAft>
                          <a:spcPts val="0"/>
                        </a:spcAft>
                        <a:buClr>
                          <a:srgbClr val="283C55"/>
                        </a:buClr>
                        <a:buSzPts val="1800"/>
                        <a:buFont typeface="Libre Franklin"/>
                        <a:buNone/>
                      </a:pPr>
                      <a:r>
                        <a:rPr lang="en-US" sz="1800">
                          <a:solidFill>
                            <a:srgbClr val="283C55"/>
                          </a:solidFill>
                        </a:rPr>
                        <a:t>E. oligarthus</a:t>
                      </a:r>
                      <a:endParaRPr sz="1800">
                        <a:solidFill>
                          <a:srgbClr val="283C55"/>
                        </a:solidFill>
                      </a:endParaRPr>
                    </a:p>
                  </a:txBody>
                  <a:tcPr marL="91450" marR="91450" marT="45725" marB="45725"/>
                </a:tc>
                <a:tc>
                  <a:txBody>
                    <a:bodyPr/>
                    <a:lstStyle/>
                    <a:p>
                      <a:pPr marL="0" marR="0" lvl="0" indent="0" algn="l" rtl="0">
                        <a:spcBef>
                          <a:spcPts val="0"/>
                        </a:spcBef>
                        <a:spcAft>
                          <a:spcPts val="0"/>
                        </a:spcAft>
                        <a:buNone/>
                      </a:pPr>
                      <a:r>
                        <a:rPr lang="en-US" sz="1800">
                          <a:solidFill>
                            <a:srgbClr val="283C55"/>
                          </a:solidFill>
                        </a:rPr>
                        <a:t>Wild felids animals </a:t>
                      </a:r>
                      <a:endParaRPr sz="1800"/>
                    </a:p>
                  </a:txBody>
                  <a:tcPr marL="91450" marR="91450" marT="45725" marB="45725"/>
                </a:tc>
                <a:tc>
                  <a:txBody>
                    <a:bodyPr/>
                    <a:lstStyle/>
                    <a:p>
                      <a:pPr marL="0" marR="0" lvl="0" indent="0" algn="l" rtl="0">
                        <a:spcBef>
                          <a:spcPts val="0"/>
                        </a:spcBef>
                        <a:spcAft>
                          <a:spcPts val="0"/>
                        </a:spcAft>
                        <a:buNone/>
                      </a:pPr>
                      <a:r>
                        <a:rPr lang="en-US" sz="1800" dirty="0"/>
                        <a:t>Rodent </a:t>
                      </a:r>
                      <a:endParaRPr sz="1800" dirty="0"/>
                    </a:p>
                  </a:txBody>
                  <a:tcPr marL="91450" marR="91450" marT="45725" marB="4572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630371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52"/>
        <p:cNvGrpSpPr/>
        <p:nvPr/>
      </p:nvGrpSpPr>
      <p:grpSpPr>
        <a:xfrm>
          <a:off x="0" y="0"/>
          <a:ext cx="0" cy="0"/>
          <a:chOff x="0" y="0"/>
          <a:chExt cx="0" cy="0"/>
        </a:xfrm>
      </p:grpSpPr>
      <p:sp>
        <p:nvSpPr>
          <p:cNvPr id="4753" name="Google Shape;4753;p48"/>
          <p:cNvSpPr/>
          <p:nvPr/>
        </p:nvSpPr>
        <p:spPr>
          <a:xfrm>
            <a:off x="338667" y="180846"/>
            <a:ext cx="11303000" cy="485389"/>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50000"/>
              </a:lnSpc>
              <a:spcBef>
                <a:spcPts val="0"/>
              </a:spcBef>
              <a:spcAft>
                <a:spcPts val="0"/>
              </a:spcAft>
              <a:buClr>
                <a:srgbClr val="7F7F7F"/>
              </a:buClr>
              <a:buSzPts val="2600"/>
              <a:buFont typeface="Noto Sans Symbols"/>
              <a:buChar char="❖"/>
            </a:pPr>
            <a:r>
              <a:rPr lang="en-US" sz="2700" b="1">
                <a:solidFill>
                  <a:srgbClr val="741B47"/>
                </a:solidFill>
                <a:latin typeface="Century Gothic"/>
                <a:ea typeface="Century Gothic"/>
                <a:cs typeface="Century Gothic"/>
                <a:sym typeface="Century Gothic"/>
              </a:rPr>
              <a:t>Radical surgical procedures:</a:t>
            </a:r>
            <a:r>
              <a:rPr lang="en-US" sz="1900">
                <a:solidFill>
                  <a:srgbClr val="741B47"/>
                </a:solidFill>
                <a:latin typeface="Century Gothic"/>
                <a:ea typeface="Century Gothic"/>
                <a:cs typeface="Century Gothic"/>
                <a:sym typeface="Century Gothic"/>
              </a:rPr>
              <a:t> </a:t>
            </a:r>
            <a:r>
              <a:rPr lang="en-US" sz="1900">
                <a:solidFill>
                  <a:srgbClr val="000000"/>
                </a:solidFill>
                <a:latin typeface="Arial"/>
                <a:ea typeface="Arial"/>
                <a:cs typeface="Arial"/>
                <a:sym typeface="Arial"/>
              </a:rPr>
              <a:t>Pericystectomy, Lobectomy or Hepatectomy if possible.</a:t>
            </a:r>
            <a:endParaRPr sz="1900">
              <a:solidFill>
                <a:srgbClr val="000000"/>
              </a:solidFill>
              <a:latin typeface="Century Gothic"/>
              <a:ea typeface="Century Gothic"/>
              <a:cs typeface="Century Gothic"/>
              <a:sym typeface="Century Gothic"/>
            </a:endParaRPr>
          </a:p>
        </p:txBody>
      </p:sp>
      <p:sp>
        <p:nvSpPr>
          <p:cNvPr id="4754" name="Google Shape;4754;p48"/>
          <p:cNvSpPr/>
          <p:nvPr/>
        </p:nvSpPr>
        <p:spPr>
          <a:xfrm>
            <a:off x="732922" y="743325"/>
            <a:ext cx="5724000" cy="30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Century Gothic"/>
                <a:ea typeface="Century Gothic"/>
                <a:cs typeface="Century Gothic"/>
                <a:sym typeface="Century Gothic"/>
              </a:rPr>
              <a:t>include formal anatomic resection. </a:t>
            </a:r>
            <a:endParaRPr sz="1600"/>
          </a:p>
        </p:txBody>
      </p:sp>
      <p:sp>
        <p:nvSpPr>
          <p:cNvPr id="4755" name="Google Shape;4755;p48"/>
          <p:cNvSpPr/>
          <p:nvPr/>
        </p:nvSpPr>
        <p:spPr>
          <a:xfrm>
            <a:off x="656732" y="1170693"/>
            <a:ext cx="9710057"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Century Gothic"/>
                <a:ea typeface="Century Gothic"/>
                <a:cs typeface="Century Gothic"/>
                <a:sym typeface="Century Gothic"/>
              </a:rPr>
              <a:t>By creating a </a:t>
            </a:r>
            <a:r>
              <a:rPr lang="en-US" sz="2000" b="1">
                <a:solidFill>
                  <a:srgbClr val="000000"/>
                </a:solidFill>
                <a:latin typeface="Century Gothic"/>
                <a:ea typeface="Century Gothic"/>
                <a:cs typeface="Century Gothic"/>
                <a:sym typeface="Century Gothic"/>
              </a:rPr>
              <a:t>surgical plane </a:t>
            </a:r>
            <a:r>
              <a:rPr lang="en-US" sz="2000">
                <a:solidFill>
                  <a:srgbClr val="000000"/>
                </a:solidFill>
                <a:latin typeface="Century Gothic"/>
                <a:ea typeface="Century Gothic"/>
                <a:cs typeface="Century Gothic"/>
                <a:sym typeface="Century Gothic"/>
              </a:rPr>
              <a:t>just outside the </a:t>
            </a:r>
            <a:r>
              <a:rPr lang="en-US" sz="2000" b="1">
                <a:solidFill>
                  <a:srgbClr val="000000"/>
                </a:solidFill>
                <a:latin typeface="Century Gothic"/>
                <a:ea typeface="Century Gothic"/>
                <a:cs typeface="Century Gothic"/>
                <a:sym typeface="Century Gothic"/>
              </a:rPr>
              <a:t>pericyst layer </a:t>
            </a:r>
            <a:r>
              <a:rPr lang="en-US" sz="2000">
                <a:solidFill>
                  <a:srgbClr val="000000"/>
                </a:solidFill>
                <a:latin typeface="Century Gothic"/>
                <a:ea typeface="Century Gothic"/>
                <a:cs typeface="Century Gothic"/>
                <a:sym typeface="Century Gothic"/>
              </a:rPr>
              <a:t>without opening the cyst, the parasite and the adventitial layer are excised one block.</a:t>
            </a:r>
            <a:endParaRPr sz="1600"/>
          </a:p>
          <a:p>
            <a:pPr marL="0" marR="0" lvl="0" indent="0" algn="l" rtl="0">
              <a:spcBef>
                <a:spcPts val="0"/>
              </a:spcBef>
              <a:spcAft>
                <a:spcPts val="0"/>
              </a:spcAft>
              <a:buNone/>
            </a:pPr>
            <a:endParaRPr sz="20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US" sz="2000">
                <a:solidFill>
                  <a:srgbClr val="000000"/>
                </a:solidFill>
                <a:latin typeface="Century Gothic"/>
                <a:ea typeface="Century Gothic"/>
                <a:cs typeface="Century Gothic"/>
                <a:sym typeface="Century Gothic"/>
              </a:rPr>
              <a:t>-removal of the </a:t>
            </a:r>
            <a:r>
              <a:rPr lang="en-US" sz="2000" b="1">
                <a:solidFill>
                  <a:srgbClr val="000000"/>
                </a:solidFill>
                <a:latin typeface="Century Gothic"/>
                <a:ea typeface="Century Gothic"/>
                <a:cs typeface="Century Gothic"/>
                <a:sym typeface="Century Gothic"/>
              </a:rPr>
              <a:t>infected cyst</a:t>
            </a:r>
            <a:r>
              <a:rPr lang="en-US" sz="2000">
                <a:solidFill>
                  <a:srgbClr val="000000"/>
                </a:solidFill>
                <a:latin typeface="Century Gothic"/>
                <a:ea typeface="Century Gothic"/>
                <a:cs typeface="Century Gothic"/>
                <a:sym typeface="Century Gothic"/>
              </a:rPr>
              <a:t>, </a:t>
            </a:r>
            <a:r>
              <a:rPr lang="en-US" sz="2000" b="1">
                <a:solidFill>
                  <a:srgbClr val="000000"/>
                </a:solidFill>
                <a:latin typeface="Century Gothic"/>
                <a:ea typeface="Century Gothic"/>
                <a:cs typeface="Century Gothic"/>
                <a:sym typeface="Century Gothic"/>
              </a:rPr>
              <a:t>pericyst</a:t>
            </a:r>
            <a:r>
              <a:rPr lang="en-US" sz="2000">
                <a:solidFill>
                  <a:srgbClr val="000000"/>
                </a:solidFill>
                <a:latin typeface="Century Gothic"/>
                <a:ea typeface="Century Gothic"/>
                <a:cs typeface="Century Gothic"/>
                <a:sym typeface="Century Gothic"/>
              </a:rPr>
              <a:t>, and a </a:t>
            </a:r>
            <a:r>
              <a:rPr lang="en-US" sz="2000" b="1">
                <a:solidFill>
                  <a:srgbClr val="000000"/>
                </a:solidFill>
                <a:latin typeface="Century Gothic"/>
                <a:ea typeface="Century Gothic"/>
                <a:cs typeface="Century Gothic"/>
                <a:sym typeface="Century Gothic"/>
              </a:rPr>
              <a:t>margin of normal surrounding hepatic parenchyma .</a:t>
            </a:r>
            <a:endParaRPr sz="1600"/>
          </a:p>
        </p:txBody>
      </p:sp>
      <p:sp>
        <p:nvSpPr>
          <p:cNvPr id="4756" name="Google Shape;4756;p48"/>
          <p:cNvSpPr/>
          <p:nvPr/>
        </p:nvSpPr>
        <p:spPr>
          <a:xfrm>
            <a:off x="656725" y="3549350"/>
            <a:ext cx="5439300" cy="293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a:solidFill>
                  <a:srgbClr val="000000"/>
                </a:solidFill>
                <a:latin typeface="Century Gothic"/>
                <a:ea typeface="Century Gothic"/>
                <a:cs typeface="Century Gothic"/>
                <a:sym typeface="Century Gothic"/>
              </a:rPr>
              <a:t>-Parasitic material should be removed as much as possible.</a:t>
            </a:r>
            <a:endParaRPr sz="1700"/>
          </a:p>
          <a:p>
            <a:pPr marL="0" marR="0" lvl="0" indent="0" algn="l" rtl="0">
              <a:spcBef>
                <a:spcPts val="0"/>
              </a:spcBef>
              <a:spcAft>
                <a:spcPts val="0"/>
              </a:spcAft>
              <a:buNone/>
            </a:pPr>
            <a:r>
              <a:rPr lang="en-US" sz="2100">
                <a:solidFill>
                  <a:srgbClr val="000000"/>
                </a:solidFill>
                <a:latin typeface="Century Gothic"/>
                <a:ea typeface="Century Gothic"/>
                <a:cs typeface="Century Gothic"/>
                <a:sym typeface="Century Gothic"/>
              </a:rPr>
              <a:t> However, the more radical the intervention, the higher the operative risk, </a:t>
            </a:r>
            <a:r>
              <a:rPr lang="en-US" sz="2100">
                <a:solidFill>
                  <a:srgbClr val="000000"/>
                </a:solidFill>
                <a:latin typeface="Lucida Sans"/>
                <a:ea typeface="Lucida Sans"/>
                <a:cs typeface="Lucida Sans"/>
                <a:sym typeface="Lucida Sans"/>
              </a:rPr>
              <a:t>so</a:t>
            </a:r>
            <a:r>
              <a:rPr lang="en-US" sz="2100">
                <a:solidFill>
                  <a:srgbClr val="000000"/>
                </a:solidFill>
                <a:latin typeface="Century Gothic"/>
                <a:ea typeface="Century Gothic"/>
                <a:cs typeface="Century Gothic"/>
                <a:sym typeface="Century Gothic"/>
              </a:rPr>
              <a:t> many authors consider them inappropriate, claiming that intraoperative risks are too high for a benign disease, but with the likelihood of fewer relapses, approximately 1%, </a:t>
            </a:r>
            <a:endParaRPr sz="1700"/>
          </a:p>
        </p:txBody>
      </p:sp>
      <p:pic>
        <p:nvPicPr>
          <p:cNvPr id="4757" name="Google Shape;4757;p48"/>
          <p:cNvPicPr preferRelativeResize="0"/>
          <p:nvPr/>
        </p:nvPicPr>
        <p:blipFill rotWithShape="1">
          <a:blip r:embed="rId3">
            <a:alphaModFix/>
          </a:blip>
          <a:srcRect t="8782" b="7697"/>
          <a:stretch/>
        </p:blipFill>
        <p:spPr>
          <a:xfrm>
            <a:off x="6457056" y="2945371"/>
            <a:ext cx="5273497" cy="3542695"/>
          </a:xfrm>
          <a:prstGeom prst="rect">
            <a:avLst/>
          </a:prstGeom>
          <a:noFill/>
          <a:ln>
            <a:noFill/>
          </a:ln>
        </p:spPr>
      </p:pic>
      <p:sp>
        <p:nvSpPr>
          <p:cNvPr id="4758" name="Google Shape;4758;p48"/>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762"/>
        <p:cNvGrpSpPr/>
        <p:nvPr/>
      </p:nvGrpSpPr>
      <p:grpSpPr>
        <a:xfrm>
          <a:off x="0" y="0"/>
          <a:ext cx="0" cy="0"/>
          <a:chOff x="0" y="0"/>
          <a:chExt cx="0" cy="0"/>
        </a:xfrm>
      </p:grpSpPr>
      <p:sp>
        <p:nvSpPr>
          <p:cNvPr id="4763" name="Google Shape;4763;p49"/>
          <p:cNvSpPr txBox="1">
            <a:spLocks noGrp="1"/>
          </p:cNvSpPr>
          <p:nvPr>
            <p:ph type="body" idx="4294967295"/>
          </p:nvPr>
        </p:nvSpPr>
        <p:spPr>
          <a:xfrm>
            <a:off x="670425" y="2024453"/>
            <a:ext cx="10302300" cy="1404600"/>
          </a:xfrm>
          <a:prstGeom prst="rect">
            <a:avLst/>
          </a:prstGeom>
          <a:noFill/>
          <a:ln>
            <a:noFill/>
          </a:ln>
        </p:spPr>
        <p:txBody>
          <a:bodyPr spcFirstLastPara="1" wrap="square" lIns="91425" tIns="45700" rIns="91425" bIns="45700" anchor="t" anchorCtr="0">
            <a:normAutofit/>
          </a:bodyPr>
          <a:lstStyle/>
          <a:p>
            <a:pPr marL="384048" lvl="0" indent="-422147" algn="l" rtl="0">
              <a:lnSpc>
                <a:spcPct val="94000"/>
              </a:lnSpc>
              <a:spcBef>
                <a:spcPts val="0"/>
              </a:spcBef>
              <a:spcAft>
                <a:spcPts val="0"/>
              </a:spcAft>
              <a:buClr>
                <a:srgbClr val="FF0000"/>
              </a:buClr>
              <a:buSzPts val="2600"/>
              <a:buChar char="●"/>
            </a:pPr>
            <a:r>
              <a:rPr lang="en-US" sz="2600">
                <a:solidFill>
                  <a:srgbClr val="FF0000"/>
                </a:solidFill>
              </a:rPr>
              <a:t>The most efficient </a:t>
            </a:r>
            <a:r>
              <a:rPr lang="en-US" sz="2600"/>
              <a:t>treatment but still should be carefully evaluated against other options before choosing this treatment, </a:t>
            </a:r>
            <a:r>
              <a:rPr lang="en-US" sz="2600">
                <a:solidFill>
                  <a:srgbClr val="FF0000"/>
                </a:solidFill>
              </a:rPr>
              <a:t>It is the first choice for complicated cysts</a:t>
            </a:r>
            <a:r>
              <a:rPr lang="en-US" sz="2600"/>
              <a:t>.</a:t>
            </a:r>
            <a:endParaRPr sz="2600"/>
          </a:p>
        </p:txBody>
      </p:sp>
      <p:sp>
        <p:nvSpPr>
          <p:cNvPr id="4764" name="Google Shape;4764;p49"/>
          <p:cNvSpPr/>
          <p:nvPr/>
        </p:nvSpPr>
        <p:spPr>
          <a:xfrm>
            <a:off x="570835" y="297933"/>
            <a:ext cx="774343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741B47"/>
                </a:solidFill>
                <a:latin typeface="Century Gothic"/>
                <a:ea typeface="Century Gothic"/>
                <a:cs typeface="Century Gothic"/>
                <a:sym typeface="Century Gothic"/>
              </a:rPr>
              <a:t>Conventional surgery</a:t>
            </a:r>
            <a:endParaRPr b="1">
              <a:solidFill>
                <a:srgbClr val="741B47"/>
              </a:solidFill>
            </a:endParaRPr>
          </a:p>
        </p:txBody>
      </p:sp>
      <p:sp>
        <p:nvSpPr>
          <p:cNvPr id="4765" name="Google Shape;4765;p49"/>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69"/>
        <p:cNvGrpSpPr/>
        <p:nvPr/>
      </p:nvGrpSpPr>
      <p:grpSpPr>
        <a:xfrm>
          <a:off x="0" y="0"/>
          <a:ext cx="0" cy="0"/>
          <a:chOff x="0" y="0"/>
          <a:chExt cx="0" cy="0"/>
        </a:xfrm>
      </p:grpSpPr>
      <p:sp>
        <p:nvSpPr>
          <p:cNvPr id="4770" name="Google Shape;4770;p50"/>
          <p:cNvSpPr txBox="1">
            <a:spLocks noGrp="1"/>
          </p:cNvSpPr>
          <p:nvPr>
            <p:ph type="subTitle" idx="4294967295"/>
          </p:nvPr>
        </p:nvSpPr>
        <p:spPr>
          <a:xfrm>
            <a:off x="1005940" y="143413"/>
            <a:ext cx="8915400" cy="1125600"/>
          </a:xfrm>
          <a:prstGeom prst="rect">
            <a:avLst/>
          </a:prstGeom>
          <a:noFill/>
          <a:ln>
            <a:noFill/>
          </a:ln>
        </p:spPr>
        <p:txBody>
          <a:bodyPr spcFirstLastPara="1" wrap="square" lIns="91425" tIns="45700" rIns="91425" bIns="45700" anchor="t" anchorCtr="0">
            <a:noAutofit/>
          </a:bodyPr>
          <a:lstStyle/>
          <a:p>
            <a:pPr marL="384048" marR="0" lvl="0" indent="-384048" algn="l" rtl="0">
              <a:lnSpc>
                <a:spcPct val="94000"/>
              </a:lnSpc>
              <a:spcBef>
                <a:spcPts val="0"/>
              </a:spcBef>
              <a:spcAft>
                <a:spcPts val="0"/>
              </a:spcAft>
              <a:buClr>
                <a:srgbClr val="741B47"/>
              </a:buClr>
              <a:buSzPts val="2600"/>
              <a:buFont typeface="Libre Franklin"/>
              <a:buChar char="■"/>
            </a:pPr>
            <a:r>
              <a:rPr lang="en-US" sz="2600" b="1" i="0" u="none" strike="noStrike" cap="none">
                <a:solidFill>
                  <a:srgbClr val="741B47"/>
                </a:solidFill>
                <a:latin typeface="Lucida Sans"/>
                <a:ea typeface="Lucida Sans"/>
                <a:cs typeface="Lucida Sans"/>
                <a:sym typeface="Lucida Sans"/>
              </a:rPr>
              <a:t>-Conservative surgery.</a:t>
            </a:r>
            <a:endParaRPr sz="2600" b="1" i="0" u="none" strike="noStrike" cap="none">
              <a:solidFill>
                <a:srgbClr val="741B47"/>
              </a:solidFill>
              <a:latin typeface="Libre Franklin"/>
              <a:ea typeface="Libre Franklin"/>
              <a:cs typeface="Libre Franklin"/>
              <a:sym typeface="Libre Franklin"/>
            </a:endParaRPr>
          </a:p>
        </p:txBody>
      </p:sp>
      <p:sp>
        <p:nvSpPr>
          <p:cNvPr id="4771" name="Google Shape;4771;p50"/>
          <p:cNvSpPr/>
          <p:nvPr/>
        </p:nvSpPr>
        <p:spPr>
          <a:xfrm>
            <a:off x="291750" y="466674"/>
            <a:ext cx="11608500" cy="3776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000000"/>
                </a:solidFill>
                <a:latin typeface="Century Gothic"/>
                <a:ea typeface="Century Gothic"/>
                <a:cs typeface="Century Gothic"/>
                <a:sym typeface="Century Gothic"/>
              </a:rPr>
              <a:t>Cystectomy, also called open cystectomy and cyst </a:t>
            </a:r>
            <a:r>
              <a:rPr lang="en-US" sz="2000" dirty="0" err="1">
                <a:solidFill>
                  <a:srgbClr val="000000"/>
                </a:solidFill>
                <a:latin typeface="Century Gothic"/>
                <a:ea typeface="Century Gothic"/>
                <a:cs typeface="Century Gothic"/>
                <a:sym typeface="Century Gothic"/>
              </a:rPr>
              <a:t>unroofing</a:t>
            </a:r>
            <a:r>
              <a:rPr lang="en-US" sz="2000" dirty="0">
                <a:solidFill>
                  <a:srgbClr val="000000"/>
                </a:solidFill>
                <a:latin typeface="Century Gothic"/>
                <a:ea typeface="Century Gothic"/>
                <a:cs typeface="Century Gothic"/>
                <a:sym typeface="Century Gothic"/>
              </a:rPr>
              <a:t>, </a:t>
            </a:r>
            <a:r>
              <a:rPr lang="en-US" sz="2000" b="1" dirty="0">
                <a:solidFill>
                  <a:srgbClr val="000000"/>
                </a:solidFill>
                <a:latin typeface="Century Gothic"/>
                <a:ea typeface="Century Gothic"/>
                <a:cs typeface="Century Gothic"/>
                <a:sym typeface="Century Gothic"/>
              </a:rPr>
              <a:t>is more simple and safe than radical surgery.</a:t>
            </a:r>
            <a:endParaRPr sz="1600" dirty="0"/>
          </a:p>
          <a:p>
            <a:pPr marL="0" marR="0" lvl="0" indent="0" algn="l" rtl="0">
              <a:spcBef>
                <a:spcPts val="0"/>
              </a:spcBef>
              <a:spcAft>
                <a:spcPts val="0"/>
              </a:spcAft>
              <a:buNone/>
            </a:pPr>
            <a:r>
              <a:rPr lang="en-US" sz="2000" dirty="0">
                <a:solidFill>
                  <a:srgbClr val="C00000"/>
                </a:solidFill>
                <a:latin typeface="Tahoma"/>
                <a:ea typeface="Tahoma"/>
                <a:cs typeface="Tahoma"/>
                <a:sym typeface="Tahoma"/>
              </a:rPr>
              <a:t>-Evacuation of the cyst contents and leaving the </a:t>
            </a:r>
            <a:r>
              <a:rPr lang="en-US" sz="2000" dirty="0" err="1">
                <a:solidFill>
                  <a:srgbClr val="C00000"/>
                </a:solidFill>
                <a:latin typeface="Tahoma"/>
                <a:ea typeface="Tahoma"/>
                <a:cs typeface="Tahoma"/>
                <a:sym typeface="Tahoma"/>
              </a:rPr>
              <a:t>pericyst</a:t>
            </a:r>
            <a:endParaRPr sz="2000" dirty="0">
              <a:solidFill>
                <a:srgbClr val="C00000"/>
              </a:solidFill>
              <a:latin typeface="Century Gothic"/>
              <a:ea typeface="Century Gothic"/>
              <a:cs typeface="Century Gothic"/>
              <a:sym typeface="Century Gothic"/>
            </a:endParaRPr>
          </a:p>
          <a:p>
            <a:pPr marL="0" marR="0" lvl="0" indent="0" algn="l" rtl="0">
              <a:spcBef>
                <a:spcPts val="0"/>
              </a:spcBef>
              <a:spcAft>
                <a:spcPts val="0"/>
              </a:spcAft>
              <a:buNone/>
            </a:pPr>
            <a:r>
              <a:rPr lang="en-US" sz="2000" dirty="0">
                <a:solidFill>
                  <a:srgbClr val="000000"/>
                </a:solidFill>
                <a:latin typeface="Century Gothic"/>
                <a:ea typeface="Century Gothic"/>
                <a:cs typeface="Century Gothic"/>
                <a:sym typeface="Century Gothic"/>
              </a:rPr>
              <a:t>This procedure is especially suited for endemic areas where the operations are performed by general surgeons. </a:t>
            </a:r>
            <a:endParaRPr sz="1600" dirty="0"/>
          </a:p>
          <a:p>
            <a:pPr marL="0" marR="0" lvl="0" indent="0" algn="l" rtl="0">
              <a:spcBef>
                <a:spcPts val="0"/>
              </a:spcBef>
              <a:spcAft>
                <a:spcPts val="0"/>
              </a:spcAft>
              <a:buNone/>
            </a:pPr>
            <a:r>
              <a:rPr lang="en-US" sz="2000" dirty="0">
                <a:solidFill>
                  <a:srgbClr val="000000"/>
                </a:solidFill>
                <a:latin typeface="Century Gothic"/>
                <a:ea typeface="Century Gothic"/>
                <a:cs typeface="Century Gothic"/>
                <a:sym typeface="Century Gothic"/>
              </a:rPr>
              <a:t>No special equipment is required, and liver tissue is neither entered nor resected. However, the risk of </a:t>
            </a:r>
            <a:r>
              <a:rPr lang="en-US" sz="2000" dirty="0">
                <a:solidFill>
                  <a:srgbClr val="FF0000"/>
                </a:solidFill>
                <a:latin typeface="Century Gothic"/>
                <a:ea typeface="Century Gothic"/>
                <a:cs typeface="Century Gothic"/>
                <a:sym typeface="Century Gothic"/>
              </a:rPr>
              <a:t>secondary echinococcosis </a:t>
            </a:r>
            <a:r>
              <a:rPr lang="en-US" sz="2000" dirty="0">
                <a:solidFill>
                  <a:srgbClr val="000000"/>
                </a:solidFill>
                <a:latin typeface="Century Gothic"/>
                <a:ea typeface="Century Gothic"/>
                <a:cs typeface="Century Gothic"/>
                <a:sym typeface="Century Gothic"/>
              </a:rPr>
              <a:t>from </a:t>
            </a:r>
            <a:r>
              <a:rPr lang="en-US" sz="2000" dirty="0" err="1">
                <a:solidFill>
                  <a:srgbClr val="000000"/>
                </a:solidFill>
                <a:latin typeface="Century Gothic"/>
                <a:ea typeface="Century Gothic"/>
                <a:cs typeface="Century Gothic"/>
                <a:sym typeface="Century Gothic"/>
              </a:rPr>
              <a:t>protoscolex</a:t>
            </a:r>
            <a:r>
              <a:rPr lang="en-US" sz="2000" dirty="0">
                <a:solidFill>
                  <a:srgbClr val="000000"/>
                </a:solidFill>
                <a:latin typeface="Century Gothic"/>
                <a:ea typeface="Century Gothic"/>
                <a:cs typeface="Century Gothic"/>
                <a:sym typeface="Century Gothic"/>
              </a:rPr>
              <a:t> dissemination is higher than with total </a:t>
            </a:r>
            <a:r>
              <a:rPr lang="en-US" sz="2000" dirty="0" err="1">
                <a:solidFill>
                  <a:srgbClr val="000000"/>
                </a:solidFill>
                <a:latin typeface="Century Gothic"/>
                <a:ea typeface="Century Gothic"/>
                <a:cs typeface="Century Gothic"/>
                <a:sym typeface="Century Gothic"/>
              </a:rPr>
              <a:t>pericystectomy</a:t>
            </a:r>
            <a:r>
              <a:rPr lang="en-US" sz="2000" dirty="0">
                <a:solidFill>
                  <a:srgbClr val="000000"/>
                </a:solidFill>
                <a:latin typeface="Century Gothic"/>
                <a:ea typeface="Century Gothic"/>
                <a:cs typeface="Century Gothic"/>
                <a:sym typeface="Century Gothic"/>
              </a:rPr>
              <a:t>, total cystectomy, and hepatic resection.</a:t>
            </a:r>
            <a:endParaRPr sz="1600" dirty="0"/>
          </a:p>
          <a:p>
            <a:pPr marL="0" marR="0" lvl="0" indent="0" algn="l" rtl="0">
              <a:spcBef>
                <a:spcPts val="0"/>
              </a:spcBef>
              <a:spcAft>
                <a:spcPts val="0"/>
              </a:spcAft>
              <a:buNone/>
            </a:pPr>
            <a:r>
              <a:rPr lang="en-US" sz="2000" dirty="0">
                <a:solidFill>
                  <a:srgbClr val="000000"/>
                </a:solidFill>
                <a:latin typeface="Century Gothic"/>
                <a:ea typeface="Century Gothic"/>
                <a:cs typeface="Century Gothic"/>
                <a:sym typeface="Century Gothic"/>
              </a:rPr>
              <a:t>Cystectomy consists of </a:t>
            </a:r>
            <a:r>
              <a:rPr lang="en-US" sz="2000" b="1" dirty="0">
                <a:solidFill>
                  <a:srgbClr val="000000"/>
                </a:solidFill>
                <a:latin typeface="Century Gothic"/>
                <a:ea typeface="Century Gothic"/>
                <a:cs typeface="Century Gothic"/>
                <a:sym typeface="Century Gothic"/>
              </a:rPr>
              <a:t>(1)</a:t>
            </a:r>
            <a:r>
              <a:rPr lang="en-US" sz="2000" dirty="0">
                <a:solidFill>
                  <a:srgbClr val="000000"/>
                </a:solidFill>
                <a:latin typeface="Century Gothic"/>
                <a:ea typeface="Century Gothic"/>
                <a:cs typeface="Century Gothic"/>
                <a:sym typeface="Century Gothic"/>
              </a:rPr>
              <a:t> puncture aspiration, </a:t>
            </a:r>
            <a:r>
              <a:rPr lang="en-US" sz="2000" b="1" dirty="0">
                <a:solidFill>
                  <a:srgbClr val="000000"/>
                </a:solidFill>
                <a:latin typeface="Century Gothic"/>
                <a:ea typeface="Century Gothic"/>
                <a:cs typeface="Century Gothic"/>
                <a:sym typeface="Century Gothic"/>
              </a:rPr>
              <a:t>(2)</a:t>
            </a:r>
            <a:r>
              <a:rPr lang="en-US" sz="2000" dirty="0">
                <a:solidFill>
                  <a:srgbClr val="000000"/>
                </a:solidFill>
                <a:latin typeface="Century Gothic"/>
                <a:ea typeface="Century Gothic"/>
                <a:cs typeface="Century Gothic"/>
                <a:sym typeface="Century Gothic"/>
              </a:rPr>
              <a:t> injection (if no contraindication), </a:t>
            </a:r>
            <a:r>
              <a:rPr lang="en-US" sz="2000" b="1" dirty="0">
                <a:solidFill>
                  <a:srgbClr val="000000"/>
                </a:solidFill>
                <a:latin typeface="Century Gothic"/>
                <a:ea typeface="Century Gothic"/>
                <a:cs typeface="Century Gothic"/>
                <a:sym typeface="Century Gothic"/>
              </a:rPr>
              <a:t>(3)</a:t>
            </a:r>
            <a:r>
              <a:rPr lang="en-US" sz="2000" dirty="0">
                <a:solidFill>
                  <a:srgbClr val="000000"/>
                </a:solidFill>
                <a:latin typeface="Century Gothic"/>
                <a:ea typeface="Century Gothic"/>
                <a:cs typeface="Century Gothic"/>
                <a:sym typeface="Century Gothic"/>
              </a:rPr>
              <a:t> </a:t>
            </a:r>
            <a:r>
              <a:rPr lang="en-US" sz="2000" dirty="0" err="1">
                <a:solidFill>
                  <a:srgbClr val="000000"/>
                </a:solidFill>
                <a:latin typeface="Century Gothic"/>
                <a:ea typeface="Century Gothic"/>
                <a:cs typeface="Century Gothic"/>
                <a:sym typeface="Century Gothic"/>
              </a:rPr>
              <a:t>hydatidectomy</a:t>
            </a:r>
            <a:r>
              <a:rPr lang="en-US" sz="2000" dirty="0">
                <a:solidFill>
                  <a:srgbClr val="000000"/>
                </a:solidFill>
                <a:latin typeface="Century Gothic"/>
                <a:ea typeface="Century Gothic"/>
                <a:cs typeface="Century Gothic"/>
                <a:sym typeface="Century Gothic"/>
              </a:rPr>
              <a:t> (removing its contents: daughter cysts, laminated and germinal layers), and </a:t>
            </a:r>
            <a:r>
              <a:rPr lang="en-US" sz="2000" b="1" dirty="0">
                <a:solidFill>
                  <a:srgbClr val="000000"/>
                </a:solidFill>
                <a:latin typeface="Century Gothic"/>
                <a:ea typeface="Century Gothic"/>
                <a:cs typeface="Century Gothic"/>
                <a:sym typeface="Century Gothic"/>
              </a:rPr>
              <a:t>(4)</a:t>
            </a:r>
            <a:r>
              <a:rPr lang="en-US" sz="2000" dirty="0">
                <a:solidFill>
                  <a:srgbClr val="000000"/>
                </a:solidFill>
                <a:latin typeface="Century Gothic"/>
                <a:ea typeface="Century Gothic"/>
                <a:cs typeface="Century Gothic"/>
                <a:sym typeface="Century Gothic"/>
              </a:rPr>
              <a:t> </a:t>
            </a:r>
            <a:r>
              <a:rPr lang="en-US" sz="2000" dirty="0" err="1">
                <a:solidFill>
                  <a:srgbClr val="000000"/>
                </a:solidFill>
                <a:latin typeface="Century Gothic"/>
                <a:ea typeface="Century Gothic"/>
                <a:cs typeface="Century Gothic"/>
                <a:sym typeface="Century Gothic"/>
              </a:rPr>
              <a:t>unroofing</a:t>
            </a:r>
            <a:r>
              <a:rPr lang="en-US" sz="2000" dirty="0">
                <a:solidFill>
                  <a:srgbClr val="000000"/>
                </a:solidFill>
                <a:latin typeface="Century Gothic"/>
                <a:ea typeface="Century Gothic"/>
                <a:cs typeface="Century Gothic"/>
                <a:sym typeface="Century Gothic"/>
              </a:rPr>
              <a:t> (removing the portion that protrudes the liver surface: adventitia layer and thinned-out liver). </a:t>
            </a:r>
            <a:endParaRPr sz="1600" dirty="0"/>
          </a:p>
        </p:txBody>
      </p:sp>
      <p:sp>
        <p:nvSpPr>
          <p:cNvPr id="4772" name="Google Shape;4772;p50"/>
          <p:cNvSpPr/>
          <p:nvPr/>
        </p:nvSpPr>
        <p:spPr>
          <a:xfrm>
            <a:off x="1005950" y="4470800"/>
            <a:ext cx="6526200" cy="2031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rgbClr val="000000"/>
                </a:solidFill>
                <a:latin typeface="Century Gothic"/>
                <a:ea typeface="Century Gothic"/>
                <a:cs typeface="Century Gothic"/>
                <a:sym typeface="Century Gothic"/>
              </a:rPr>
              <a:t>1)</a:t>
            </a:r>
            <a:r>
              <a:rPr lang="en-US" sz="2100">
                <a:solidFill>
                  <a:srgbClr val="000000"/>
                </a:solidFill>
                <a:latin typeface="Century Gothic"/>
                <a:ea typeface="Century Gothic"/>
                <a:cs typeface="Century Gothic"/>
                <a:sym typeface="Century Gothic"/>
              </a:rPr>
              <a:t>The area around the cyst is carefully isolated by gauze packs: The first layer is soaked with normal saline, and the second layer is soaked with a 20% hypertonic saline solution. chemical barrier </a:t>
            </a:r>
            <a:r>
              <a:rPr lang="en-US" sz="2100">
                <a:solidFill>
                  <a:srgbClr val="000000"/>
                </a:solidFill>
                <a:latin typeface="Lucida Sans"/>
                <a:ea typeface="Lucida Sans"/>
                <a:cs typeface="Lucida Sans"/>
                <a:sym typeface="Lucida Sans"/>
              </a:rPr>
              <a:t>to prevent the spillage of parasites into the surrounding tissue and peritoneal cavity.</a:t>
            </a:r>
            <a:endParaRPr sz="2100">
              <a:solidFill>
                <a:srgbClr val="000000"/>
              </a:solidFill>
              <a:latin typeface="Century Gothic"/>
              <a:ea typeface="Century Gothic"/>
              <a:cs typeface="Century Gothic"/>
              <a:sym typeface="Century Gothic"/>
            </a:endParaRPr>
          </a:p>
        </p:txBody>
      </p:sp>
      <p:pic>
        <p:nvPicPr>
          <p:cNvPr id="4773" name="Google Shape;4773;p50"/>
          <p:cNvPicPr preferRelativeResize="0"/>
          <p:nvPr/>
        </p:nvPicPr>
        <p:blipFill rotWithShape="1">
          <a:blip r:embed="rId3">
            <a:alphaModFix/>
          </a:blip>
          <a:srcRect l="1408" t="10653" r="1086" b="1"/>
          <a:stretch/>
        </p:blipFill>
        <p:spPr>
          <a:xfrm>
            <a:off x="7946925" y="3900500"/>
            <a:ext cx="4144300" cy="3028275"/>
          </a:xfrm>
          <a:prstGeom prst="rect">
            <a:avLst/>
          </a:prstGeom>
          <a:noFill/>
          <a:ln>
            <a:noFill/>
          </a:ln>
        </p:spPr>
      </p:pic>
      <p:sp>
        <p:nvSpPr>
          <p:cNvPr id="4774" name="Google Shape;4774;p50"/>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778"/>
        <p:cNvGrpSpPr/>
        <p:nvPr/>
      </p:nvGrpSpPr>
      <p:grpSpPr>
        <a:xfrm>
          <a:off x="0" y="0"/>
          <a:ext cx="0" cy="0"/>
          <a:chOff x="0" y="0"/>
          <a:chExt cx="0" cy="0"/>
        </a:xfrm>
      </p:grpSpPr>
      <p:sp>
        <p:nvSpPr>
          <p:cNvPr id="4779" name="Google Shape;4779;p51"/>
          <p:cNvSpPr/>
          <p:nvPr/>
        </p:nvSpPr>
        <p:spPr>
          <a:xfrm>
            <a:off x="950911" y="130794"/>
            <a:ext cx="11079980"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rgbClr val="000000"/>
                </a:solidFill>
                <a:latin typeface="Century Gothic"/>
                <a:ea typeface="Century Gothic"/>
                <a:cs typeface="Century Gothic"/>
                <a:sym typeface="Century Gothic"/>
              </a:rPr>
              <a:t>2-The cyst is punctured and aspirated. Before instilling the </a:t>
            </a:r>
            <a:r>
              <a:rPr lang="en-US" sz="2200" b="1" dirty="0" err="1">
                <a:solidFill>
                  <a:srgbClr val="000000"/>
                </a:solidFill>
                <a:latin typeface="Century Gothic"/>
                <a:ea typeface="Century Gothic"/>
                <a:cs typeface="Century Gothic"/>
                <a:sym typeface="Century Gothic"/>
              </a:rPr>
              <a:t>scolicidal</a:t>
            </a:r>
            <a:r>
              <a:rPr lang="en-US" sz="2200" b="1" dirty="0">
                <a:solidFill>
                  <a:srgbClr val="000000"/>
                </a:solidFill>
                <a:latin typeface="Century Gothic"/>
                <a:ea typeface="Century Gothic"/>
                <a:cs typeface="Century Gothic"/>
                <a:sym typeface="Century Gothic"/>
              </a:rPr>
              <a:t> agent, as much fluid as possible is aspirated to prevent </a:t>
            </a:r>
            <a:r>
              <a:rPr lang="en-US" sz="2200" b="1" dirty="0">
                <a:solidFill>
                  <a:srgbClr val="FF0000"/>
                </a:solidFill>
                <a:latin typeface="Century Gothic"/>
                <a:ea typeface="Century Gothic"/>
                <a:cs typeface="Century Gothic"/>
                <a:sym typeface="Century Gothic"/>
              </a:rPr>
              <a:t>dilution </a:t>
            </a:r>
            <a:r>
              <a:rPr lang="en-US" sz="2200" b="1" dirty="0">
                <a:solidFill>
                  <a:srgbClr val="000000"/>
                </a:solidFill>
                <a:latin typeface="Century Gothic"/>
                <a:ea typeface="Century Gothic"/>
                <a:cs typeface="Century Gothic"/>
                <a:sym typeface="Century Gothic"/>
              </a:rPr>
              <a:t>of the </a:t>
            </a:r>
            <a:r>
              <a:rPr lang="en-US" sz="2200" b="1" dirty="0" err="1">
                <a:solidFill>
                  <a:srgbClr val="FF0000"/>
                </a:solidFill>
                <a:latin typeface="Century Gothic"/>
                <a:ea typeface="Century Gothic"/>
                <a:cs typeface="Century Gothic"/>
                <a:sym typeface="Century Gothic"/>
              </a:rPr>
              <a:t>scolicidal</a:t>
            </a:r>
            <a:r>
              <a:rPr lang="en-US" sz="2200" b="1" dirty="0">
                <a:solidFill>
                  <a:srgbClr val="FF0000"/>
                </a:solidFill>
                <a:latin typeface="Century Gothic"/>
                <a:ea typeface="Century Gothic"/>
                <a:cs typeface="Century Gothic"/>
                <a:sym typeface="Century Gothic"/>
              </a:rPr>
              <a:t> agent</a:t>
            </a:r>
            <a:r>
              <a:rPr lang="en-US" sz="2200" b="1" dirty="0">
                <a:solidFill>
                  <a:srgbClr val="000000"/>
                </a:solidFill>
                <a:latin typeface="Century Gothic"/>
                <a:ea typeface="Century Gothic"/>
                <a:cs typeface="Century Gothic"/>
                <a:sym typeface="Century Gothic"/>
              </a:rPr>
              <a:t>. Then, the </a:t>
            </a:r>
            <a:r>
              <a:rPr lang="en-US" sz="2200" b="1" dirty="0" err="1">
                <a:solidFill>
                  <a:srgbClr val="000000"/>
                </a:solidFill>
                <a:latin typeface="Century Gothic"/>
                <a:ea typeface="Century Gothic"/>
                <a:cs typeface="Century Gothic"/>
                <a:sym typeface="Century Gothic"/>
              </a:rPr>
              <a:t>scolicidal</a:t>
            </a:r>
            <a:r>
              <a:rPr lang="en-US" sz="2200" b="1" dirty="0">
                <a:solidFill>
                  <a:srgbClr val="000000"/>
                </a:solidFill>
                <a:latin typeface="Century Gothic"/>
                <a:ea typeface="Century Gothic"/>
                <a:cs typeface="Century Gothic"/>
                <a:sym typeface="Century Gothic"/>
              </a:rPr>
              <a:t> agent is instilled into the cyst cavity and left for approximately </a:t>
            </a:r>
            <a:r>
              <a:rPr lang="en-US" sz="2200" b="1" dirty="0">
                <a:solidFill>
                  <a:srgbClr val="FF0000"/>
                </a:solidFill>
                <a:latin typeface="Century Gothic"/>
                <a:ea typeface="Century Gothic"/>
                <a:cs typeface="Century Gothic"/>
                <a:sym typeface="Century Gothic"/>
              </a:rPr>
              <a:t>5–15 minutes</a:t>
            </a:r>
            <a:r>
              <a:rPr lang="en-US" sz="2200" b="1" dirty="0">
                <a:solidFill>
                  <a:srgbClr val="000000"/>
                </a:solidFill>
                <a:latin typeface="Century Gothic"/>
                <a:ea typeface="Century Gothic"/>
                <a:cs typeface="Century Gothic"/>
                <a:sym typeface="Century Gothic"/>
              </a:rPr>
              <a:t>.</a:t>
            </a:r>
            <a:endParaRPr sz="2200" b="1" dirty="0">
              <a:solidFill>
                <a:srgbClr val="000000"/>
              </a:solidFill>
              <a:latin typeface="Century Gothic"/>
              <a:ea typeface="Century Gothic"/>
              <a:cs typeface="Century Gothic"/>
              <a:sym typeface="Century Gothic"/>
            </a:endParaRPr>
          </a:p>
        </p:txBody>
      </p:sp>
      <p:sp>
        <p:nvSpPr>
          <p:cNvPr id="4780" name="Google Shape;4780;p51"/>
          <p:cNvSpPr/>
          <p:nvPr/>
        </p:nvSpPr>
        <p:spPr>
          <a:xfrm>
            <a:off x="950900" y="1454225"/>
            <a:ext cx="6366000" cy="1785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rgbClr val="000000"/>
                </a:solidFill>
                <a:latin typeface="Century Gothic"/>
                <a:ea typeface="Century Gothic"/>
                <a:cs typeface="Century Gothic"/>
                <a:sym typeface="Century Gothic"/>
              </a:rPr>
              <a:t>3-Then, the </a:t>
            </a:r>
            <a:r>
              <a:rPr lang="en-US" sz="2200" b="1" dirty="0" err="1">
                <a:solidFill>
                  <a:srgbClr val="000000"/>
                </a:solidFill>
                <a:latin typeface="Century Gothic"/>
                <a:ea typeface="Century Gothic"/>
                <a:cs typeface="Century Gothic"/>
                <a:sym typeface="Century Gothic"/>
              </a:rPr>
              <a:t>scolicidal</a:t>
            </a:r>
            <a:r>
              <a:rPr lang="en-US" sz="2200" b="1" dirty="0">
                <a:solidFill>
                  <a:srgbClr val="000000"/>
                </a:solidFill>
                <a:latin typeface="Century Gothic"/>
                <a:ea typeface="Century Gothic"/>
                <a:cs typeface="Century Gothic"/>
                <a:sym typeface="Century Gothic"/>
              </a:rPr>
              <a:t> agent is aspirated, and the cyst is unroofed. The cyst contents, such as the </a:t>
            </a:r>
            <a:r>
              <a:rPr lang="en-US" sz="2200" b="1" dirty="0" err="1">
                <a:solidFill>
                  <a:srgbClr val="FF0000"/>
                </a:solidFill>
                <a:latin typeface="Century Gothic"/>
                <a:ea typeface="Century Gothic"/>
                <a:cs typeface="Century Gothic"/>
                <a:sym typeface="Century Gothic"/>
              </a:rPr>
              <a:t>germinative</a:t>
            </a:r>
            <a:r>
              <a:rPr lang="en-US" sz="2200" b="1" dirty="0">
                <a:solidFill>
                  <a:srgbClr val="FF0000"/>
                </a:solidFill>
                <a:latin typeface="Century Gothic"/>
                <a:ea typeface="Century Gothic"/>
                <a:cs typeface="Century Gothic"/>
                <a:sym typeface="Century Gothic"/>
              </a:rPr>
              <a:t> membrane </a:t>
            </a:r>
            <a:r>
              <a:rPr lang="en-US" sz="2200" b="1" dirty="0">
                <a:solidFill>
                  <a:srgbClr val="000000"/>
                </a:solidFill>
                <a:latin typeface="Century Gothic"/>
                <a:ea typeface="Century Gothic"/>
                <a:cs typeface="Century Gothic"/>
                <a:sym typeface="Century Gothic"/>
              </a:rPr>
              <a:t>and </a:t>
            </a:r>
            <a:r>
              <a:rPr lang="en-US" sz="2200" b="1" dirty="0">
                <a:solidFill>
                  <a:srgbClr val="FF0000"/>
                </a:solidFill>
                <a:latin typeface="Century Gothic"/>
                <a:ea typeface="Century Gothic"/>
                <a:cs typeface="Century Gothic"/>
                <a:sym typeface="Century Gothic"/>
              </a:rPr>
              <a:t>daughter cysts, are evacuated</a:t>
            </a:r>
            <a:br>
              <a:rPr lang="en-US" sz="2200" b="1" dirty="0">
                <a:solidFill>
                  <a:srgbClr val="000000"/>
                </a:solidFill>
                <a:latin typeface="Century Gothic"/>
                <a:ea typeface="Century Gothic"/>
                <a:cs typeface="Century Gothic"/>
                <a:sym typeface="Century Gothic"/>
              </a:rPr>
            </a:br>
            <a:endParaRPr sz="2200" b="1" dirty="0">
              <a:solidFill>
                <a:srgbClr val="000000"/>
              </a:solidFill>
              <a:latin typeface="Century Gothic"/>
              <a:ea typeface="Century Gothic"/>
              <a:cs typeface="Century Gothic"/>
              <a:sym typeface="Century Gothic"/>
            </a:endParaRPr>
          </a:p>
        </p:txBody>
      </p:sp>
      <p:pic>
        <p:nvPicPr>
          <p:cNvPr id="4781" name="Google Shape;4781;p51"/>
          <p:cNvPicPr preferRelativeResize="0"/>
          <p:nvPr/>
        </p:nvPicPr>
        <p:blipFill rotWithShape="1">
          <a:blip r:embed="rId3">
            <a:alphaModFix/>
          </a:blip>
          <a:srcRect l="-3720" t="-1910" r="3719" b="1909"/>
          <a:stretch/>
        </p:blipFill>
        <p:spPr>
          <a:xfrm>
            <a:off x="7316786" y="1454233"/>
            <a:ext cx="4614939" cy="5222644"/>
          </a:xfrm>
          <a:prstGeom prst="rect">
            <a:avLst/>
          </a:prstGeom>
          <a:noFill/>
          <a:ln>
            <a:noFill/>
          </a:ln>
        </p:spPr>
      </p:pic>
      <p:pic>
        <p:nvPicPr>
          <p:cNvPr id="4782" name="Google Shape;4782;p51"/>
          <p:cNvPicPr preferRelativeResize="0"/>
          <p:nvPr/>
        </p:nvPicPr>
        <p:blipFill rotWithShape="1">
          <a:blip r:embed="rId4">
            <a:alphaModFix/>
          </a:blip>
          <a:srcRect l="2487" t="1695" r="3130"/>
          <a:stretch/>
        </p:blipFill>
        <p:spPr>
          <a:xfrm>
            <a:off x="1085875" y="2931425"/>
            <a:ext cx="4879450" cy="3926575"/>
          </a:xfrm>
          <a:prstGeom prst="rect">
            <a:avLst/>
          </a:prstGeom>
          <a:noFill/>
          <a:ln>
            <a:noFill/>
          </a:ln>
        </p:spPr>
      </p:pic>
      <p:sp>
        <p:nvSpPr>
          <p:cNvPr id="4783" name="Google Shape;4783;p51"/>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787"/>
        <p:cNvGrpSpPr/>
        <p:nvPr/>
      </p:nvGrpSpPr>
      <p:grpSpPr>
        <a:xfrm>
          <a:off x="0" y="0"/>
          <a:ext cx="0" cy="0"/>
          <a:chOff x="0" y="0"/>
          <a:chExt cx="0" cy="0"/>
        </a:xfrm>
      </p:grpSpPr>
      <p:sp>
        <p:nvSpPr>
          <p:cNvPr id="4788" name="Google Shape;4788;p52"/>
          <p:cNvSpPr/>
          <p:nvPr/>
        </p:nvSpPr>
        <p:spPr>
          <a:xfrm>
            <a:off x="591000" y="383726"/>
            <a:ext cx="10917900" cy="3045300"/>
          </a:xfrm>
          <a:prstGeom prst="rect">
            <a:avLst/>
          </a:prstGeom>
          <a:noFill/>
          <a:ln>
            <a:noFill/>
          </a:ln>
        </p:spPr>
        <p:txBody>
          <a:bodyPr spcFirstLastPara="1" wrap="square" lIns="91425" tIns="45700" rIns="91425" bIns="45700" anchor="t" anchorCtr="0">
            <a:spAutoFit/>
          </a:bodyPr>
          <a:lstStyle/>
          <a:p>
            <a:pPr marL="109728" marR="0" lvl="0" indent="0" algn="l" rtl="0">
              <a:spcBef>
                <a:spcPts val="0"/>
              </a:spcBef>
              <a:spcAft>
                <a:spcPts val="0"/>
              </a:spcAft>
              <a:buNone/>
            </a:pPr>
            <a:r>
              <a:rPr lang="en-US" sz="2100" b="1">
                <a:solidFill>
                  <a:srgbClr val="000000"/>
                </a:solidFill>
                <a:latin typeface="Lucida Sans"/>
                <a:ea typeface="Lucida Sans"/>
                <a:cs typeface="Lucida Sans"/>
                <a:sym typeface="Lucida Sans"/>
              </a:rPr>
              <a:t>4-</a:t>
            </a:r>
            <a:r>
              <a:rPr lang="en-US" sz="2100">
                <a:solidFill>
                  <a:srgbClr val="000000"/>
                </a:solidFill>
                <a:latin typeface="Lucida Sans"/>
                <a:ea typeface="Lucida Sans"/>
                <a:cs typeface="Lucida Sans"/>
                <a:sym typeface="Lucida Sans"/>
              </a:rPr>
              <a:t>The last step in conservative treatment is managing the residual cavity (pericyst). This can be done using various methods </a:t>
            </a:r>
            <a:r>
              <a:rPr lang="en-US" sz="2100" b="1">
                <a:solidFill>
                  <a:srgbClr val="000000"/>
                </a:solidFill>
                <a:latin typeface="Lucida Sans"/>
                <a:ea typeface="Lucida Sans"/>
                <a:cs typeface="Lucida Sans"/>
                <a:sym typeface="Lucida Sans"/>
              </a:rPr>
              <a:t>such as:</a:t>
            </a:r>
            <a:endParaRPr sz="1700" b="1"/>
          </a:p>
          <a:p>
            <a:pPr marL="109728" marR="0" lvl="0" indent="0" algn="l" rtl="0">
              <a:spcBef>
                <a:spcPts val="400"/>
              </a:spcBef>
              <a:spcAft>
                <a:spcPts val="0"/>
              </a:spcAft>
              <a:buNone/>
            </a:pPr>
            <a:r>
              <a:rPr lang="en-US" sz="2100" b="1">
                <a:solidFill>
                  <a:srgbClr val="FF7807"/>
                </a:solidFill>
                <a:latin typeface="Lucida Sans"/>
                <a:ea typeface="Lucida Sans"/>
                <a:cs typeface="Lucida Sans"/>
                <a:sym typeface="Lucida Sans"/>
              </a:rPr>
              <a:t>1-</a:t>
            </a:r>
            <a:r>
              <a:rPr lang="en-US" sz="2100">
                <a:solidFill>
                  <a:srgbClr val="000000"/>
                </a:solidFill>
                <a:latin typeface="Lucida Sans"/>
                <a:ea typeface="Lucida Sans"/>
                <a:cs typeface="Lucida Sans"/>
                <a:sym typeface="Lucida Sans"/>
              </a:rPr>
              <a:t>external drainage</a:t>
            </a:r>
            <a:endParaRPr sz="1700"/>
          </a:p>
          <a:p>
            <a:pPr marL="109728" marR="0" lvl="0" indent="0" algn="l" rtl="0">
              <a:spcBef>
                <a:spcPts val="400"/>
              </a:spcBef>
              <a:spcAft>
                <a:spcPts val="0"/>
              </a:spcAft>
              <a:buNone/>
            </a:pPr>
            <a:r>
              <a:rPr lang="en-US" sz="2100" b="1">
                <a:solidFill>
                  <a:srgbClr val="FF7807"/>
                </a:solidFill>
                <a:latin typeface="Lucida Sans"/>
                <a:ea typeface="Lucida Sans"/>
                <a:cs typeface="Lucida Sans"/>
                <a:sym typeface="Lucida Sans"/>
              </a:rPr>
              <a:t>2-</a:t>
            </a:r>
            <a:r>
              <a:rPr lang="en-US" sz="2100">
                <a:solidFill>
                  <a:srgbClr val="000000"/>
                </a:solidFill>
                <a:latin typeface="Lucida Sans"/>
                <a:ea typeface="Lucida Sans"/>
                <a:cs typeface="Lucida Sans"/>
                <a:sym typeface="Lucida Sans"/>
              </a:rPr>
              <a:t>internal drainage</a:t>
            </a:r>
            <a:endParaRPr sz="1700"/>
          </a:p>
          <a:p>
            <a:pPr marL="109728" marR="0" lvl="0" indent="0" algn="l" rtl="0">
              <a:spcBef>
                <a:spcPts val="400"/>
              </a:spcBef>
              <a:spcAft>
                <a:spcPts val="0"/>
              </a:spcAft>
              <a:buNone/>
            </a:pPr>
            <a:r>
              <a:rPr lang="en-US" sz="2100" b="1">
                <a:solidFill>
                  <a:srgbClr val="FF7807"/>
                </a:solidFill>
                <a:latin typeface="Lucida Sans"/>
                <a:ea typeface="Lucida Sans"/>
                <a:cs typeface="Lucida Sans"/>
                <a:sym typeface="Lucida Sans"/>
              </a:rPr>
              <a:t>3-</a:t>
            </a:r>
            <a:r>
              <a:rPr lang="en-US" sz="2100">
                <a:solidFill>
                  <a:srgbClr val="000000"/>
                </a:solidFill>
                <a:latin typeface="Lucida Sans"/>
                <a:ea typeface="Lucida Sans"/>
                <a:cs typeface="Lucida Sans"/>
                <a:sym typeface="Lucida Sans"/>
              </a:rPr>
              <a:t>Suture closed after filling the cavity with normal saline  </a:t>
            </a:r>
            <a:endParaRPr sz="2100">
              <a:solidFill>
                <a:srgbClr val="000000"/>
              </a:solidFill>
              <a:latin typeface="Lucida Sans"/>
              <a:ea typeface="Lucida Sans"/>
              <a:cs typeface="Lucida Sans"/>
              <a:sym typeface="Lucida Sans"/>
            </a:endParaRPr>
          </a:p>
          <a:p>
            <a:pPr marL="109728" marR="0" lvl="0" indent="0" algn="l" rtl="0">
              <a:spcBef>
                <a:spcPts val="400"/>
              </a:spcBef>
              <a:spcAft>
                <a:spcPts val="0"/>
              </a:spcAft>
              <a:buNone/>
            </a:pPr>
            <a:r>
              <a:rPr lang="en-US" sz="2100" b="1">
                <a:solidFill>
                  <a:srgbClr val="FF7807"/>
                </a:solidFill>
                <a:latin typeface="Lucida Sans"/>
                <a:ea typeface="Lucida Sans"/>
                <a:cs typeface="Lucida Sans"/>
                <a:sym typeface="Lucida Sans"/>
              </a:rPr>
              <a:t>4-</a:t>
            </a:r>
            <a:r>
              <a:rPr lang="en-US" sz="2100">
                <a:solidFill>
                  <a:srgbClr val="000000"/>
                </a:solidFill>
                <a:latin typeface="Lucida Sans"/>
                <a:ea typeface="Lucida Sans"/>
                <a:cs typeface="Lucida Sans"/>
                <a:sym typeface="Lucida Sans"/>
              </a:rPr>
              <a:t>omentoplasty</a:t>
            </a:r>
            <a:r>
              <a:rPr lang="en-US" sz="2100">
                <a:solidFill>
                  <a:srgbClr val="000000"/>
                </a:solidFill>
                <a:latin typeface="Tahoma"/>
                <a:ea typeface="Tahoma"/>
                <a:cs typeface="Tahoma"/>
                <a:sym typeface="Tahoma"/>
              </a:rPr>
              <a:t>  </a:t>
            </a:r>
            <a:endParaRPr sz="1700"/>
          </a:p>
          <a:p>
            <a:pPr marL="109728" marR="0" lvl="0" indent="0" algn="l" rtl="0">
              <a:spcBef>
                <a:spcPts val="400"/>
              </a:spcBef>
              <a:spcAft>
                <a:spcPts val="0"/>
              </a:spcAft>
              <a:buNone/>
            </a:pPr>
            <a:r>
              <a:rPr lang="en-US" sz="2100" b="1">
                <a:solidFill>
                  <a:srgbClr val="FF7807"/>
                </a:solidFill>
                <a:latin typeface="Lucida Sans"/>
                <a:ea typeface="Lucida Sans"/>
                <a:cs typeface="Lucida Sans"/>
                <a:sym typeface="Lucida Sans"/>
              </a:rPr>
              <a:t>5-</a:t>
            </a:r>
            <a:r>
              <a:rPr lang="en-US" sz="2100">
                <a:solidFill>
                  <a:srgbClr val="000000"/>
                </a:solidFill>
                <a:latin typeface="Arial"/>
                <a:ea typeface="Arial"/>
                <a:cs typeface="Arial"/>
                <a:sym typeface="Arial"/>
              </a:rPr>
              <a:t>capitonnage </a:t>
            </a:r>
            <a:r>
              <a:rPr lang="en-US" sz="2100">
                <a:solidFill>
                  <a:srgbClr val="000000"/>
                </a:solidFill>
                <a:latin typeface="Tahoma"/>
                <a:ea typeface="Tahoma"/>
                <a:cs typeface="Tahoma"/>
                <a:sym typeface="Tahoma"/>
              </a:rPr>
              <a:t> </a:t>
            </a:r>
            <a:endParaRPr sz="1700"/>
          </a:p>
          <a:p>
            <a:pPr marL="109728" marR="0" lvl="0" indent="0" algn="l" rtl="0">
              <a:spcBef>
                <a:spcPts val="400"/>
              </a:spcBef>
              <a:spcAft>
                <a:spcPts val="0"/>
              </a:spcAft>
              <a:buNone/>
            </a:pPr>
            <a:r>
              <a:rPr lang="en-US" sz="2100" b="1">
                <a:solidFill>
                  <a:srgbClr val="FF7807"/>
                </a:solidFill>
                <a:latin typeface="Tahoma"/>
                <a:ea typeface="Tahoma"/>
                <a:cs typeface="Tahoma"/>
                <a:sym typeface="Tahoma"/>
              </a:rPr>
              <a:t>6-</a:t>
            </a:r>
            <a:r>
              <a:rPr lang="en-US" sz="2100">
                <a:solidFill>
                  <a:srgbClr val="000000"/>
                </a:solidFill>
                <a:latin typeface="Tahoma"/>
                <a:ea typeface="Tahoma"/>
                <a:cs typeface="Tahoma"/>
                <a:sym typeface="Tahoma"/>
              </a:rPr>
              <a:t>partial pericystectomy </a:t>
            </a:r>
            <a:endParaRPr sz="2100">
              <a:solidFill>
                <a:srgbClr val="000000"/>
              </a:solidFill>
              <a:latin typeface="Arial"/>
              <a:ea typeface="Arial"/>
              <a:cs typeface="Arial"/>
              <a:sym typeface="Arial"/>
            </a:endParaRPr>
          </a:p>
        </p:txBody>
      </p:sp>
      <p:pic>
        <p:nvPicPr>
          <p:cNvPr id="4789" name="Google Shape;4789;p52"/>
          <p:cNvPicPr preferRelativeResize="0"/>
          <p:nvPr/>
        </p:nvPicPr>
        <p:blipFill rotWithShape="1">
          <a:blip r:embed="rId3">
            <a:alphaModFix/>
          </a:blip>
          <a:srcRect l="4555" t="5545" r="6371"/>
          <a:stretch/>
        </p:blipFill>
        <p:spPr>
          <a:xfrm>
            <a:off x="1351959" y="3930987"/>
            <a:ext cx="4092108" cy="2571220"/>
          </a:xfrm>
          <a:prstGeom prst="rect">
            <a:avLst/>
          </a:prstGeom>
          <a:noFill/>
          <a:ln>
            <a:noFill/>
          </a:ln>
        </p:spPr>
      </p:pic>
      <p:pic>
        <p:nvPicPr>
          <p:cNvPr id="4790" name="Google Shape;4790;p52"/>
          <p:cNvPicPr preferRelativeResize="0"/>
          <p:nvPr/>
        </p:nvPicPr>
        <p:blipFill rotWithShape="1">
          <a:blip r:embed="rId4">
            <a:alphaModFix/>
          </a:blip>
          <a:srcRect/>
          <a:stretch/>
        </p:blipFill>
        <p:spPr>
          <a:xfrm>
            <a:off x="6299202" y="3033326"/>
            <a:ext cx="4749798" cy="3582216"/>
          </a:xfrm>
          <a:prstGeom prst="rect">
            <a:avLst/>
          </a:prstGeom>
          <a:noFill/>
          <a:ln>
            <a:noFill/>
          </a:ln>
        </p:spPr>
      </p:pic>
      <p:sp>
        <p:nvSpPr>
          <p:cNvPr id="4791" name="Google Shape;4791;p52"/>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795"/>
        <p:cNvGrpSpPr/>
        <p:nvPr/>
      </p:nvGrpSpPr>
      <p:grpSpPr>
        <a:xfrm>
          <a:off x="0" y="0"/>
          <a:ext cx="0" cy="0"/>
          <a:chOff x="0" y="0"/>
          <a:chExt cx="0" cy="0"/>
        </a:xfrm>
      </p:grpSpPr>
      <p:sp>
        <p:nvSpPr>
          <p:cNvPr id="4796" name="Google Shape;4796;p53"/>
          <p:cNvSpPr txBox="1">
            <a:spLocks noGrp="1"/>
          </p:cNvSpPr>
          <p:nvPr>
            <p:ph type="title"/>
          </p:nvPr>
        </p:nvSpPr>
        <p:spPr>
          <a:xfrm>
            <a:off x="809525" y="3614270"/>
            <a:ext cx="4735200" cy="5433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2800"/>
              <a:buFont typeface="Libre Franklin"/>
              <a:buNone/>
            </a:pPr>
            <a:r>
              <a:rPr lang="en-US" sz="3000">
                <a:solidFill>
                  <a:srgbClr val="741B47"/>
                </a:solidFill>
              </a:rPr>
              <a:t>Postoperative Complications</a:t>
            </a:r>
            <a:endParaRPr sz="4900">
              <a:solidFill>
                <a:srgbClr val="741B47"/>
              </a:solidFill>
            </a:endParaRPr>
          </a:p>
        </p:txBody>
      </p:sp>
      <p:sp>
        <p:nvSpPr>
          <p:cNvPr id="4797" name="Google Shape;4797;p53"/>
          <p:cNvSpPr txBox="1">
            <a:spLocks noGrp="1"/>
          </p:cNvSpPr>
          <p:nvPr>
            <p:ph type="subTitle" idx="1"/>
          </p:nvPr>
        </p:nvSpPr>
        <p:spPr>
          <a:xfrm>
            <a:off x="809525" y="4071853"/>
            <a:ext cx="4628700" cy="2790600"/>
          </a:xfrm>
          <a:prstGeom prst="rect">
            <a:avLst/>
          </a:prstGeom>
          <a:noFill/>
          <a:ln>
            <a:noFill/>
          </a:ln>
        </p:spPr>
        <p:txBody>
          <a:bodyPr spcFirstLastPara="1" wrap="square" lIns="91425" tIns="45700" rIns="91425" bIns="45700" anchor="t" anchorCtr="0">
            <a:noAutofit/>
          </a:bodyPr>
          <a:lstStyle/>
          <a:p>
            <a:pPr marL="384048" lvl="0" indent="-243078" algn="l" rtl="0">
              <a:lnSpc>
                <a:spcPct val="74000"/>
              </a:lnSpc>
              <a:spcBef>
                <a:spcPts val="0"/>
              </a:spcBef>
              <a:spcAft>
                <a:spcPts val="0"/>
              </a:spcAft>
              <a:buClr>
                <a:srgbClr val="000099"/>
              </a:buClr>
              <a:buSzPts val="2220"/>
              <a:buNone/>
            </a:pPr>
            <a:r>
              <a:rPr lang="en-US" sz="2220">
                <a:solidFill>
                  <a:srgbClr val="000099"/>
                </a:solidFill>
              </a:rPr>
              <a:t>The most frequent postoperative complications are</a:t>
            </a:r>
            <a:endParaRPr sz="1850"/>
          </a:p>
          <a:p>
            <a:pPr marL="384048" lvl="0" indent="-384048" algn="l" rtl="0">
              <a:lnSpc>
                <a:spcPct val="74000"/>
              </a:lnSpc>
              <a:spcBef>
                <a:spcPts val="200"/>
              </a:spcBef>
              <a:spcAft>
                <a:spcPts val="0"/>
              </a:spcAft>
              <a:buClr>
                <a:schemeClr val="dk2"/>
              </a:buClr>
              <a:buSzPts val="2220"/>
              <a:buFont typeface="Noto Sans Symbols"/>
              <a:buChar char="▪"/>
            </a:pPr>
            <a:r>
              <a:rPr lang="en-US" sz="2220"/>
              <a:t>Wound infection,</a:t>
            </a:r>
            <a:endParaRPr sz="1850"/>
          </a:p>
          <a:p>
            <a:pPr marL="384048" lvl="0" indent="-384048" algn="l" rtl="0">
              <a:lnSpc>
                <a:spcPct val="74000"/>
              </a:lnSpc>
              <a:spcBef>
                <a:spcPts val="200"/>
              </a:spcBef>
              <a:spcAft>
                <a:spcPts val="0"/>
              </a:spcAft>
              <a:buClr>
                <a:schemeClr val="dk2"/>
              </a:buClr>
              <a:buSzPts val="2220"/>
              <a:buFont typeface="Noto Sans Symbols"/>
              <a:buChar char="▪"/>
            </a:pPr>
            <a:r>
              <a:rPr lang="en-US" sz="2220"/>
              <a:t>Biliary Stricture</a:t>
            </a:r>
            <a:endParaRPr sz="1850"/>
          </a:p>
          <a:p>
            <a:pPr marL="384048" lvl="0" indent="-384048" algn="l" rtl="0">
              <a:lnSpc>
                <a:spcPct val="74000"/>
              </a:lnSpc>
              <a:spcBef>
                <a:spcPts val="200"/>
              </a:spcBef>
              <a:spcAft>
                <a:spcPts val="0"/>
              </a:spcAft>
              <a:buClr>
                <a:schemeClr val="dk2"/>
              </a:buClr>
              <a:buSzPts val="2220"/>
              <a:buFont typeface="Noto Sans Symbols"/>
              <a:buChar char="▪"/>
            </a:pPr>
            <a:r>
              <a:rPr lang="en-US" sz="2220"/>
              <a:t>Biliary fistula</a:t>
            </a:r>
            <a:endParaRPr sz="1850"/>
          </a:p>
          <a:p>
            <a:pPr marL="384048" lvl="0" indent="-384048" algn="l" rtl="0">
              <a:lnSpc>
                <a:spcPct val="74000"/>
              </a:lnSpc>
              <a:spcBef>
                <a:spcPts val="200"/>
              </a:spcBef>
              <a:spcAft>
                <a:spcPts val="0"/>
              </a:spcAft>
              <a:buClr>
                <a:schemeClr val="dk2"/>
              </a:buClr>
              <a:buSzPts val="2220"/>
              <a:buFont typeface="Noto Sans Symbols"/>
              <a:buChar char="▪"/>
            </a:pPr>
            <a:r>
              <a:rPr lang="en-US" sz="2220"/>
              <a:t>Chest problems,</a:t>
            </a:r>
            <a:endParaRPr sz="1850"/>
          </a:p>
          <a:p>
            <a:pPr marL="384048" lvl="0" indent="-384048" algn="l" rtl="0">
              <a:lnSpc>
                <a:spcPct val="74000"/>
              </a:lnSpc>
              <a:spcBef>
                <a:spcPts val="200"/>
              </a:spcBef>
              <a:spcAft>
                <a:spcPts val="0"/>
              </a:spcAft>
              <a:buClr>
                <a:schemeClr val="dk2"/>
              </a:buClr>
              <a:buSzPts val="2220"/>
              <a:buFont typeface="Noto Sans Symbols"/>
              <a:buChar char="▪"/>
            </a:pPr>
            <a:r>
              <a:rPr lang="en-US" sz="2220"/>
              <a:t>Subphrenic abscess,</a:t>
            </a:r>
            <a:endParaRPr sz="1850"/>
          </a:p>
          <a:p>
            <a:pPr marL="384048" lvl="0" indent="-384048" algn="l" rtl="0">
              <a:lnSpc>
                <a:spcPct val="74000"/>
              </a:lnSpc>
              <a:spcBef>
                <a:spcPts val="200"/>
              </a:spcBef>
              <a:spcAft>
                <a:spcPts val="0"/>
              </a:spcAft>
              <a:buClr>
                <a:schemeClr val="dk2"/>
              </a:buClr>
              <a:buSzPts val="2220"/>
              <a:buFont typeface="Noto Sans Symbols"/>
              <a:buChar char="▪"/>
            </a:pPr>
            <a:r>
              <a:rPr lang="en-US" sz="2220"/>
              <a:t>Biliary leaks,</a:t>
            </a:r>
            <a:endParaRPr sz="1850"/>
          </a:p>
          <a:p>
            <a:pPr marL="384048" lvl="0" indent="-384048" algn="l" rtl="0">
              <a:lnSpc>
                <a:spcPct val="74000"/>
              </a:lnSpc>
              <a:spcBef>
                <a:spcPts val="200"/>
              </a:spcBef>
              <a:spcAft>
                <a:spcPts val="0"/>
              </a:spcAft>
              <a:buClr>
                <a:schemeClr val="dk2"/>
              </a:buClr>
              <a:buSzPts val="2220"/>
              <a:buFont typeface="Noto Sans Symbols"/>
              <a:buChar char="▪"/>
            </a:pPr>
            <a:r>
              <a:rPr lang="en-US" sz="2220"/>
              <a:t>Liver abscess .</a:t>
            </a:r>
            <a:endParaRPr sz="1850"/>
          </a:p>
        </p:txBody>
      </p:sp>
      <p:sp>
        <p:nvSpPr>
          <p:cNvPr id="4798" name="Google Shape;4798;p53"/>
          <p:cNvSpPr txBox="1"/>
          <p:nvPr/>
        </p:nvSpPr>
        <p:spPr>
          <a:xfrm>
            <a:off x="809526" y="-8"/>
            <a:ext cx="11272500" cy="3327300"/>
          </a:xfrm>
          <a:prstGeom prst="rect">
            <a:avLst/>
          </a:prstGeom>
          <a:noFill/>
          <a:ln>
            <a:noFill/>
          </a:ln>
        </p:spPr>
        <p:txBody>
          <a:bodyPr spcFirstLastPara="1" wrap="square" lIns="91425" tIns="45700" rIns="91425" bIns="45700" anchor="t" anchorCtr="0">
            <a:noAutofit/>
          </a:bodyPr>
          <a:lstStyle/>
          <a:p>
            <a:pPr marL="109728" marR="0" lvl="0" indent="0" algn="l" rtl="0">
              <a:spcBef>
                <a:spcPts val="0"/>
              </a:spcBef>
              <a:spcAft>
                <a:spcPts val="0"/>
              </a:spcAft>
              <a:buClr>
                <a:srgbClr val="2DA2BF"/>
              </a:buClr>
              <a:buSzPts val="1224"/>
              <a:buFont typeface="Noto Sans Symbols"/>
              <a:buNone/>
            </a:pPr>
            <a:r>
              <a:rPr lang="en-US" sz="2200" b="1">
                <a:solidFill>
                  <a:srgbClr val="464646"/>
                </a:solidFill>
                <a:latin typeface="Lucida Sans"/>
                <a:ea typeface="Lucida Sans"/>
                <a:cs typeface="Lucida Sans"/>
                <a:sym typeface="Lucida Sans"/>
              </a:rPr>
              <a:t>Scolicidal agents</a:t>
            </a:r>
            <a:endParaRPr sz="2200" b="1">
              <a:solidFill>
                <a:srgbClr val="000000"/>
              </a:solidFill>
              <a:latin typeface="Lucida Sans"/>
              <a:ea typeface="Lucida Sans"/>
              <a:cs typeface="Lucida Sans"/>
              <a:sym typeface="Lucida Sans"/>
            </a:endParaRPr>
          </a:p>
          <a:p>
            <a:pPr marL="109728" marR="0" lvl="0" indent="0" algn="l" rtl="0">
              <a:spcBef>
                <a:spcPts val="400"/>
              </a:spcBef>
              <a:spcAft>
                <a:spcPts val="0"/>
              </a:spcAft>
              <a:buClr>
                <a:srgbClr val="2DA2BF"/>
              </a:buClr>
              <a:buSzPts val="1224"/>
              <a:buFont typeface="Noto Sans Symbols"/>
              <a:buNone/>
            </a:pPr>
            <a:r>
              <a:rPr lang="en-US" sz="2000" b="1">
                <a:solidFill>
                  <a:srgbClr val="000000"/>
                </a:solidFill>
                <a:latin typeface="Lucida Sans"/>
                <a:ea typeface="Lucida Sans"/>
                <a:cs typeface="Lucida Sans"/>
                <a:sym typeface="Lucida Sans"/>
              </a:rPr>
              <a:t>include:</a:t>
            </a:r>
            <a:endParaRPr sz="1600"/>
          </a:p>
          <a:p>
            <a:pPr marL="109728" marR="0" lvl="0" indent="0" algn="l" rtl="0">
              <a:spcBef>
                <a:spcPts val="400"/>
              </a:spcBef>
              <a:spcAft>
                <a:spcPts val="0"/>
              </a:spcAft>
              <a:buClr>
                <a:srgbClr val="2DA2BF"/>
              </a:buClr>
              <a:buSzPts val="1224"/>
              <a:buFont typeface="Noto Sans Symbols"/>
              <a:buNone/>
            </a:pPr>
            <a:r>
              <a:rPr lang="en-US" sz="2000">
                <a:solidFill>
                  <a:srgbClr val="000000"/>
                </a:solidFill>
                <a:latin typeface="Lucida Sans"/>
                <a:ea typeface="Lucida Sans"/>
                <a:cs typeface="Lucida Sans"/>
                <a:sym typeface="Lucida Sans"/>
              </a:rPr>
              <a:t>1.Silver nitrate 0.5% </a:t>
            </a:r>
            <a:endParaRPr sz="1600"/>
          </a:p>
          <a:p>
            <a:pPr marL="109728" marR="0" lvl="0" indent="0" algn="l" rtl="0">
              <a:spcBef>
                <a:spcPts val="400"/>
              </a:spcBef>
              <a:spcAft>
                <a:spcPts val="0"/>
              </a:spcAft>
              <a:buClr>
                <a:srgbClr val="2DA2BF"/>
              </a:buClr>
              <a:buSzPts val="1224"/>
              <a:buFont typeface="Noto Sans Symbols"/>
              <a:buNone/>
            </a:pPr>
            <a:r>
              <a:rPr lang="en-US" sz="2000">
                <a:solidFill>
                  <a:srgbClr val="000000"/>
                </a:solidFill>
                <a:latin typeface="Lucida Sans"/>
                <a:ea typeface="Lucida Sans"/>
                <a:cs typeface="Lucida Sans"/>
                <a:sym typeface="Lucida Sans"/>
              </a:rPr>
              <a:t>2.hydrogen peroxide3%</a:t>
            </a:r>
            <a:endParaRPr sz="1600"/>
          </a:p>
          <a:p>
            <a:pPr marL="109728" marR="0" lvl="0" indent="0" algn="l" rtl="0">
              <a:spcBef>
                <a:spcPts val="400"/>
              </a:spcBef>
              <a:spcAft>
                <a:spcPts val="0"/>
              </a:spcAft>
              <a:buClr>
                <a:srgbClr val="2DA2BF"/>
              </a:buClr>
              <a:buSzPts val="1224"/>
              <a:buFont typeface="Noto Sans Symbols"/>
              <a:buNone/>
            </a:pPr>
            <a:r>
              <a:rPr lang="en-US" sz="2000">
                <a:solidFill>
                  <a:srgbClr val="000000"/>
                </a:solidFill>
                <a:latin typeface="Lucida Sans"/>
                <a:ea typeface="Lucida Sans"/>
                <a:cs typeface="Lucida Sans"/>
                <a:sym typeface="Lucida Sans"/>
              </a:rPr>
              <a:t>3. hypertonic saline </a:t>
            </a:r>
            <a:r>
              <a:rPr lang="en-US" sz="2000">
                <a:latin typeface="Lucida Sans"/>
                <a:ea typeface="Lucida Sans"/>
                <a:cs typeface="Lucida Sans"/>
                <a:sym typeface="Lucida Sans"/>
              </a:rPr>
              <a:t>15-20%</a:t>
            </a:r>
            <a:endParaRPr sz="2000">
              <a:latin typeface="Lucida Sans"/>
              <a:ea typeface="Lucida Sans"/>
              <a:cs typeface="Lucida Sans"/>
              <a:sym typeface="Lucida Sans"/>
            </a:endParaRPr>
          </a:p>
          <a:p>
            <a:pPr marL="109728" marR="0" lvl="0" indent="0" algn="l" rtl="0">
              <a:spcBef>
                <a:spcPts val="400"/>
              </a:spcBef>
              <a:spcAft>
                <a:spcPts val="0"/>
              </a:spcAft>
              <a:buClr>
                <a:srgbClr val="2DA2BF"/>
              </a:buClr>
              <a:buSzPts val="1224"/>
              <a:buFont typeface="Noto Sans Symbols"/>
              <a:buNone/>
            </a:pPr>
            <a:r>
              <a:rPr lang="en-US" sz="2000">
                <a:solidFill>
                  <a:srgbClr val="000000"/>
                </a:solidFill>
                <a:latin typeface="Lucida Sans"/>
                <a:ea typeface="Lucida Sans"/>
                <a:cs typeface="Lucida Sans"/>
                <a:sym typeface="Lucida Sans"/>
              </a:rPr>
              <a:t>4. Chlorhexidine 0.5%</a:t>
            </a:r>
            <a:endParaRPr sz="1600"/>
          </a:p>
          <a:p>
            <a:pPr marL="109728" marR="0" lvl="0" indent="0" algn="l" rtl="0">
              <a:spcBef>
                <a:spcPts val="400"/>
              </a:spcBef>
              <a:spcAft>
                <a:spcPts val="0"/>
              </a:spcAft>
              <a:buClr>
                <a:srgbClr val="2DA2BF"/>
              </a:buClr>
              <a:buSzPts val="1224"/>
              <a:buFont typeface="Noto Sans Symbols"/>
              <a:buNone/>
            </a:pPr>
            <a:r>
              <a:rPr lang="en-US" sz="2000">
                <a:solidFill>
                  <a:srgbClr val="000000"/>
                </a:solidFill>
                <a:latin typeface="Lucida Sans"/>
                <a:ea typeface="Lucida Sans"/>
                <a:cs typeface="Lucida Sans"/>
                <a:sym typeface="Lucida Sans"/>
              </a:rPr>
              <a:t>5. absolute alcohol 75%-95%</a:t>
            </a:r>
            <a:endParaRPr sz="1600"/>
          </a:p>
          <a:p>
            <a:pPr marL="109728" marR="0" lvl="0" indent="0" algn="l" rtl="0">
              <a:spcBef>
                <a:spcPts val="400"/>
              </a:spcBef>
              <a:spcAft>
                <a:spcPts val="0"/>
              </a:spcAft>
              <a:buClr>
                <a:srgbClr val="2DA2BF"/>
              </a:buClr>
              <a:buSzPts val="1224"/>
              <a:buFont typeface="Noto Sans Symbols"/>
              <a:buNone/>
            </a:pPr>
            <a:r>
              <a:rPr lang="en-US" sz="2000">
                <a:solidFill>
                  <a:srgbClr val="000000"/>
                </a:solidFill>
                <a:latin typeface="Lucida Sans"/>
                <a:ea typeface="Lucida Sans"/>
                <a:cs typeface="Lucida Sans"/>
                <a:sym typeface="Lucida Sans"/>
              </a:rPr>
              <a:t>6. Cetrimide 0.5% </a:t>
            </a:r>
            <a:endParaRPr sz="1600"/>
          </a:p>
          <a:p>
            <a:pPr marL="109728" marR="0" lvl="0" indent="0" algn="l" rtl="0">
              <a:spcBef>
                <a:spcPts val="400"/>
              </a:spcBef>
              <a:spcAft>
                <a:spcPts val="0"/>
              </a:spcAft>
              <a:buClr>
                <a:srgbClr val="2DA2BF"/>
              </a:buClr>
              <a:buSzPts val="1224"/>
              <a:buFont typeface="Noto Sans Symbols"/>
              <a:buNone/>
            </a:pPr>
            <a:r>
              <a:rPr lang="en-US" sz="2000" b="1">
                <a:solidFill>
                  <a:srgbClr val="000000"/>
                </a:solidFill>
                <a:latin typeface="Lucida Sans"/>
                <a:ea typeface="Lucida Sans"/>
                <a:cs typeface="Lucida Sans"/>
                <a:sym typeface="Lucida Sans"/>
              </a:rPr>
              <a:t>Complication :</a:t>
            </a:r>
            <a:r>
              <a:rPr lang="en-US" sz="2000">
                <a:solidFill>
                  <a:srgbClr val="000000"/>
                </a:solidFill>
                <a:latin typeface="Lucida Sans"/>
                <a:ea typeface="Lucida Sans"/>
                <a:cs typeface="Lucida Sans"/>
                <a:sym typeface="Lucida Sans"/>
              </a:rPr>
              <a:t>chemical sclerosing cholangitis</a:t>
            </a:r>
            <a:endParaRPr sz="2000">
              <a:solidFill>
                <a:srgbClr val="000000"/>
              </a:solidFill>
              <a:latin typeface="Lucida Sans"/>
              <a:ea typeface="Lucida Sans"/>
              <a:cs typeface="Lucida Sans"/>
              <a:sym typeface="Lucida Sans"/>
            </a:endParaRPr>
          </a:p>
          <a:p>
            <a:pPr marL="109728" marR="0" lvl="0" indent="0" algn="l" rtl="0">
              <a:spcBef>
                <a:spcPts val="400"/>
              </a:spcBef>
              <a:spcAft>
                <a:spcPts val="0"/>
              </a:spcAft>
              <a:buClr>
                <a:srgbClr val="2DA2BF"/>
              </a:buClr>
              <a:buSzPts val="1224"/>
              <a:buFont typeface="Noto Sans Symbols"/>
              <a:buNone/>
            </a:pPr>
            <a:r>
              <a:rPr lang="en-US" sz="2000" b="1">
                <a:solidFill>
                  <a:srgbClr val="A3171E"/>
                </a:solidFill>
                <a:latin typeface="Lucida Sans"/>
                <a:ea typeface="Lucida Sans"/>
                <a:cs typeface="Lucida Sans"/>
                <a:sym typeface="Lucida Sans"/>
              </a:rPr>
              <a:t>* cetrimide solution provides the best protection with the least complications</a:t>
            </a:r>
            <a:endParaRPr sz="2000" b="1">
              <a:solidFill>
                <a:srgbClr val="A3171E"/>
              </a:solidFill>
              <a:latin typeface="Lucida Sans"/>
              <a:ea typeface="Lucida Sans"/>
              <a:cs typeface="Lucida Sans"/>
              <a:sym typeface="Lucida Sans"/>
            </a:endParaRPr>
          </a:p>
        </p:txBody>
      </p:sp>
      <p:sp>
        <p:nvSpPr>
          <p:cNvPr id="4799" name="Google Shape;4799;p53"/>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803"/>
        <p:cNvGrpSpPr/>
        <p:nvPr/>
      </p:nvGrpSpPr>
      <p:grpSpPr>
        <a:xfrm>
          <a:off x="0" y="0"/>
          <a:ext cx="0" cy="0"/>
          <a:chOff x="0" y="0"/>
          <a:chExt cx="0" cy="0"/>
        </a:xfrm>
      </p:grpSpPr>
      <p:sp>
        <p:nvSpPr>
          <p:cNvPr id="4804" name="Google Shape;4804;p54"/>
          <p:cNvSpPr txBox="1">
            <a:spLocks noGrp="1"/>
          </p:cNvSpPr>
          <p:nvPr>
            <p:ph type="title"/>
          </p:nvPr>
        </p:nvSpPr>
        <p:spPr>
          <a:xfrm>
            <a:off x="795050" y="271470"/>
            <a:ext cx="9773100" cy="2239500"/>
          </a:xfrm>
          <a:prstGeom prst="rect">
            <a:avLst/>
          </a:prstGeom>
          <a:noFill/>
          <a:ln>
            <a:noFill/>
          </a:ln>
        </p:spPr>
        <p:txBody>
          <a:bodyPr spcFirstLastPara="1" wrap="square" lIns="91425" tIns="45700" rIns="91425" bIns="45700" anchor="t" anchorCtr="0">
            <a:noAutofit/>
          </a:bodyPr>
          <a:lstStyle/>
          <a:p>
            <a:pPr marL="0" lvl="0" indent="0" algn="l" rtl="0">
              <a:lnSpc>
                <a:spcPct val="89000"/>
              </a:lnSpc>
              <a:spcBef>
                <a:spcPts val="0"/>
              </a:spcBef>
              <a:spcAft>
                <a:spcPts val="0"/>
              </a:spcAft>
              <a:buClr>
                <a:schemeClr val="dk2"/>
              </a:buClr>
              <a:buSzPts val="2800"/>
              <a:buFont typeface="Libre Franklin"/>
              <a:buNone/>
            </a:pPr>
            <a:r>
              <a:rPr lang="en-US" sz="3100">
                <a:solidFill>
                  <a:srgbClr val="741B47"/>
                </a:solidFill>
              </a:rPr>
              <a:t>PAIR </a:t>
            </a:r>
            <a:br>
              <a:rPr lang="en-US" sz="3100">
                <a:solidFill>
                  <a:srgbClr val="741B47"/>
                </a:solidFill>
              </a:rPr>
            </a:br>
            <a:r>
              <a:rPr lang="en-US" sz="3100">
                <a:solidFill>
                  <a:srgbClr val="741B47"/>
                </a:solidFill>
              </a:rPr>
              <a:t>(Puncture, Aspiration of Cyst Content, Injection of Protoscolicidal Solution, and Reaspiration of the Fluid</a:t>
            </a:r>
            <a:r>
              <a:rPr lang="en-US" sz="3200">
                <a:solidFill>
                  <a:srgbClr val="741B47"/>
                </a:solidFill>
              </a:rPr>
              <a:t>)</a:t>
            </a:r>
            <a:endParaRPr sz="4300">
              <a:solidFill>
                <a:srgbClr val="741B47"/>
              </a:solidFill>
            </a:endParaRPr>
          </a:p>
        </p:txBody>
      </p:sp>
      <p:sp>
        <p:nvSpPr>
          <p:cNvPr id="4805" name="Google Shape;4805;p54"/>
          <p:cNvSpPr txBox="1">
            <a:spLocks noGrp="1"/>
          </p:cNvSpPr>
          <p:nvPr>
            <p:ph type="body" idx="4294967295"/>
          </p:nvPr>
        </p:nvSpPr>
        <p:spPr>
          <a:xfrm>
            <a:off x="795055" y="1750999"/>
            <a:ext cx="10881600" cy="4784700"/>
          </a:xfrm>
          <a:prstGeom prst="rect">
            <a:avLst/>
          </a:prstGeom>
          <a:noFill/>
          <a:ln>
            <a:noFill/>
          </a:ln>
        </p:spPr>
        <p:txBody>
          <a:bodyPr spcFirstLastPara="1" wrap="square" lIns="91425" tIns="45700" rIns="91425" bIns="45700" anchor="t" anchorCtr="0">
            <a:noAutofit/>
          </a:bodyPr>
          <a:lstStyle/>
          <a:p>
            <a:pPr marL="384048" lvl="0" indent="-403098" algn="l" rtl="0">
              <a:lnSpc>
                <a:spcPct val="94000"/>
              </a:lnSpc>
              <a:spcBef>
                <a:spcPts val="0"/>
              </a:spcBef>
              <a:spcAft>
                <a:spcPts val="0"/>
              </a:spcAft>
              <a:buClr>
                <a:schemeClr val="dk2"/>
              </a:buClr>
              <a:buSzPts val="2400"/>
              <a:buChar char="●"/>
            </a:pPr>
            <a:r>
              <a:rPr lang="en-US" sz="2400"/>
              <a:t>They represent a safe and valid alternative to surgery, and have gained recognition because of their feasibility, minimal morbidity, and low cost.</a:t>
            </a:r>
            <a:endParaRPr sz="2300"/>
          </a:p>
          <a:p>
            <a:pPr marL="384048" lvl="0" indent="-403098" algn="l" rtl="0">
              <a:lnSpc>
                <a:spcPct val="94000"/>
              </a:lnSpc>
              <a:spcBef>
                <a:spcPts val="1200"/>
              </a:spcBef>
              <a:spcAft>
                <a:spcPts val="0"/>
              </a:spcAft>
              <a:buClr>
                <a:schemeClr val="dk2"/>
              </a:buClr>
              <a:buSzPts val="2400"/>
              <a:buChar char="●"/>
            </a:pPr>
            <a:r>
              <a:rPr lang="en-US" sz="2400"/>
              <a:t>Under local anesthesia, a fine needle is inserted into the cystic cavity through normal liver tissue </a:t>
            </a:r>
            <a:r>
              <a:rPr lang="en-US" sz="2400" b="1">
                <a:solidFill>
                  <a:schemeClr val="accent1"/>
                </a:solidFill>
              </a:rPr>
              <a:t>with US or CT guidance</a:t>
            </a:r>
            <a:r>
              <a:rPr lang="en-US" sz="2400"/>
              <a:t>. </a:t>
            </a:r>
            <a:endParaRPr sz="2300"/>
          </a:p>
          <a:p>
            <a:pPr marL="384048" lvl="0" indent="-403098" algn="l" rtl="0">
              <a:lnSpc>
                <a:spcPct val="94000"/>
              </a:lnSpc>
              <a:spcBef>
                <a:spcPts val="1200"/>
              </a:spcBef>
              <a:spcAft>
                <a:spcPts val="0"/>
              </a:spcAft>
              <a:buClr>
                <a:schemeClr val="dk2"/>
              </a:buClr>
              <a:buSzPts val="2400"/>
              <a:buChar char="●"/>
            </a:pPr>
            <a:r>
              <a:rPr lang="en-US" sz="2400"/>
              <a:t>As much fluid as possible is aspirated and, on completion, a protoscolicidal agent is injected into the cavity. After 15 minutes, as much fluid as possible is reaspirated, and the needle is withdrawn.</a:t>
            </a:r>
            <a:endParaRPr sz="2300"/>
          </a:p>
          <a:p>
            <a:pPr marL="0" lvl="0" indent="0" algn="l" rtl="0">
              <a:lnSpc>
                <a:spcPct val="94000"/>
              </a:lnSpc>
              <a:spcBef>
                <a:spcPts val="1200"/>
              </a:spcBef>
              <a:spcAft>
                <a:spcPts val="0"/>
              </a:spcAft>
              <a:buClr>
                <a:schemeClr val="dk2"/>
              </a:buClr>
              <a:buSzPts val="2100"/>
              <a:buNone/>
            </a:pPr>
            <a:r>
              <a:rPr lang="en-US" sz="2100"/>
              <a:t> </a:t>
            </a:r>
            <a:endParaRPr/>
          </a:p>
        </p:txBody>
      </p:sp>
      <p:sp>
        <p:nvSpPr>
          <p:cNvPr id="4806" name="Google Shape;4806;p54"/>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810"/>
        <p:cNvGrpSpPr/>
        <p:nvPr/>
      </p:nvGrpSpPr>
      <p:grpSpPr>
        <a:xfrm>
          <a:off x="0" y="0"/>
          <a:ext cx="0" cy="0"/>
          <a:chOff x="0" y="0"/>
          <a:chExt cx="0" cy="0"/>
        </a:xfrm>
      </p:grpSpPr>
      <p:sp>
        <p:nvSpPr>
          <p:cNvPr id="4811" name="Google Shape;4811;p55"/>
          <p:cNvSpPr txBox="1">
            <a:spLocks noGrp="1"/>
          </p:cNvSpPr>
          <p:nvPr>
            <p:ph type="body" idx="1"/>
          </p:nvPr>
        </p:nvSpPr>
        <p:spPr>
          <a:xfrm>
            <a:off x="559350" y="31"/>
            <a:ext cx="7188300" cy="4957800"/>
          </a:xfrm>
          <a:prstGeom prst="rect">
            <a:avLst/>
          </a:prstGeom>
          <a:noFill/>
          <a:ln>
            <a:noFill/>
          </a:ln>
        </p:spPr>
        <p:txBody>
          <a:bodyPr spcFirstLastPara="1" wrap="square" lIns="91425" tIns="45700" rIns="91425" bIns="45700" anchor="t" anchorCtr="0">
            <a:normAutofit fontScale="92500" lnSpcReduction="10000"/>
          </a:bodyPr>
          <a:lstStyle/>
          <a:p>
            <a:pPr marL="109728" lvl="0" indent="0" algn="l" rtl="0">
              <a:lnSpc>
                <a:spcPct val="94000"/>
              </a:lnSpc>
              <a:spcBef>
                <a:spcPts val="0"/>
              </a:spcBef>
              <a:spcAft>
                <a:spcPts val="0"/>
              </a:spcAft>
              <a:buClr>
                <a:srgbClr val="2DA2BF"/>
              </a:buClr>
              <a:buSzPct val="56666"/>
              <a:buNone/>
            </a:pPr>
            <a:r>
              <a:rPr lang="en-US" sz="2400" b="1">
                <a:solidFill>
                  <a:srgbClr val="2CAE11"/>
                </a:solidFill>
                <a:latin typeface="Lucida Sans"/>
                <a:ea typeface="Lucida Sans"/>
                <a:cs typeface="Lucida Sans"/>
                <a:sym typeface="Lucida Sans"/>
              </a:rPr>
              <a:t>Indications: </a:t>
            </a:r>
            <a:endParaRPr sz="2400">
              <a:solidFill>
                <a:srgbClr val="2CAE11"/>
              </a:solidFill>
            </a:endParaRPr>
          </a:p>
          <a:p>
            <a:pPr marL="109728" lvl="0" indent="0" algn="l" rtl="0">
              <a:lnSpc>
                <a:spcPct val="94000"/>
              </a:lnSpc>
              <a:spcBef>
                <a:spcPts val="600"/>
              </a:spcBef>
              <a:spcAft>
                <a:spcPts val="0"/>
              </a:spcAft>
              <a:buClr>
                <a:srgbClr val="2DA2BF"/>
              </a:buClr>
              <a:buSzPct val="59130"/>
              <a:buNone/>
            </a:pPr>
            <a:r>
              <a:rPr lang="en-US" sz="2300" b="1">
                <a:solidFill>
                  <a:srgbClr val="000000"/>
                </a:solidFill>
                <a:latin typeface="Lucida Sans"/>
                <a:ea typeface="Lucida Sans"/>
                <a:cs typeface="Lucida Sans"/>
                <a:sym typeface="Lucida Sans"/>
              </a:rPr>
              <a:t>1.</a:t>
            </a:r>
            <a:r>
              <a:rPr lang="en-US" sz="2300">
                <a:solidFill>
                  <a:srgbClr val="000000"/>
                </a:solidFill>
                <a:latin typeface="Lucida Sans"/>
                <a:ea typeface="Lucida Sans"/>
                <a:cs typeface="Lucida Sans"/>
                <a:sym typeface="Lucida Sans"/>
              </a:rPr>
              <a:t> </a:t>
            </a:r>
            <a:r>
              <a:rPr lang="en-US" sz="2300"/>
              <a:t> Patients who fail to respond to chemotherapy alone</a:t>
            </a:r>
            <a:endParaRPr sz="2300"/>
          </a:p>
          <a:p>
            <a:pPr marL="109728" lvl="0" indent="0" algn="l" rtl="0">
              <a:lnSpc>
                <a:spcPct val="94000"/>
              </a:lnSpc>
              <a:spcBef>
                <a:spcPts val="600"/>
              </a:spcBef>
              <a:spcAft>
                <a:spcPts val="0"/>
              </a:spcAft>
              <a:buClr>
                <a:srgbClr val="2DA2BF"/>
              </a:buClr>
              <a:buSzPct val="59130"/>
              <a:buNone/>
            </a:pPr>
            <a:r>
              <a:rPr lang="en-US" sz="2300" b="1">
                <a:solidFill>
                  <a:srgbClr val="000000"/>
                </a:solidFill>
                <a:latin typeface="Lucida Sans"/>
                <a:ea typeface="Lucida Sans"/>
                <a:cs typeface="Lucida Sans"/>
                <a:sym typeface="Lucida Sans"/>
              </a:rPr>
              <a:t>2.</a:t>
            </a:r>
            <a:r>
              <a:rPr lang="en-US" sz="2300">
                <a:solidFill>
                  <a:srgbClr val="000000"/>
                </a:solidFill>
                <a:latin typeface="Lucida Sans"/>
                <a:ea typeface="Lucida Sans"/>
                <a:cs typeface="Lucida Sans"/>
                <a:sym typeface="Lucida Sans"/>
              </a:rPr>
              <a:t> patients refusing surgery. </a:t>
            </a:r>
            <a:endParaRPr sz="2300"/>
          </a:p>
          <a:p>
            <a:pPr marL="109728" lvl="0" indent="0" algn="l" rtl="0">
              <a:lnSpc>
                <a:spcPct val="94000"/>
              </a:lnSpc>
              <a:spcBef>
                <a:spcPts val="600"/>
              </a:spcBef>
              <a:spcAft>
                <a:spcPts val="0"/>
              </a:spcAft>
              <a:buClr>
                <a:srgbClr val="2DA2BF"/>
              </a:buClr>
              <a:buSzPct val="59130"/>
              <a:buNone/>
            </a:pPr>
            <a:r>
              <a:rPr lang="en-US" sz="2300" b="1">
                <a:solidFill>
                  <a:srgbClr val="000000"/>
                </a:solidFill>
                <a:latin typeface="Lucida Sans"/>
                <a:ea typeface="Lucida Sans"/>
                <a:cs typeface="Lucida Sans"/>
                <a:sym typeface="Lucida Sans"/>
              </a:rPr>
              <a:t>3.</a:t>
            </a:r>
            <a:r>
              <a:rPr lang="en-US" sz="2300">
                <a:solidFill>
                  <a:srgbClr val="000000"/>
                </a:solidFill>
                <a:latin typeface="Lucida Sans"/>
                <a:ea typeface="Lucida Sans"/>
                <a:cs typeface="Lucida Sans"/>
                <a:sym typeface="Lucida Sans"/>
              </a:rPr>
              <a:t>multiple cysts in segment I, II, and III of the liver .</a:t>
            </a:r>
            <a:endParaRPr sz="2300"/>
          </a:p>
          <a:p>
            <a:pPr marL="109728" lvl="0" indent="0" algn="l" rtl="0">
              <a:lnSpc>
                <a:spcPct val="94000"/>
              </a:lnSpc>
              <a:spcBef>
                <a:spcPts val="600"/>
              </a:spcBef>
              <a:spcAft>
                <a:spcPts val="0"/>
              </a:spcAft>
              <a:buClr>
                <a:srgbClr val="2DA2BF"/>
              </a:buClr>
              <a:buSzPct val="59130"/>
              <a:buNone/>
            </a:pPr>
            <a:r>
              <a:rPr lang="en-US" sz="2300" b="1">
                <a:solidFill>
                  <a:srgbClr val="000000"/>
                </a:solidFill>
                <a:latin typeface="Lucida Sans"/>
                <a:ea typeface="Lucida Sans"/>
                <a:cs typeface="Lucida Sans"/>
                <a:sym typeface="Lucida Sans"/>
              </a:rPr>
              <a:t>4.</a:t>
            </a:r>
            <a:r>
              <a:rPr lang="en-US" sz="2300">
                <a:solidFill>
                  <a:srgbClr val="000000"/>
                </a:solidFill>
                <a:latin typeface="Lucida Sans"/>
                <a:ea typeface="Lucida Sans"/>
                <a:cs typeface="Lucida Sans"/>
                <a:sym typeface="Lucida Sans"/>
              </a:rPr>
              <a:t>relapse after surgery or chemotherapy .  </a:t>
            </a:r>
            <a:endParaRPr sz="2300"/>
          </a:p>
          <a:p>
            <a:pPr marL="0" lvl="0" indent="0" algn="l" rtl="0">
              <a:lnSpc>
                <a:spcPct val="94000"/>
              </a:lnSpc>
              <a:spcBef>
                <a:spcPts val="600"/>
              </a:spcBef>
              <a:spcAft>
                <a:spcPts val="0"/>
              </a:spcAft>
              <a:buClr>
                <a:srgbClr val="2DA2BF"/>
              </a:buClr>
              <a:buSzPct val="59130"/>
              <a:buNone/>
            </a:pPr>
            <a:endParaRPr sz="2300" b="1">
              <a:solidFill>
                <a:srgbClr val="0F5666"/>
              </a:solidFill>
              <a:latin typeface="Lucida Sans"/>
              <a:ea typeface="Lucida Sans"/>
              <a:cs typeface="Lucida Sans"/>
              <a:sym typeface="Lucida Sans"/>
            </a:endParaRPr>
          </a:p>
          <a:p>
            <a:pPr marL="0" lvl="0" indent="0" algn="l" rtl="0">
              <a:lnSpc>
                <a:spcPct val="94000"/>
              </a:lnSpc>
              <a:spcBef>
                <a:spcPts val="600"/>
              </a:spcBef>
              <a:spcAft>
                <a:spcPts val="0"/>
              </a:spcAft>
              <a:buClr>
                <a:srgbClr val="2DA2BF"/>
              </a:buClr>
              <a:buSzPct val="59130"/>
              <a:buNone/>
            </a:pPr>
            <a:r>
              <a:rPr lang="en-US" sz="2300" b="1">
                <a:solidFill>
                  <a:srgbClr val="C00000"/>
                </a:solidFill>
                <a:latin typeface="Lucida Sans"/>
                <a:ea typeface="Lucida Sans"/>
                <a:cs typeface="Lucida Sans"/>
                <a:sym typeface="Lucida Sans"/>
              </a:rPr>
              <a:t>Contraindications: </a:t>
            </a:r>
            <a:endParaRPr sz="2300" b="1">
              <a:solidFill>
                <a:srgbClr val="C00000"/>
              </a:solidFill>
            </a:endParaRPr>
          </a:p>
          <a:p>
            <a:pPr marL="0" lvl="0" indent="0" algn="l" rtl="0">
              <a:lnSpc>
                <a:spcPct val="94000"/>
              </a:lnSpc>
              <a:spcBef>
                <a:spcPts val="600"/>
              </a:spcBef>
              <a:spcAft>
                <a:spcPts val="0"/>
              </a:spcAft>
              <a:buClr>
                <a:srgbClr val="2DA2BF"/>
              </a:buClr>
              <a:buSzPct val="59130"/>
              <a:buNone/>
            </a:pPr>
            <a:r>
              <a:rPr lang="en-US" b="1">
                <a:solidFill>
                  <a:srgbClr val="000000"/>
                </a:solidFill>
                <a:latin typeface="Lucida Sans"/>
                <a:ea typeface="Lucida Sans"/>
                <a:cs typeface="Lucida Sans"/>
                <a:sym typeface="Lucida Sans"/>
              </a:rPr>
              <a:t>1.</a:t>
            </a:r>
            <a:r>
              <a:rPr lang="en-US">
                <a:solidFill>
                  <a:srgbClr val="000000"/>
                </a:solidFill>
                <a:latin typeface="Lucida Sans"/>
                <a:ea typeface="Lucida Sans"/>
                <a:cs typeface="Lucida Sans"/>
                <a:sym typeface="Lucida Sans"/>
              </a:rPr>
              <a:t>Early pregnancy </a:t>
            </a:r>
            <a:endParaRPr/>
          </a:p>
          <a:p>
            <a:pPr marL="0" lvl="0" indent="0" algn="l" rtl="0">
              <a:lnSpc>
                <a:spcPct val="94000"/>
              </a:lnSpc>
              <a:spcBef>
                <a:spcPts val="600"/>
              </a:spcBef>
              <a:spcAft>
                <a:spcPts val="0"/>
              </a:spcAft>
              <a:buClr>
                <a:srgbClr val="2DA2BF"/>
              </a:buClr>
              <a:buSzPct val="59130"/>
              <a:buNone/>
            </a:pPr>
            <a:r>
              <a:rPr lang="en-US" b="1">
                <a:solidFill>
                  <a:srgbClr val="000000"/>
                </a:solidFill>
                <a:latin typeface="Lucida Sans"/>
                <a:ea typeface="Lucida Sans"/>
                <a:cs typeface="Lucida Sans"/>
                <a:sym typeface="Lucida Sans"/>
              </a:rPr>
              <a:t>2.</a:t>
            </a:r>
            <a:r>
              <a:rPr lang="en-US">
                <a:solidFill>
                  <a:srgbClr val="000000"/>
                </a:solidFill>
                <a:latin typeface="Lucida Sans"/>
                <a:ea typeface="Lucida Sans"/>
                <a:cs typeface="Lucida Sans"/>
                <a:sym typeface="Lucida Sans"/>
              </a:rPr>
              <a:t>lung cysts </a:t>
            </a:r>
            <a:endParaRPr/>
          </a:p>
          <a:p>
            <a:pPr marL="0" lvl="0" indent="0" algn="l" rtl="0">
              <a:lnSpc>
                <a:spcPct val="94000"/>
              </a:lnSpc>
              <a:spcBef>
                <a:spcPts val="600"/>
              </a:spcBef>
              <a:spcAft>
                <a:spcPts val="0"/>
              </a:spcAft>
              <a:buClr>
                <a:srgbClr val="2DA2BF"/>
              </a:buClr>
              <a:buSzPct val="59130"/>
              <a:buNone/>
            </a:pPr>
            <a:r>
              <a:rPr lang="en-US" b="1">
                <a:solidFill>
                  <a:srgbClr val="000000"/>
                </a:solidFill>
                <a:latin typeface="Lucida Sans"/>
                <a:ea typeface="Lucida Sans"/>
                <a:cs typeface="Lucida Sans"/>
                <a:sym typeface="Lucida Sans"/>
              </a:rPr>
              <a:t>3.</a:t>
            </a:r>
            <a:r>
              <a:rPr lang="en-US">
                <a:solidFill>
                  <a:srgbClr val="000000"/>
                </a:solidFill>
                <a:latin typeface="Lucida Sans"/>
                <a:ea typeface="Lucida Sans"/>
                <a:cs typeface="Lucida Sans"/>
                <a:sym typeface="Lucida Sans"/>
              </a:rPr>
              <a:t>inaccessible cysts, superficially located cysts (risk of spillage) </a:t>
            </a:r>
            <a:endParaRPr/>
          </a:p>
          <a:p>
            <a:pPr marL="0" lvl="0" indent="0" algn="l" rtl="0">
              <a:lnSpc>
                <a:spcPct val="94000"/>
              </a:lnSpc>
              <a:spcBef>
                <a:spcPts val="600"/>
              </a:spcBef>
              <a:spcAft>
                <a:spcPts val="0"/>
              </a:spcAft>
              <a:buClr>
                <a:srgbClr val="2DA2BF"/>
              </a:buClr>
              <a:buSzPct val="59130"/>
              <a:buNone/>
            </a:pPr>
            <a:r>
              <a:rPr lang="en-US" b="1">
                <a:solidFill>
                  <a:srgbClr val="000000"/>
                </a:solidFill>
                <a:latin typeface="Lucida Sans"/>
                <a:ea typeface="Lucida Sans"/>
                <a:cs typeface="Lucida Sans"/>
                <a:sym typeface="Lucida Sans"/>
              </a:rPr>
              <a:t>4.</a:t>
            </a:r>
            <a:r>
              <a:rPr lang="en-US">
                <a:solidFill>
                  <a:srgbClr val="000000"/>
                </a:solidFill>
                <a:latin typeface="Lucida Sans"/>
                <a:ea typeface="Lucida Sans"/>
                <a:cs typeface="Lucida Sans"/>
                <a:sym typeface="Lucida Sans"/>
              </a:rPr>
              <a:t> type II honeycomb cysts, type IV cysts</a:t>
            </a:r>
            <a:endParaRPr/>
          </a:p>
          <a:p>
            <a:pPr marL="0" lvl="0" indent="0" algn="l" rtl="0">
              <a:lnSpc>
                <a:spcPct val="94000"/>
              </a:lnSpc>
              <a:spcBef>
                <a:spcPts val="600"/>
              </a:spcBef>
              <a:spcAft>
                <a:spcPts val="0"/>
              </a:spcAft>
              <a:buClr>
                <a:srgbClr val="2DA2BF"/>
              </a:buClr>
              <a:buSzPct val="59130"/>
              <a:buNone/>
            </a:pPr>
            <a:r>
              <a:rPr lang="en-US" b="1">
                <a:solidFill>
                  <a:srgbClr val="000000"/>
                </a:solidFill>
                <a:latin typeface="Lucida Sans"/>
                <a:ea typeface="Lucida Sans"/>
                <a:cs typeface="Lucida Sans"/>
                <a:sym typeface="Lucida Sans"/>
              </a:rPr>
              <a:t>5.</a:t>
            </a:r>
            <a:r>
              <a:rPr lang="en-US">
                <a:solidFill>
                  <a:srgbClr val="000000"/>
                </a:solidFill>
                <a:latin typeface="Lucida Sans"/>
                <a:ea typeface="Lucida Sans"/>
                <a:cs typeface="Lucida Sans"/>
                <a:sym typeface="Lucida Sans"/>
              </a:rPr>
              <a:t>cysts communicating with the biliary tree (risk of sclerosing cholangitis from the scolecoidal agent).</a:t>
            </a:r>
            <a:endParaRPr/>
          </a:p>
        </p:txBody>
      </p:sp>
      <p:sp>
        <p:nvSpPr>
          <p:cNvPr id="4812" name="Google Shape;4812;p55"/>
          <p:cNvSpPr/>
          <p:nvPr/>
        </p:nvSpPr>
        <p:spPr>
          <a:xfrm>
            <a:off x="559354" y="5056201"/>
            <a:ext cx="10320900" cy="12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7807"/>
                </a:solidFill>
                <a:latin typeface="Century Gothic"/>
                <a:ea typeface="Century Gothic"/>
                <a:cs typeface="Century Gothic"/>
                <a:sym typeface="Century Gothic"/>
              </a:rPr>
              <a:t>Outcome</a:t>
            </a:r>
            <a:r>
              <a:rPr lang="en-US" sz="2100">
                <a:solidFill>
                  <a:srgbClr val="000000"/>
                </a:solidFill>
                <a:latin typeface="Century Gothic"/>
                <a:ea typeface="Century Gothic"/>
                <a:cs typeface="Century Gothic"/>
                <a:sym typeface="Century Gothic"/>
              </a:rPr>
              <a:t>: The </a:t>
            </a:r>
            <a:r>
              <a:rPr lang="en-US" sz="2100" b="1">
                <a:solidFill>
                  <a:srgbClr val="000000"/>
                </a:solidFill>
                <a:latin typeface="Century Gothic"/>
                <a:ea typeface="Century Gothic"/>
                <a:cs typeface="Century Gothic"/>
                <a:sym typeface="Century Gothic"/>
              </a:rPr>
              <a:t>reduced cost and shorter hospital stay associated </a:t>
            </a:r>
            <a:r>
              <a:rPr lang="en-US" sz="2100">
                <a:solidFill>
                  <a:srgbClr val="000000"/>
                </a:solidFill>
                <a:latin typeface="Century Gothic"/>
                <a:ea typeface="Century Gothic"/>
                <a:cs typeface="Century Gothic"/>
                <a:sym typeface="Century Gothic"/>
              </a:rPr>
              <a:t>with PAIR compared to surgery make it desirable. </a:t>
            </a:r>
            <a:r>
              <a:rPr lang="en-US" sz="2100" b="1">
                <a:solidFill>
                  <a:srgbClr val="000000"/>
                </a:solidFill>
                <a:latin typeface="Century Gothic"/>
                <a:ea typeface="Century Gothic"/>
                <a:cs typeface="Century Gothic"/>
                <a:sym typeface="Century Gothic"/>
              </a:rPr>
              <a:t>The risk of spillage and anaphylaxis is considerable</a:t>
            </a:r>
            <a:r>
              <a:rPr lang="en-US" sz="2100">
                <a:solidFill>
                  <a:srgbClr val="000000"/>
                </a:solidFill>
                <a:latin typeface="Century Gothic"/>
                <a:ea typeface="Century Gothic"/>
                <a:cs typeface="Century Gothic"/>
                <a:sym typeface="Century Gothic"/>
              </a:rPr>
              <a:t>, especially in superficially located cysts, and transhepatic puncture is recommended. Sclerosing cholangitis (chemical) and biliary fistulas are other risks. </a:t>
            </a:r>
            <a:endParaRPr sz="1700"/>
          </a:p>
        </p:txBody>
      </p:sp>
      <p:pic>
        <p:nvPicPr>
          <p:cNvPr id="4813" name="Google Shape;4813;p55"/>
          <p:cNvPicPr preferRelativeResize="0"/>
          <p:nvPr/>
        </p:nvPicPr>
        <p:blipFill rotWithShape="1">
          <a:blip r:embed="rId3">
            <a:alphaModFix/>
          </a:blip>
          <a:srcRect l="20572" t="935" r="19964" b="-934"/>
          <a:stretch/>
        </p:blipFill>
        <p:spPr>
          <a:xfrm>
            <a:off x="8542866" y="373994"/>
            <a:ext cx="3572934" cy="2717084"/>
          </a:xfrm>
          <a:prstGeom prst="rect">
            <a:avLst/>
          </a:prstGeom>
          <a:noFill/>
          <a:ln>
            <a:noFill/>
          </a:ln>
        </p:spPr>
      </p:pic>
      <p:sp>
        <p:nvSpPr>
          <p:cNvPr id="4814" name="Google Shape;4814;p55"/>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68</a:t>
            </a:fld>
            <a:endParaRPr lang="en-US"/>
          </a:p>
        </p:txBody>
      </p:sp>
      <p:pic>
        <p:nvPicPr>
          <p:cNvPr id="5" name="Picture 4"/>
          <p:cNvPicPr>
            <a:picLocks noChangeAspect="1"/>
          </p:cNvPicPr>
          <p:nvPr/>
        </p:nvPicPr>
        <p:blipFill>
          <a:blip r:embed="rId2"/>
          <a:stretch>
            <a:fillRect/>
          </a:stretch>
        </p:blipFill>
        <p:spPr>
          <a:xfrm>
            <a:off x="349624" y="330867"/>
            <a:ext cx="11429999" cy="6243760"/>
          </a:xfrm>
          <a:prstGeom prst="rect">
            <a:avLst/>
          </a:prstGeom>
        </p:spPr>
      </p:pic>
    </p:spTree>
    <p:extLst>
      <p:ext uri="{BB962C8B-B14F-4D97-AF65-F5344CB8AC3E}">
        <p14:creationId xmlns:p14="http://schemas.microsoft.com/office/powerpoint/2010/main" val="3717847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49"/>
        <p:cNvGrpSpPr/>
        <p:nvPr/>
      </p:nvGrpSpPr>
      <p:grpSpPr>
        <a:xfrm>
          <a:off x="0" y="0"/>
          <a:ext cx="0" cy="0"/>
          <a:chOff x="0" y="0"/>
          <a:chExt cx="0" cy="0"/>
        </a:xfrm>
      </p:grpSpPr>
      <p:sp>
        <p:nvSpPr>
          <p:cNvPr id="4350" name="Google Shape;4350;p6"/>
          <p:cNvSpPr txBox="1">
            <a:spLocks noGrp="1"/>
          </p:cNvSpPr>
          <p:nvPr>
            <p:ph type="title"/>
          </p:nvPr>
        </p:nvSpPr>
        <p:spPr>
          <a:xfrm>
            <a:off x="6096000" y="0"/>
            <a:ext cx="4289600" cy="11898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rgbClr val="283C55"/>
              </a:buClr>
              <a:buSzPts val="4400"/>
              <a:buFont typeface="Libre Franklin"/>
              <a:buNone/>
            </a:pPr>
            <a:r>
              <a:rPr lang="en-US" dirty="0">
                <a:solidFill>
                  <a:srgbClr val="FF7884"/>
                </a:solidFill>
              </a:rPr>
              <a:t>Morphology</a:t>
            </a:r>
            <a:endParaRPr dirty="0">
              <a:solidFill>
                <a:srgbClr val="FF7884"/>
              </a:solidFill>
            </a:endParaRPr>
          </a:p>
        </p:txBody>
      </p:sp>
      <p:sp>
        <p:nvSpPr>
          <p:cNvPr id="4351" name="Google Shape;4351;p6"/>
          <p:cNvSpPr txBox="1">
            <a:spLocks noGrp="1"/>
          </p:cNvSpPr>
          <p:nvPr>
            <p:ph type="body" idx="1"/>
          </p:nvPr>
        </p:nvSpPr>
        <p:spPr>
          <a:xfrm>
            <a:off x="5564776" y="842900"/>
            <a:ext cx="6549571" cy="3505800"/>
          </a:xfrm>
          <a:prstGeom prst="rect">
            <a:avLst/>
          </a:prstGeom>
          <a:noFill/>
          <a:ln>
            <a:noFill/>
          </a:ln>
        </p:spPr>
        <p:txBody>
          <a:bodyPr spcFirstLastPara="1" wrap="square" lIns="91425" tIns="45700" rIns="91425" bIns="45700" anchor="t" anchorCtr="0">
            <a:noAutofit/>
          </a:bodyPr>
          <a:lstStyle/>
          <a:p>
            <a:pPr marL="384048" lvl="0" indent="-249110" algn="l" rtl="0">
              <a:lnSpc>
                <a:spcPct val="74000"/>
              </a:lnSpc>
              <a:spcBef>
                <a:spcPts val="0"/>
              </a:spcBef>
              <a:spcAft>
                <a:spcPts val="0"/>
              </a:spcAft>
              <a:buClr>
                <a:srgbClr val="283C55"/>
              </a:buClr>
              <a:buSzPts val="2238"/>
              <a:buNone/>
            </a:pPr>
            <a:r>
              <a:rPr lang="en-US" sz="2237" b="1" dirty="0">
                <a:solidFill>
                  <a:srgbClr val="283C55"/>
                </a:solidFill>
              </a:rPr>
              <a:t>Adult worm length 3-6 mm</a:t>
            </a:r>
            <a:r>
              <a:rPr lang="en-US" sz="1540" b="1" dirty="0"/>
              <a:t> </a:t>
            </a:r>
            <a:r>
              <a:rPr lang="en-US" sz="2237" b="1" dirty="0">
                <a:solidFill>
                  <a:srgbClr val="283C55"/>
                </a:solidFill>
              </a:rPr>
              <a:t>Comprises of </a:t>
            </a:r>
            <a:endParaRPr sz="1540" b="1" dirty="0"/>
          </a:p>
          <a:p>
            <a:pPr marL="457200" lvl="0" indent="-444341" algn="l" rtl="0">
              <a:lnSpc>
                <a:spcPct val="74000"/>
              </a:lnSpc>
              <a:spcBef>
                <a:spcPts val="1200"/>
              </a:spcBef>
              <a:spcAft>
                <a:spcPts val="0"/>
              </a:spcAft>
              <a:buClr>
                <a:schemeClr val="lt2"/>
              </a:buClr>
              <a:buSzPts val="2093"/>
              <a:buAutoNum type="arabicPeriod"/>
            </a:pPr>
            <a:r>
              <a:rPr lang="en-US" sz="2392" b="1" dirty="0">
                <a:solidFill>
                  <a:schemeClr val="lt2"/>
                </a:solidFill>
              </a:rPr>
              <a:t>Scolex</a:t>
            </a:r>
            <a:r>
              <a:rPr lang="en-US" sz="2392" b="1" dirty="0">
                <a:solidFill>
                  <a:srgbClr val="C00000"/>
                </a:solidFill>
              </a:rPr>
              <a:t>: </a:t>
            </a:r>
            <a:r>
              <a:rPr lang="en-US" sz="2004" b="1" dirty="0">
                <a:solidFill>
                  <a:srgbClr val="283C55"/>
                </a:solidFill>
              </a:rPr>
              <a:t>four suckers with rostellum with two rows of hooks</a:t>
            </a:r>
            <a:endParaRPr sz="2392" b="1" dirty="0">
              <a:solidFill>
                <a:srgbClr val="C00000"/>
              </a:solidFill>
            </a:endParaRPr>
          </a:p>
          <a:p>
            <a:pPr marL="457200" lvl="0" indent="-444341" algn="l" rtl="0">
              <a:lnSpc>
                <a:spcPct val="74000"/>
              </a:lnSpc>
              <a:spcBef>
                <a:spcPts val="1200"/>
              </a:spcBef>
              <a:spcAft>
                <a:spcPts val="0"/>
              </a:spcAft>
              <a:buClr>
                <a:schemeClr val="lt2"/>
              </a:buClr>
              <a:buSzPts val="2093"/>
              <a:buAutoNum type="arabicPeriod"/>
            </a:pPr>
            <a:r>
              <a:rPr lang="en-US" sz="2392" b="1" dirty="0">
                <a:solidFill>
                  <a:schemeClr val="lt2"/>
                </a:solidFill>
              </a:rPr>
              <a:t>Neck</a:t>
            </a:r>
            <a:r>
              <a:rPr lang="en-US" sz="2392" b="1" dirty="0">
                <a:solidFill>
                  <a:srgbClr val="C00000"/>
                </a:solidFill>
              </a:rPr>
              <a:t>: </a:t>
            </a:r>
            <a:r>
              <a:rPr lang="en-US" sz="2004" b="1" dirty="0">
                <a:solidFill>
                  <a:srgbClr val="283C55"/>
                </a:solidFill>
              </a:rPr>
              <a:t>short and thick</a:t>
            </a:r>
            <a:endParaRPr sz="2392" b="1" dirty="0">
              <a:solidFill>
                <a:srgbClr val="C00000"/>
              </a:solidFill>
            </a:endParaRPr>
          </a:p>
          <a:p>
            <a:pPr marL="457200" lvl="0" indent="-463391" algn="l" rtl="0">
              <a:lnSpc>
                <a:spcPct val="74000"/>
              </a:lnSpc>
              <a:spcBef>
                <a:spcPts val="1200"/>
              </a:spcBef>
              <a:spcAft>
                <a:spcPts val="0"/>
              </a:spcAft>
              <a:buClr>
                <a:schemeClr val="lt2"/>
              </a:buClr>
              <a:buSzPts val="2393"/>
              <a:buAutoNum type="arabicPeriod"/>
            </a:pPr>
            <a:r>
              <a:rPr lang="en-US" sz="2392" b="1" dirty="0">
                <a:solidFill>
                  <a:schemeClr val="lt2"/>
                </a:solidFill>
              </a:rPr>
              <a:t> strobila/proglottids a</a:t>
            </a:r>
            <a:r>
              <a:rPr lang="en-US" sz="2392" b="1" dirty="0">
                <a:solidFill>
                  <a:srgbClr val="C00000"/>
                </a:solidFill>
              </a:rPr>
              <a:t> : </a:t>
            </a:r>
            <a:r>
              <a:rPr lang="en-US" sz="2392" b="1" dirty="0">
                <a:solidFill>
                  <a:srgbClr val="283C55"/>
                </a:solidFill>
              </a:rPr>
              <a:t>3 or 4 segments</a:t>
            </a:r>
            <a:r>
              <a:rPr lang="en-US" sz="2392" b="1" dirty="0">
                <a:solidFill>
                  <a:srgbClr val="C00000"/>
                </a:solidFill>
              </a:rPr>
              <a:t>.   </a:t>
            </a:r>
            <a:endParaRPr sz="2392" b="1" dirty="0">
              <a:solidFill>
                <a:srgbClr val="C00000"/>
              </a:solidFill>
            </a:endParaRPr>
          </a:p>
          <a:p>
            <a:pPr marL="514350" lvl="0" indent="-521493" algn="l" rtl="0">
              <a:lnSpc>
                <a:spcPct val="74000"/>
              </a:lnSpc>
              <a:spcBef>
                <a:spcPts val="1200"/>
              </a:spcBef>
              <a:spcAft>
                <a:spcPts val="0"/>
              </a:spcAft>
              <a:buClr>
                <a:srgbClr val="283C55"/>
              </a:buClr>
              <a:buSzPts val="2238"/>
              <a:buAutoNum type="romanUcPeriod"/>
            </a:pPr>
            <a:r>
              <a:rPr lang="en-US" sz="2237" b="1" dirty="0">
                <a:solidFill>
                  <a:srgbClr val="283C55"/>
                </a:solidFill>
              </a:rPr>
              <a:t>1</a:t>
            </a:r>
            <a:r>
              <a:rPr lang="en-US" sz="2237" b="1" baseline="30000" dirty="0">
                <a:solidFill>
                  <a:srgbClr val="283C55"/>
                </a:solidFill>
              </a:rPr>
              <a:t>st</a:t>
            </a:r>
            <a:r>
              <a:rPr lang="en-US" sz="2237" b="1" dirty="0">
                <a:solidFill>
                  <a:srgbClr val="283C55"/>
                </a:solidFill>
              </a:rPr>
              <a:t>  segment (Immature)</a:t>
            </a:r>
            <a:endParaRPr sz="1540" b="1" dirty="0"/>
          </a:p>
          <a:p>
            <a:pPr marL="514350" lvl="0" indent="-521493" algn="l" rtl="0">
              <a:lnSpc>
                <a:spcPct val="74000"/>
              </a:lnSpc>
              <a:spcBef>
                <a:spcPts val="1200"/>
              </a:spcBef>
              <a:spcAft>
                <a:spcPts val="0"/>
              </a:spcAft>
              <a:buClr>
                <a:srgbClr val="283C55"/>
              </a:buClr>
              <a:buSzPts val="2238"/>
              <a:buAutoNum type="romanUcPeriod"/>
            </a:pPr>
            <a:r>
              <a:rPr lang="en-US" sz="2237" b="1" dirty="0">
                <a:solidFill>
                  <a:srgbClr val="283C55"/>
                </a:solidFill>
              </a:rPr>
              <a:t>2</a:t>
            </a:r>
            <a:r>
              <a:rPr lang="en-US" sz="2237" b="1" baseline="30000" dirty="0">
                <a:solidFill>
                  <a:srgbClr val="283C55"/>
                </a:solidFill>
              </a:rPr>
              <a:t>nd</a:t>
            </a:r>
            <a:r>
              <a:rPr lang="en-US" sz="2237" b="1" dirty="0">
                <a:solidFill>
                  <a:srgbClr val="283C55"/>
                </a:solidFill>
              </a:rPr>
              <a:t>  segment (Mature)</a:t>
            </a:r>
            <a:endParaRPr sz="1540" b="1" dirty="0"/>
          </a:p>
          <a:p>
            <a:pPr marL="514350" lvl="0" indent="-521493" algn="l" rtl="0">
              <a:lnSpc>
                <a:spcPct val="74000"/>
              </a:lnSpc>
              <a:spcBef>
                <a:spcPts val="1200"/>
              </a:spcBef>
              <a:spcAft>
                <a:spcPts val="0"/>
              </a:spcAft>
              <a:buClr>
                <a:srgbClr val="283C55"/>
              </a:buClr>
              <a:buSzPts val="2238"/>
              <a:buAutoNum type="romanUcPeriod"/>
            </a:pPr>
            <a:r>
              <a:rPr lang="en-US" sz="2237" b="1" dirty="0">
                <a:solidFill>
                  <a:srgbClr val="283C55"/>
                </a:solidFill>
              </a:rPr>
              <a:t>3</a:t>
            </a:r>
            <a:r>
              <a:rPr lang="en-US" sz="2237" b="1" baseline="30000" dirty="0">
                <a:solidFill>
                  <a:srgbClr val="283C55"/>
                </a:solidFill>
              </a:rPr>
              <a:t>rd</a:t>
            </a:r>
            <a:r>
              <a:rPr lang="en-US" sz="2237" b="1" dirty="0">
                <a:solidFill>
                  <a:srgbClr val="283C55"/>
                </a:solidFill>
              </a:rPr>
              <a:t> and 4</a:t>
            </a:r>
            <a:r>
              <a:rPr lang="en-US" sz="2237" b="1" baseline="30000" dirty="0">
                <a:solidFill>
                  <a:srgbClr val="283C55"/>
                </a:solidFill>
              </a:rPr>
              <a:t>th</a:t>
            </a:r>
            <a:r>
              <a:rPr lang="en-US" sz="2237" b="1" dirty="0">
                <a:solidFill>
                  <a:srgbClr val="283C55"/>
                </a:solidFill>
              </a:rPr>
              <a:t> (Gravid)</a:t>
            </a:r>
            <a:endParaRPr sz="2237" b="1" dirty="0">
              <a:solidFill>
                <a:srgbClr val="283C55"/>
              </a:solidFill>
            </a:endParaRPr>
          </a:p>
        </p:txBody>
      </p:sp>
      <p:sp>
        <p:nvSpPr>
          <p:cNvPr id="4352" name="Google Shape;4352;p6"/>
          <p:cNvSpPr/>
          <p:nvPr/>
        </p:nvSpPr>
        <p:spPr>
          <a:xfrm>
            <a:off x="5639448" y="4099207"/>
            <a:ext cx="3991200" cy="540600"/>
          </a:xfrm>
          <a:prstGeom prst="rect">
            <a:avLst/>
          </a:prstGeom>
          <a:noFill/>
          <a:ln>
            <a:noFill/>
          </a:ln>
        </p:spPr>
        <p:txBody>
          <a:bodyPr spcFirstLastPara="1" wrap="square" lIns="91425" tIns="45700" rIns="91425" bIns="45700" anchor="t" anchorCtr="0">
            <a:noAutofit/>
          </a:bodyPr>
          <a:lstStyle/>
          <a:p>
            <a:pPr marL="0" marR="0" lvl="0" indent="0" algn="l" rtl="0">
              <a:lnSpc>
                <a:spcPct val="89000"/>
              </a:lnSpc>
              <a:spcBef>
                <a:spcPts val="0"/>
              </a:spcBef>
              <a:spcAft>
                <a:spcPts val="0"/>
              </a:spcAft>
              <a:buClr>
                <a:srgbClr val="283C55"/>
              </a:buClr>
              <a:buSzPts val="3400"/>
              <a:buFont typeface="Libre Franklin"/>
              <a:buNone/>
            </a:pPr>
            <a:r>
              <a:rPr lang="en-US" sz="3400" b="1" u="sng">
                <a:solidFill>
                  <a:schemeClr val="lt2"/>
                </a:solidFill>
                <a:latin typeface="Libre Franklin"/>
                <a:ea typeface="Libre Franklin"/>
                <a:cs typeface="Libre Franklin"/>
                <a:sym typeface="Libre Franklin"/>
              </a:rPr>
              <a:t>Egg</a:t>
            </a:r>
            <a:endParaRPr sz="3400" b="1" i="1" u="sng">
              <a:solidFill>
                <a:schemeClr val="lt2"/>
              </a:solidFill>
              <a:latin typeface="Libre Franklin"/>
              <a:ea typeface="Libre Franklin"/>
              <a:cs typeface="Libre Franklin"/>
              <a:sym typeface="Libre Franklin"/>
            </a:endParaRPr>
          </a:p>
        </p:txBody>
      </p:sp>
      <p:sp>
        <p:nvSpPr>
          <p:cNvPr id="4353" name="Google Shape;4353;p6"/>
          <p:cNvSpPr/>
          <p:nvPr/>
        </p:nvSpPr>
        <p:spPr>
          <a:xfrm>
            <a:off x="5512526" y="4637464"/>
            <a:ext cx="6780099" cy="2103300"/>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4000"/>
              </a:lnSpc>
              <a:spcBef>
                <a:spcPts val="0"/>
              </a:spcBef>
              <a:spcAft>
                <a:spcPts val="0"/>
              </a:spcAft>
              <a:buNone/>
            </a:pPr>
            <a:endParaRPr dirty="0"/>
          </a:p>
          <a:p>
            <a:pPr marL="457200" marR="0" lvl="0" indent="-381000" algn="l" rtl="0">
              <a:lnSpc>
                <a:spcPct val="94000"/>
              </a:lnSpc>
              <a:spcBef>
                <a:spcPts val="0"/>
              </a:spcBef>
              <a:spcAft>
                <a:spcPts val="0"/>
              </a:spcAft>
              <a:buClr>
                <a:srgbClr val="283C55"/>
              </a:buClr>
              <a:buSzPts val="2400"/>
              <a:buFont typeface="Libre Franklin"/>
              <a:buChar char="●"/>
            </a:pPr>
            <a:r>
              <a:rPr lang="en-US" sz="2400" dirty="0">
                <a:solidFill>
                  <a:srgbClr val="283C55"/>
                </a:solidFill>
                <a:latin typeface="Libre Franklin"/>
                <a:ea typeface="Libre Franklin"/>
                <a:cs typeface="Libre Franklin"/>
                <a:sym typeface="Libre Franklin"/>
              </a:rPr>
              <a:t>Spherical in shape, brown color ,have 2 layers outer and inner </a:t>
            </a:r>
            <a:endParaRPr sz="2400" dirty="0">
              <a:solidFill>
                <a:srgbClr val="283C55"/>
              </a:solidFill>
              <a:latin typeface="Libre Franklin"/>
              <a:ea typeface="Libre Franklin"/>
              <a:cs typeface="Libre Franklin"/>
              <a:sym typeface="Libre Franklin"/>
            </a:endParaRPr>
          </a:p>
          <a:p>
            <a:pPr marL="457200" lvl="0" indent="-381000" algn="l" rtl="0">
              <a:lnSpc>
                <a:spcPct val="94000"/>
              </a:lnSpc>
              <a:spcBef>
                <a:spcPts val="0"/>
              </a:spcBef>
              <a:spcAft>
                <a:spcPts val="0"/>
              </a:spcAft>
              <a:buClr>
                <a:srgbClr val="283C55"/>
              </a:buClr>
              <a:buSzPts val="2400"/>
              <a:buFont typeface="Libre Franklin"/>
              <a:buChar char="●"/>
            </a:pPr>
            <a:r>
              <a:rPr lang="en-US" sz="2400" dirty="0">
                <a:solidFill>
                  <a:srgbClr val="283C55"/>
                </a:solidFill>
                <a:latin typeface="Libre Franklin"/>
                <a:ea typeface="Libre Franklin"/>
                <a:cs typeface="Libre Franklin"/>
                <a:sym typeface="Libre Franklin"/>
              </a:rPr>
              <a:t> Hexacanth embryo-oncosphere</a:t>
            </a:r>
            <a:endParaRPr sz="2400" dirty="0">
              <a:solidFill>
                <a:srgbClr val="283C55"/>
              </a:solidFill>
              <a:latin typeface="Libre Franklin"/>
              <a:ea typeface="Libre Franklin"/>
              <a:cs typeface="Libre Franklin"/>
              <a:sym typeface="Libre Franklin"/>
            </a:endParaRPr>
          </a:p>
          <a:p>
            <a:pPr marL="457200" lvl="0" indent="-381000" algn="l" rtl="0">
              <a:lnSpc>
                <a:spcPct val="94000"/>
              </a:lnSpc>
              <a:spcBef>
                <a:spcPts val="0"/>
              </a:spcBef>
              <a:spcAft>
                <a:spcPts val="0"/>
              </a:spcAft>
              <a:buClr>
                <a:srgbClr val="283C55"/>
              </a:buClr>
              <a:buSzPts val="2400"/>
              <a:buFont typeface="Libre Franklin"/>
              <a:buChar char="●"/>
            </a:pPr>
            <a:r>
              <a:rPr lang="en-US" sz="2400" dirty="0">
                <a:solidFill>
                  <a:srgbClr val="283C55"/>
                </a:solidFill>
                <a:latin typeface="Libre Franklin"/>
                <a:ea typeface="Libre Franklin"/>
                <a:cs typeface="Libre Franklin"/>
                <a:sym typeface="Libre Franklin"/>
              </a:rPr>
              <a:t>Passed through the </a:t>
            </a:r>
            <a:r>
              <a:rPr lang="en-US" sz="2400" dirty="0" err="1">
                <a:solidFill>
                  <a:srgbClr val="283C55"/>
                </a:solidFill>
                <a:latin typeface="Libre Franklin"/>
                <a:ea typeface="Libre Franklin"/>
                <a:cs typeface="Libre Franklin"/>
                <a:sym typeface="Libre Franklin"/>
              </a:rPr>
              <a:t>faeces</a:t>
            </a:r>
            <a:r>
              <a:rPr lang="en-US" sz="2400" dirty="0">
                <a:solidFill>
                  <a:srgbClr val="283C55"/>
                </a:solidFill>
                <a:latin typeface="Libre Franklin"/>
                <a:ea typeface="Libre Franklin"/>
                <a:cs typeface="Libre Franklin"/>
                <a:sym typeface="Libre Franklin"/>
              </a:rPr>
              <a:t> of definitive host and it’s ingestion leads to infection in the intermediate</a:t>
            </a:r>
            <a:r>
              <a:rPr lang="ar-JO" sz="2400" dirty="0">
                <a:solidFill>
                  <a:srgbClr val="283C55"/>
                </a:solidFill>
                <a:latin typeface="Libre Franklin"/>
                <a:ea typeface="Libre Franklin"/>
                <a:cs typeface="Libre Franklin"/>
                <a:sym typeface="Libre Franklin"/>
              </a:rPr>
              <a:t> </a:t>
            </a:r>
            <a:r>
              <a:rPr lang="en-US" sz="2400" dirty="0">
                <a:solidFill>
                  <a:srgbClr val="283C55"/>
                </a:solidFill>
                <a:latin typeface="Libre Franklin"/>
                <a:ea typeface="Libre Franklin"/>
                <a:cs typeface="Libre Franklin"/>
                <a:sym typeface="Libre Franklin"/>
              </a:rPr>
              <a:t>host</a:t>
            </a:r>
            <a:endParaRPr sz="2400" dirty="0">
              <a:solidFill>
                <a:srgbClr val="283C55"/>
              </a:solidFill>
              <a:latin typeface="Libre Franklin"/>
              <a:ea typeface="Libre Franklin"/>
              <a:cs typeface="Libre Franklin"/>
              <a:sym typeface="Libre Franklin"/>
            </a:endParaRPr>
          </a:p>
        </p:txBody>
      </p:sp>
      <p:pic>
        <p:nvPicPr>
          <p:cNvPr id="4355" name="Google Shape;4355;p6"/>
          <p:cNvPicPr preferRelativeResize="0"/>
          <p:nvPr/>
        </p:nvPicPr>
        <p:blipFill rotWithShape="1">
          <a:blip r:embed="rId3">
            <a:alphaModFix/>
          </a:blip>
          <a:srcRect l="22919"/>
          <a:stretch/>
        </p:blipFill>
        <p:spPr>
          <a:xfrm>
            <a:off x="0" y="20369"/>
            <a:ext cx="3459875" cy="6460922"/>
          </a:xfrm>
          <a:prstGeom prst="rect">
            <a:avLst/>
          </a:prstGeom>
          <a:noFill/>
          <a:ln>
            <a:noFill/>
          </a:ln>
        </p:spPr>
      </p:pic>
      <p:pic>
        <p:nvPicPr>
          <p:cNvPr id="4356" name="Google Shape;4356;p6"/>
          <p:cNvPicPr preferRelativeResize="0"/>
          <p:nvPr/>
        </p:nvPicPr>
        <p:blipFill>
          <a:blip r:embed="rId4">
            <a:alphaModFix/>
          </a:blip>
          <a:stretch>
            <a:fillRect/>
          </a:stretch>
        </p:blipFill>
        <p:spPr>
          <a:xfrm>
            <a:off x="1469228" y="3224704"/>
            <a:ext cx="2572350" cy="1733745"/>
          </a:xfrm>
          <a:prstGeom prst="rect">
            <a:avLst/>
          </a:prstGeom>
          <a:noFill/>
          <a:ln>
            <a:noFill/>
          </a:ln>
          <a:effectLst>
            <a:outerShdw blurRad="292100" dist="139700" dir="2700000" algn="tl" rotWithShape="0">
              <a:srgbClr val="333333">
                <a:alpha val="64709"/>
              </a:srgbClr>
            </a:outerShdw>
          </a:effectLst>
        </p:spPr>
      </p:pic>
      <p:sp>
        <p:nvSpPr>
          <p:cNvPr id="4357" name="Google Shape;4357;p6"/>
          <p:cNvSpPr txBox="1">
            <a:spLocks noGrp="1"/>
          </p:cNvSpPr>
          <p:nvPr>
            <p:ph type="sldNum" idx="12"/>
          </p:nvPr>
        </p:nvSpPr>
        <p:spPr>
          <a:xfrm>
            <a:off x="9883140" y="6453386"/>
            <a:ext cx="1596300" cy="40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dirty="0"/>
          </a:p>
        </p:txBody>
      </p:sp>
      <p:pic>
        <p:nvPicPr>
          <p:cNvPr id="2" name="Picture 1">
            <a:extLst>
              <a:ext uri="{FF2B5EF4-FFF2-40B4-BE49-F238E27FC236}">
                <a16:creationId xmlns:a16="http://schemas.microsoft.com/office/drawing/2014/main" id="{0892DE54-C7BE-2C90-08E9-560842493ED9}"/>
              </a:ext>
            </a:extLst>
          </p:cNvPr>
          <p:cNvPicPr>
            <a:picLocks noChangeAspect="1"/>
          </p:cNvPicPr>
          <p:nvPr/>
        </p:nvPicPr>
        <p:blipFill>
          <a:blip r:embed="rId5"/>
          <a:stretch>
            <a:fillRect/>
          </a:stretch>
        </p:blipFill>
        <p:spPr>
          <a:xfrm>
            <a:off x="9260400" y="3006988"/>
            <a:ext cx="2931600" cy="1721767"/>
          </a:xfrm>
          <a:prstGeom prst="rect">
            <a:avLst/>
          </a:prstGeom>
        </p:spPr>
      </p:pic>
    </p:spTree>
    <p:extLst>
      <p:ext uri="{BB962C8B-B14F-4D97-AF65-F5344CB8AC3E}">
        <p14:creationId xmlns:p14="http://schemas.microsoft.com/office/powerpoint/2010/main" val="917081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62"/>
        <p:cNvGrpSpPr/>
        <p:nvPr/>
      </p:nvGrpSpPr>
      <p:grpSpPr>
        <a:xfrm>
          <a:off x="0" y="0"/>
          <a:ext cx="0" cy="0"/>
          <a:chOff x="0" y="0"/>
          <a:chExt cx="0" cy="0"/>
        </a:xfrm>
      </p:grpSpPr>
      <p:sp>
        <p:nvSpPr>
          <p:cNvPr id="4363" name="Google Shape;4363;g15a7d3a0ada_1_5"/>
          <p:cNvSpPr txBox="1">
            <a:spLocks noGrp="1"/>
          </p:cNvSpPr>
          <p:nvPr>
            <p:ph type="body" idx="1"/>
          </p:nvPr>
        </p:nvSpPr>
        <p:spPr>
          <a:xfrm>
            <a:off x="280799" y="1370100"/>
            <a:ext cx="6289817" cy="4731324"/>
          </a:xfrm>
          <a:prstGeom prst="rect">
            <a:avLst/>
          </a:prstGeom>
        </p:spPr>
        <p:txBody>
          <a:bodyPr spcFirstLastPara="1" wrap="square" lIns="121900" tIns="121900" rIns="121900" bIns="121900" anchor="t" anchorCtr="0">
            <a:noAutofit/>
          </a:bodyPr>
          <a:lstStyle/>
          <a:p>
            <a:pPr marL="342900" lvl="0" indent="-355600" algn="l" rtl="0">
              <a:spcBef>
                <a:spcPts val="0"/>
              </a:spcBef>
              <a:spcAft>
                <a:spcPts val="0"/>
              </a:spcAft>
              <a:buClr>
                <a:srgbClr val="283C55"/>
              </a:buClr>
              <a:buSzPts val="2600"/>
              <a:buFont typeface="Noto Sans Symbols"/>
              <a:buChar char="❖"/>
            </a:pPr>
            <a:r>
              <a:rPr lang="en-US" sz="2600" b="1" dirty="0">
                <a:solidFill>
                  <a:srgbClr val="FF7884"/>
                </a:solidFill>
                <a:latin typeface="Libre Franklin"/>
                <a:ea typeface="Libre Franklin"/>
                <a:cs typeface="Libre Franklin"/>
                <a:sym typeface="Libre Franklin"/>
              </a:rPr>
              <a:t>Habitat: </a:t>
            </a:r>
            <a:r>
              <a:rPr lang="en-US" sz="2600" b="1" dirty="0">
                <a:solidFill>
                  <a:srgbClr val="283C55"/>
                </a:solidFill>
                <a:latin typeface="Libre Franklin"/>
                <a:ea typeface="Libre Franklin"/>
                <a:cs typeface="Libre Franklin"/>
                <a:sym typeface="Libre Franklin"/>
              </a:rPr>
              <a:t>Small intestine </a:t>
            </a:r>
            <a:r>
              <a:rPr lang="en-US" sz="2600" dirty="0">
                <a:solidFill>
                  <a:srgbClr val="283C55"/>
                </a:solidFill>
                <a:latin typeface="Libre Franklin"/>
                <a:ea typeface="Libre Franklin"/>
                <a:cs typeface="Libre Franklin"/>
                <a:sym typeface="Libre Franklin"/>
              </a:rPr>
              <a:t>of the D.H.</a:t>
            </a:r>
            <a:endParaRPr sz="2600" b="1" dirty="0">
              <a:solidFill>
                <a:srgbClr val="283C55"/>
              </a:solidFill>
              <a:latin typeface="Libre Franklin"/>
              <a:ea typeface="Libre Franklin"/>
              <a:cs typeface="Libre Franklin"/>
              <a:sym typeface="Libre Franklin"/>
            </a:endParaRPr>
          </a:p>
          <a:p>
            <a:pPr marL="342900" lvl="0" indent="-355600" algn="l" rtl="0">
              <a:spcBef>
                <a:spcPts val="0"/>
              </a:spcBef>
              <a:spcAft>
                <a:spcPts val="0"/>
              </a:spcAft>
              <a:buClr>
                <a:srgbClr val="283C55"/>
              </a:buClr>
              <a:buSzPts val="2600"/>
              <a:buFont typeface="Noto Sans Symbols"/>
              <a:buChar char="❖"/>
            </a:pPr>
            <a:r>
              <a:rPr lang="en-US" sz="2600" b="1" dirty="0">
                <a:solidFill>
                  <a:srgbClr val="FF7884"/>
                </a:solidFill>
                <a:latin typeface="Libre Franklin"/>
                <a:ea typeface="Libre Franklin"/>
                <a:cs typeface="Libre Franklin"/>
                <a:sym typeface="Libre Franklin"/>
              </a:rPr>
              <a:t> end stage host: </a:t>
            </a:r>
            <a:r>
              <a:rPr lang="en-US" sz="2600" b="1" dirty="0">
                <a:solidFill>
                  <a:srgbClr val="283C55"/>
                </a:solidFill>
                <a:latin typeface="Libre Franklin"/>
                <a:ea typeface="Libre Franklin"/>
                <a:cs typeface="Libre Franklin"/>
                <a:sym typeface="Libre Franklin"/>
              </a:rPr>
              <a:t>human (incidental  intermediate host)</a:t>
            </a:r>
            <a:endParaRPr sz="1600" dirty="0">
              <a:solidFill>
                <a:srgbClr val="283C55"/>
              </a:solidFill>
              <a:latin typeface="Arial"/>
              <a:ea typeface="Arial"/>
              <a:cs typeface="Arial"/>
              <a:sym typeface="Arial"/>
            </a:endParaRPr>
          </a:p>
          <a:p>
            <a:pPr marL="342900" lvl="0" indent="-355600" algn="l" rtl="0">
              <a:spcBef>
                <a:spcPts val="0"/>
              </a:spcBef>
              <a:spcAft>
                <a:spcPts val="0"/>
              </a:spcAft>
              <a:buClr>
                <a:srgbClr val="283C55"/>
              </a:buClr>
              <a:buSzPts val="2600"/>
              <a:buFont typeface="Noto Sans Symbols"/>
              <a:buChar char="❖"/>
            </a:pPr>
            <a:r>
              <a:rPr lang="en-US" sz="2600" b="1" dirty="0">
                <a:solidFill>
                  <a:srgbClr val="FF7884"/>
                </a:solidFill>
                <a:latin typeface="Libre Franklin"/>
                <a:ea typeface="Libre Franklin"/>
                <a:cs typeface="Libre Franklin"/>
                <a:sym typeface="Libre Franklin"/>
              </a:rPr>
              <a:t>Infective stage</a:t>
            </a:r>
            <a:r>
              <a:rPr lang="en-US" sz="2600" dirty="0">
                <a:solidFill>
                  <a:srgbClr val="FF7884"/>
                </a:solidFill>
                <a:latin typeface="Libre Franklin"/>
                <a:ea typeface="Libre Franklin"/>
                <a:cs typeface="Libre Franklin"/>
                <a:sym typeface="Libre Franklin"/>
              </a:rPr>
              <a:t>: </a:t>
            </a:r>
            <a:r>
              <a:rPr lang="en-US" sz="2600" b="1" dirty="0">
                <a:solidFill>
                  <a:srgbClr val="283C55"/>
                </a:solidFill>
                <a:latin typeface="Libre Franklin"/>
                <a:ea typeface="Libre Franklin"/>
                <a:cs typeface="Libre Franklin"/>
                <a:sym typeface="Libre Franklin"/>
              </a:rPr>
              <a:t>Embryonated eggs</a:t>
            </a:r>
            <a:r>
              <a:rPr lang="en-US" sz="2600" dirty="0">
                <a:solidFill>
                  <a:srgbClr val="283C55"/>
                </a:solidFill>
                <a:latin typeface="Libre Franklin"/>
                <a:ea typeface="Libre Franklin"/>
                <a:cs typeface="Libre Franklin"/>
                <a:sym typeface="Libre Franklin"/>
              </a:rPr>
              <a:t> </a:t>
            </a:r>
            <a:r>
              <a:rPr lang="en-US" sz="2600" dirty="0">
                <a:solidFill>
                  <a:srgbClr val="FF0000"/>
                </a:solidFill>
                <a:latin typeface="Libre Franklin"/>
                <a:ea typeface="Libre Franklin"/>
                <a:cs typeface="Libre Franklin"/>
                <a:sym typeface="Libre Franklin"/>
              </a:rPr>
              <a:t>“ it is also the diagnostic stage “</a:t>
            </a:r>
            <a:endParaRPr sz="2600" dirty="0">
              <a:solidFill>
                <a:srgbClr val="FF0000"/>
              </a:solidFill>
              <a:latin typeface="Libre Franklin"/>
              <a:ea typeface="Libre Franklin"/>
              <a:cs typeface="Libre Franklin"/>
              <a:sym typeface="Libre Franklin"/>
            </a:endParaRPr>
          </a:p>
          <a:p>
            <a:pPr marL="342900" lvl="0" indent="-355600" algn="l" rtl="0">
              <a:spcBef>
                <a:spcPts val="0"/>
              </a:spcBef>
              <a:spcAft>
                <a:spcPts val="0"/>
              </a:spcAft>
              <a:buClr>
                <a:srgbClr val="283C55"/>
              </a:buClr>
              <a:buSzPts val="2600"/>
              <a:buFont typeface="Noto Sans Symbols"/>
              <a:buChar char="❖"/>
            </a:pPr>
            <a:r>
              <a:rPr lang="en-US" sz="2600" b="1" dirty="0">
                <a:solidFill>
                  <a:srgbClr val="FF7884"/>
                </a:solidFill>
                <a:latin typeface="Libre Franklin"/>
                <a:ea typeface="Libre Franklin"/>
                <a:cs typeface="Libre Franklin"/>
                <a:sym typeface="Libre Franklin"/>
              </a:rPr>
              <a:t>Mode of transmission</a:t>
            </a:r>
            <a:r>
              <a:rPr lang="en-US" sz="2600" dirty="0">
                <a:solidFill>
                  <a:srgbClr val="FF7884"/>
                </a:solidFill>
                <a:latin typeface="Libre Franklin"/>
                <a:ea typeface="Libre Franklin"/>
                <a:cs typeface="Libre Franklin"/>
                <a:sym typeface="Libre Franklin"/>
              </a:rPr>
              <a:t>:         </a:t>
            </a:r>
            <a:endParaRPr sz="1600" dirty="0">
              <a:solidFill>
                <a:srgbClr val="FF7884"/>
              </a:solidFill>
              <a:latin typeface="Arial"/>
              <a:ea typeface="Arial"/>
              <a:cs typeface="Arial"/>
              <a:sym typeface="Arial"/>
            </a:endParaRPr>
          </a:p>
          <a:p>
            <a:pPr marL="457200" lvl="0" indent="-469900" algn="l" rtl="0">
              <a:spcBef>
                <a:spcPts val="0"/>
              </a:spcBef>
              <a:spcAft>
                <a:spcPts val="0"/>
              </a:spcAft>
              <a:buClr>
                <a:srgbClr val="FF0000"/>
              </a:buClr>
              <a:buSzPts val="2600"/>
              <a:buFont typeface="Libre Franklin"/>
              <a:buAutoNum type="arabicPeriod"/>
            </a:pPr>
            <a:r>
              <a:rPr lang="en-US" sz="2600" b="1" dirty="0">
                <a:solidFill>
                  <a:srgbClr val="283C55"/>
                </a:solidFill>
                <a:latin typeface="Libre Franklin"/>
                <a:ea typeface="Libre Franklin"/>
                <a:cs typeface="Libre Franklin"/>
                <a:sym typeface="Libre Franklin"/>
              </a:rPr>
              <a:t>Ingestion of eggs </a:t>
            </a:r>
            <a:r>
              <a:rPr lang="en-US" sz="2600" dirty="0">
                <a:solidFill>
                  <a:srgbClr val="283C55"/>
                </a:solidFill>
                <a:latin typeface="Libre Franklin"/>
                <a:ea typeface="Libre Franklin"/>
                <a:cs typeface="Libre Franklin"/>
                <a:sym typeface="Libre Franklin"/>
              </a:rPr>
              <a:t>with foods or</a:t>
            </a:r>
            <a:endParaRPr sz="2600" dirty="0">
              <a:solidFill>
                <a:srgbClr val="283C55"/>
              </a:solidFill>
              <a:latin typeface="Libre Franklin"/>
              <a:ea typeface="Libre Franklin"/>
              <a:cs typeface="Libre Franklin"/>
              <a:sym typeface="Libre Franklin"/>
            </a:endParaRPr>
          </a:p>
          <a:p>
            <a:pPr marL="457200" lvl="0" indent="0" algn="l" rtl="0">
              <a:spcBef>
                <a:spcPts val="0"/>
              </a:spcBef>
              <a:spcAft>
                <a:spcPts val="0"/>
              </a:spcAft>
              <a:buClr>
                <a:schemeClr val="dk1"/>
              </a:buClr>
              <a:buSzPts val="1100"/>
              <a:buFont typeface="Arial"/>
              <a:buNone/>
            </a:pPr>
            <a:r>
              <a:rPr lang="en-US" sz="2600" dirty="0">
                <a:solidFill>
                  <a:srgbClr val="283C55"/>
                </a:solidFill>
                <a:latin typeface="Libre Franklin"/>
                <a:ea typeface="Libre Franklin"/>
                <a:cs typeface="Libre Franklin"/>
                <a:sym typeface="Libre Franklin"/>
              </a:rPr>
              <a:t> drinks contaminated with dogs</a:t>
            </a:r>
            <a:endParaRPr sz="2600" dirty="0">
              <a:solidFill>
                <a:srgbClr val="283C55"/>
              </a:solidFill>
              <a:latin typeface="Libre Franklin"/>
              <a:ea typeface="Libre Franklin"/>
              <a:cs typeface="Libre Franklin"/>
              <a:sym typeface="Libre Franklin"/>
            </a:endParaRPr>
          </a:p>
          <a:p>
            <a:pPr marL="457200" lvl="0" indent="0" algn="l" rtl="0">
              <a:spcBef>
                <a:spcPts val="0"/>
              </a:spcBef>
              <a:spcAft>
                <a:spcPts val="0"/>
              </a:spcAft>
              <a:buClr>
                <a:schemeClr val="dk1"/>
              </a:buClr>
              <a:buSzPts val="1100"/>
              <a:buFont typeface="Arial"/>
              <a:buNone/>
            </a:pPr>
            <a:r>
              <a:rPr lang="en-US" sz="2600" dirty="0">
                <a:solidFill>
                  <a:srgbClr val="283C55"/>
                </a:solidFill>
                <a:latin typeface="Libre Franklin"/>
                <a:ea typeface="Libre Franklin"/>
                <a:cs typeface="Libre Franklin"/>
                <a:sym typeface="Libre Franklin"/>
              </a:rPr>
              <a:t> feces </a:t>
            </a:r>
            <a:br>
              <a:rPr lang="en-US" sz="2600" dirty="0">
                <a:solidFill>
                  <a:srgbClr val="283C55"/>
                </a:solidFill>
                <a:latin typeface="Libre Franklin"/>
                <a:ea typeface="Libre Franklin"/>
                <a:cs typeface="Libre Franklin"/>
                <a:sym typeface="Libre Franklin"/>
              </a:rPr>
            </a:br>
            <a:r>
              <a:rPr lang="en-US" sz="2600" dirty="0">
                <a:solidFill>
                  <a:srgbClr val="283C55"/>
                </a:solidFill>
                <a:latin typeface="Libre Franklin"/>
                <a:ea typeface="Libre Franklin"/>
                <a:cs typeface="Libre Franklin"/>
                <a:sym typeface="Libre Franklin"/>
              </a:rPr>
              <a:t>* handling dogs whose hair are</a:t>
            </a:r>
            <a:endParaRPr sz="2600" dirty="0">
              <a:solidFill>
                <a:srgbClr val="283C55"/>
              </a:solidFill>
              <a:latin typeface="Libre Franklin"/>
              <a:ea typeface="Libre Franklin"/>
              <a:cs typeface="Libre Franklin"/>
              <a:sym typeface="Libre Franklin"/>
            </a:endParaRPr>
          </a:p>
          <a:p>
            <a:pPr marL="457200" lvl="0" indent="0" algn="l" rtl="0">
              <a:spcBef>
                <a:spcPts val="0"/>
              </a:spcBef>
              <a:spcAft>
                <a:spcPts val="0"/>
              </a:spcAft>
              <a:buClr>
                <a:schemeClr val="dk1"/>
              </a:buClr>
              <a:buSzPts val="1100"/>
              <a:buFont typeface="Arial"/>
              <a:buNone/>
            </a:pPr>
            <a:r>
              <a:rPr lang="en-US" sz="2600" dirty="0">
                <a:solidFill>
                  <a:srgbClr val="283C55"/>
                </a:solidFill>
                <a:latin typeface="Libre Franklin"/>
                <a:ea typeface="Libre Franklin"/>
                <a:cs typeface="Libre Franklin"/>
                <a:sym typeface="Libre Franklin"/>
              </a:rPr>
              <a:t> usually contaminated with eggs is a risk factor </a:t>
            </a:r>
            <a:endParaRPr sz="1600" dirty="0">
              <a:solidFill>
                <a:srgbClr val="283C55"/>
              </a:solidFill>
              <a:latin typeface="Arial"/>
              <a:ea typeface="Arial"/>
              <a:cs typeface="Arial"/>
              <a:sym typeface="Arial"/>
            </a:endParaRPr>
          </a:p>
          <a:p>
            <a:pPr marL="0" lvl="0" indent="0" algn="ctr" rtl="0">
              <a:spcBef>
                <a:spcPts val="0"/>
              </a:spcBef>
              <a:spcAft>
                <a:spcPts val="0"/>
              </a:spcAft>
              <a:buNone/>
            </a:pPr>
            <a:endParaRPr sz="2300" dirty="0">
              <a:solidFill>
                <a:srgbClr val="283C55"/>
              </a:solidFill>
            </a:endParaRPr>
          </a:p>
        </p:txBody>
      </p:sp>
      <p:sp>
        <p:nvSpPr>
          <p:cNvPr id="4364" name="Google Shape;4364;g15a7d3a0ada_1_5"/>
          <p:cNvSpPr txBox="1">
            <a:spLocks noGrp="1"/>
          </p:cNvSpPr>
          <p:nvPr>
            <p:ph type="title"/>
          </p:nvPr>
        </p:nvSpPr>
        <p:spPr>
          <a:xfrm>
            <a:off x="755375" y="409700"/>
            <a:ext cx="2597100" cy="835500"/>
          </a:xfrm>
          <a:prstGeom prst="rect">
            <a:avLst/>
          </a:prstGeom>
          <a:solidFill>
            <a:srgbClr val="C9DAF8"/>
          </a:solidFill>
        </p:spPr>
        <p:txBody>
          <a:bodyPr spcFirstLastPara="1" wrap="square" lIns="121900" tIns="121900" rIns="121900" bIns="121900" anchor="ctr" anchorCtr="0">
            <a:noAutofit/>
          </a:bodyPr>
          <a:lstStyle/>
          <a:p>
            <a:pPr marL="0" lvl="0" indent="0" algn="l" rtl="0">
              <a:lnSpc>
                <a:spcPct val="89000"/>
              </a:lnSpc>
              <a:spcBef>
                <a:spcPts val="0"/>
              </a:spcBef>
              <a:spcAft>
                <a:spcPts val="0"/>
              </a:spcAft>
              <a:buNone/>
            </a:pPr>
            <a:r>
              <a:rPr lang="en-US" sz="4000" u="sng" dirty="0">
                <a:solidFill>
                  <a:srgbClr val="FF7884"/>
                </a:solidFill>
              </a:rPr>
              <a:t>LIFE CYCLE</a:t>
            </a:r>
            <a:r>
              <a:rPr lang="en-US" sz="4000" dirty="0">
                <a:solidFill>
                  <a:srgbClr val="FF7884"/>
                </a:solidFill>
              </a:rPr>
              <a:t> </a:t>
            </a:r>
            <a:endParaRPr dirty="0">
              <a:solidFill>
                <a:srgbClr val="FF7884"/>
              </a:solidFill>
            </a:endParaRPr>
          </a:p>
        </p:txBody>
      </p:sp>
      <p:grpSp>
        <p:nvGrpSpPr>
          <p:cNvPr id="4365" name="Google Shape;4365;g15a7d3a0ada_1_5"/>
          <p:cNvGrpSpPr/>
          <p:nvPr/>
        </p:nvGrpSpPr>
        <p:grpSpPr>
          <a:xfrm>
            <a:off x="6452304" y="1207787"/>
            <a:ext cx="5274713" cy="4442426"/>
            <a:chOff x="582454" y="-46508"/>
            <a:chExt cx="3486261" cy="2806156"/>
          </a:xfrm>
        </p:grpSpPr>
        <p:sp>
          <p:nvSpPr>
            <p:cNvPr id="4366" name="Google Shape;4366;g15a7d3a0ada_1_5"/>
            <p:cNvSpPr/>
            <p:nvPr/>
          </p:nvSpPr>
          <p:spPr>
            <a:xfrm>
              <a:off x="1659946" y="-46508"/>
              <a:ext cx="1495500" cy="1262700"/>
            </a:xfrm>
            <a:prstGeom prst="ellipse">
              <a:avLst/>
            </a:prstGeom>
            <a:gradFill>
              <a:gsLst>
                <a:gs pos="0">
                  <a:srgbClr val="FDECDB"/>
                </a:gs>
                <a:gs pos="100000">
                  <a:srgbClr val="F0A963"/>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g15a7d3a0ada_1_5"/>
            <p:cNvSpPr txBox="1"/>
            <p:nvPr/>
          </p:nvSpPr>
          <p:spPr>
            <a:xfrm>
              <a:off x="1734641" y="104396"/>
              <a:ext cx="1346100" cy="96090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Libre Franklin"/>
                <a:buNone/>
              </a:pPr>
              <a:r>
                <a:rPr lang="en-US" sz="1800" b="1" cap="none">
                  <a:solidFill>
                    <a:schemeClr val="dk1"/>
                  </a:solidFill>
                  <a:latin typeface="Libre Franklin"/>
                  <a:ea typeface="Libre Franklin"/>
                  <a:cs typeface="Libre Franklin"/>
                  <a:sym typeface="Libre Franklin"/>
                </a:rPr>
                <a:t>EGGS</a:t>
              </a:r>
              <a:endParaRPr/>
            </a:p>
          </p:txBody>
        </p:sp>
        <p:sp>
          <p:nvSpPr>
            <p:cNvPr id="4368" name="Google Shape;4368;g15a7d3a0ada_1_5"/>
            <p:cNvSpPr/>
            <p:nvPr/>
          </p:nvSpPr>
          <p:spPr>
            <a:xfrm rot="3600677">
              <a:off x="2862218" y="1185988"/>
              <a:ext cx="323510" cy="410472"/>
            </a:xfrm>
            <a:prstGeom prst="rightArrow">
              <a:avLst>
                <a:gd name="adj1" fmla="val 60000"/>
                <a:gd name="adj2" fmla="val 50000"/>
              </a:avLst>
            </a:prstGeom>
            <a:gradFill>
              <a:gsLst>
                <a:gs pos="0">
                  <a:srgbClr val="424242"/>
                </a:gs>
                <a:gs pos="100000">
                  <a:srgbClr val="0101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g15a7d3a0ada_1_5"/>
            <p:cNvSpPr/>
            <p:nvPr/>
          </p:nvSpPr>
          <p:spPr>
            <a:xfrm>
              <a:off x="2573215" y="1582148"/>
              <a:ext cx="1495500" cy="1177500"/>
            </a:xfrm>
            <a:prstGeom prst="ellipse">
              <a:avLst/>
            </a:prstGeom>
            <a:gradFill>
              <a:gsLst>
                <a:gs pos="0">
                  <a:srgbClr val="DDDDDD"/>
                </a:gs>
                <a:gs pos="100000">
                  <a:srgbClr val="919191"/>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g15a7d3a0ada_1_5"/>
            <p:cNvSpPr txBox="1"/>
            <p:nvPr/>
          </p:nvSpPr>
          <p:spPr>
            <a:xfrm>
              <a:off x="2722163" y="1763670"/>
              <a:ext cx="1197600" cy="8598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rgbClr val="FFFF00"/>
                </a:buClr>
                <a:buSzPts val="1600"/>
                <a:buFont typeface="Libre Franklin"/>
                <a:buNone/>
              </a:pPr>
              <a:r>
                <a:rPr lang="en-US" sz="1600" b="1" cap="none">
                  <a:solidFill>
                    <a:schemeClr val="dk1"/>
                  </a:solidFill>
                  <a:latin typeface="Libre Franklin"/>
                  <a:ea typeface="Libre Franklin"/>
                  <a:cs typeface="Libre Franklin"/>
                  <a:sym typeface="Libre Franklin"/>
                </a:rPr>
                <a:t>INTERMEDIATE HOST</a:t>
              </a:r>
              <a:endParaRPr>
                <a:solidFill>
                  <a:schemeClr val="dk1"/>
                </a:solidFill>
              </a:endParaRPr>
            </a:p>
          </p:txBody>
        </p:sp>
        <p:sp>
          <p:nvSpPr>
            <p:cNvPr id="4371" name="Google Shape;4371;g15a7d3a0ada_1_5"/>
            <p:cNvSpPr/>
            <p:nvPr/>
          </p:nvSpPr>
          <p:spPr>
            <a:xfrm rot="10800000">
              <a:off x="2115164" y="1984872"/>
              <a:ext cx="323700" cy="410400"/>
            </a:xfrm>
            <a:prstGeom prst="rightArrow">
              <a:avLst>
                <a:gd name="adj1" fmla="val 60000"/>
                <a:gd name="adj2" fmla="val 50000"/>
              </a:avLst>
            </a:prstGeom>
            <a:gradFill>
              <a:gsLst>
                <a:gs pos="0">
                  <a:srgbClr val="424242"/>
                </a:gs>
                <a:gs pos="100000">
                  <a:srgbClr val="0101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g15a7d3a0ada_1_5"/>
            <p:cNvSpPr/>
            <p:nvPr/>
          </p:nvSpPr>
          <p:spPr>
            <a:xfrm>
              <a:off x="660624" y="1550343"/>
              <a:ext cx="1417200" cy="1177500"/>
            </a:xfrm>
            <a:prstGeom prst="ellipse">
              <a:avLst/>
            </a:prstGeom>
            <a:gradFill>
              <a:gsLst>
                <a:gs pos="0">
                  <a:srgbClr val="DFE9FB"/>
                </a:gs>
                <a:gs pos="100000">
                  <a:srgbClr val="6E9BE7"/>
                </a:gs>
              </a:gsLst>
              <a:lin ang="5400012" scaled="0"/>
            </a:gra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g15a7d3a0ada_1_5"/>
            <p:cNvSpPr txBox="1"/>
            <p:nvPr/>
          </p:nvSpPr>
          <p:spPr>
            <a:xfrm>
              <a:off x="582454" y="1798594"/>
              <a:ext cx="1495500" cy="7830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rgbClr val="325366"/>
                </a:buClr>
                <a:buSzPts val="2000"/>
                <a:buFont typeface="Libre Franklin"/>
                <a:buNone/>
              </a:pPr>
              <a:r>
                <a:rPr lang="en-US" sz="2000" b="1">
                  <a:solidFill>
                    <a:schemeClr val="dk1"/>
                  </a:solidFill>
                  <a:latin typeface="Libre Franklin"/>
                  <a:ea typeface="Libre Franklin"/>
                  <a:cs typeface="Libre Franklin"/>
                  <a:sym typeface="Libre Franklin"/>
                </a:rPr>
                <a:t>DEFINITIVE</a:t>
              </a:r>
              <a:r>
                <a:rPr lang="en-US" sz="2000" b="1" cap="none">
                  <a:solidFill>
                    <a:schemeClr val="dk1"/>
                  </a:solidFill>
                  <a:latin typeface="Libre Franklin"/>
                  <a:ea typeface="Libre Franklin"/>
                  <a:cs typeface="Libre Franklin"/>
                  <a:sym typeface="Libre Franklin"/>
                </a:rPr>
                <a:t> HOST</a:t>
              </a:r>
              <a:endParaRPr sz="2000" b="1">
                <a:solidFill>
                  <a:schemeClr val="dk1"/>
                </a:solidFill>
                <a:latin typeface="Libre Franklin"/>
                <a:ea typeface="Libre Franklin"/>
                <a:cs typeface="Libre Franklin"/>
                <a:sym typeface="Libre Franklin"/>
              </a:endParaRPr>
            </a:p>
          </p:txBody>
        </p:sp>
        <p:sp>
          <p:nvSpPr>
            <p:cNvPr id="4374" name="Google Shape;4374;g15a7d3a0ada_1_5"/>
            <p:cNvSpPr/>
            <p:nvPr/>
          </p:nvSpPr>
          <p:spPr>
            <a:xfrm rot="-3208741">
              <a:off x="1550350" y="1152167"/>
              <a:ext cx="325146" cy="408380"/>
            </a:xfrm>
            <a:prstGeom prst="rightArrow">
              <a:avLst>
                <a:gd name="adj1" fmla="val 60000"/>
                <a:gd name="adj2" fmla="val 38495"/>
              </a:avLst>
            </a:prstGeom>
            <a:gradFill>
              <a:gsLst>
                <a:gs pos="0">
                  <a:srgbClr val="424242"/>
                </a:gs>
                <a:gs pos="100000">
                  <a:srgbClr val="01010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75" name="Google Shape;4375;g15a7d3a0ada_1_5"/>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4273990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80"/>
        <p:cNvGrpSpPr/>
        <p:nvPr/>
      </p:nvGrpSpPr>
      <p:grpSpPr>
        <a:xfrm>
          <a:off x="0" y="0"/>
          <a:ext cx="0" cy="0"/>
          <a:chOff x="0" y="0"/>
          <a:chExt cx="0" cy="0"/>
        </a:xfrm>
      </p:grpSpPr>
      <p:pic>
        <p:nvPicPr>
          <p:cNvPr id="4381" name="Google Shape;4381;g15987217043_10_2"/>
          <p:cNvPicPr preferRelativeResize="0"/>
          <p:nvPr/>
        </p:nvPicPr>
        <p:blipFill>
          <a:blip r:embed="rId3">
            <a:alphaModFix/>
          </a:blip>
          <a:stretch>
            <a:fillRect/>
          </a:stretch>
        </p:blipFill>
        <p:spPr>
          <a:xfrm>
            <a:off x="1705476" y="0"/>
            <a:ext cx="8781045" cy="6858000"/>
          </a:xfrm>
          <a:prstGeom prst="rect">
            <a:avLst/>
          </a:prstGeom>
          <a:noFill/>
          <a:ln>
            <a:noFill/>
          </a:ln>
        </p:spPr>
      </p:pic>
      <p:sp>
        <p:nvSpPr>
          <p:cNvPr id="4382" name="Google Shape;4382;g15987217043_10_2"/>
          <p:cNvSpPr txBox="1">
            <a:spLocks noGrp="1"/>
          </p:cNvSpPr>
          <p:nvPr>
            <p:ph type="sldNum" idx="12"/>
          </p:nvPr>
        </p:nvSpPr>
        <p:spPr>
          <a:xfrm>
            <a:off x="816864" y="6356351"/>
            <a:ext cx="2641500" cy="36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622124953"/>
      </p:ext>
    </p:extLst>
  </p:cSld>
  <p:clrMapOvr>
    <a:masterClrMapping/>
  </p:clrMapOvr>
</p:sld>
</file>

<file path=ppt/theme/theme1.xml><?xml version="1.0" encoding="utf-8"?>
<a:theme xmlns:a="http://schemas.openxmlformats.org/drawingml/2006/main" name="Handa Notebook Thesis by Slidesgo">
  <a:themeElements>
    <a:clrScheme name="Simple Light">
      <a:dk1>
        <a:srgbClr val="000000"/>
      </a:dk1>
      <a:lt1>
        <a:srgbClr val="FFFFFF"/>
      </a:lt1>
      <a:dk2>
        <a:srgbClr val="595959"/>
      </a:dk2>
      <a:lt2>
        <a:srgbClr val="FF7884"/>
      </a:lt2>
      <a:accent1>
        <a:srgbClr val="FFB5BD"/>
      </a:accent1>
      <a:accent2>
        <a:srgbClr val="FFCF60"/>
      </a:accent2>
      <a:accent3>
        <a:srgbClr val="00426E"/>
      </a:accent3>
      <a:accent4>
        <a:srgbClr val="81C7C7"/>
      </a:accent4>
      <a:accent5>
        <a:srgbClr val="003D6A"/>
      </a:accent5>
      <a:accent6>
        <a:srgbClr val="A8BFCE"/>
      </a:accent6>
      <a:hlink>
        <a:srgbClr val="003D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TotalTime>
  <Words>4215</Words>
  <Application>Microsoft Office PowerPoint</Application>
  <PresentationFormat>Widescreen</PresentationFormat>
  <Paragraphs>565</Paragraphs>
  <Slides>68</Slides>
  <Notes>50</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Handa Notebook Thesis by Slidesgo</vt:lpstr>
      <vt:lpstr>HYDATID DISEASE </vt:lpstr>
      <vt:lpstr>PowerPoint Presentation</vt:lpstr>
      <vt:lpstr>PowerPoint Presentation</vt:lpstr>
      <vt:lpstr>Epidemiological distribution</vt:lpstr>
      <vt:lpstr>PowerPoint Presentation</vt:lpstr>
      <vt:lpstr>PowerPoint Presentation</vt:lpstr>
      <vt:lpstr>Morphology</vt:lpstr>
      <vt:lpstr>LIFE CYCLE </vt:lpstr>
      <vt:lpstr>PowerPoint Presentation</vt:lpstr>
      <vt:lpstr>LIFE CYCLE  </vt:lpstr>
      <vt:lpstr>PowerPoint Presentation</vt:lpstr>
      <vt:lpstr>cont.  Structure of the cyst</vt:lpstr>
      <vt:lpstr>PowerPoint Presentation</vt:lpstr>
      <vt:lpstr>Prevention and control </vt:lpstr>
      <vt:lpstr>CLINICAL PICTURE OF HYDATID DISEASE OF THE LIVER   </vt:lpstr>
      <vt:lpstr>Hydatid disease (echinococcosis)</vt:lpstr>
      <vt:lpstr>         Signs &amp; symptoms </vt:lpstr>
      <vt:lpstr>PowerPoint Presentation</vt:lpstr>
      <vt:lpstr>RUPTURE</vt:lpstr>
      <vt:lpstr>Types of rupture</vt:lpstr>
      <vt:lpstr>PowerPoint Presentation</vt:lpstr>
      <vt:lpstr>PowerPoint Presentation</vt:lpstr>
      <vt:lpstr>Communicating rupture of hepatic  hydatid cysts</vt:lpstr>
      <vt:lpstr>PowerPoint Presentation</vt:lpstr>
      <vt:lpstr>Diagnosis of intrabiliary rupture :</vt:lpstr>
      <vt:lpstr>     Direct rupture of hepatic  hydatid cysts</vt:lpstr>
      <vt:lpstr>PowerPoint Presentation</vt:lpstr>
      <vt:lpstr>PowerPoint Presentation</vt:lpstr>
      <vt:lpstr>PowerPoint Presentation</vt:lpstr>
      <vt:lpstr>PowerPoint Presentation</vt:lpstr>
      <vt:lpstr>PowerPoint Presentation</vt:lpstr>
      <vt:lpstr>PowerPoint Presentation</vt:lpstr>
      <vt:lpstr> B- superinfection</vt:lpstr>
      <vt:lpstr>PowerPoint Presentation</vt:lpstr>
      <vt:lpstr>C- mass effect-related complications</vt:lpstr>
      <vt:lpstr>Cont.</vt:lpstr>
      <vt:lpstr>PowerPoint Presentation</vt:lpstr>
      <vt:lpstr>PowerPoint Presentation</vt:lpstr>
      <vt:lpstr>Diagnosis</vt:lpstr>
      <vt:lpstr>PowerPoint Presentation</vt:lpstr>
      <vt:lpstr>Clinical Diagnosis</vt:lpstr>
      <vt:lpstr>INDIRECT diagnostic modalities</vt:lpstr>
      <vt:lpstr>Direct modalities for diagnosing liver hydatid cyst:  Plain X-RAY Ultrasonography  CT scan MRCP and ERCP</vt:lpstr>
      <vt:lpstr>PowerPoint Presentation</vt:lpstr>
      <vt:lpstr>Ultrasonography Ultrasonography is a :  1-reliable method for the diagnosis of liver cyst 2-High sensitivity (90-95%)   3-US examination is the first-line imaging technique for hydatid liver cyst visualization 4-is the screening method of choice.  </vt:lpstr>
      <vt:lpstr>Classifications on Ultrasonography features of Hydatid Cyst </vt:lpstr>
      <vt:lpstr>PowerPoint Presentation</vt:lpstr>
      <vt:lpstr>PowerPoint Presentation</vt:lpstr>
      <vt:lpstr>PowerPoint Presentation</vt:lpstr>
      <vt:lpstr>PowerPoint Presentation</vt:lpstr>
      <vt:lpstr>Magnetic resonance Imaging (MRI)</vt:lpstr>
      <vt:lpstr>PowerPoint Presentation</vt:lpstr>
      <vt:lpstr>PowerPoint Presentation</vt:lpstr>
      <vt:lpstr>Management Options</vt:lpstr>
      <vt:lpstr>PowerPoint Presentation</vt:lpstr>
      <vt:lpstr>PowerPoint Presentation</vt:lpstr>
      <vt:lpstr>PowerPoint Presentation</vt:lpstr>
      <vt:lpstr>surgical therapy     </vt:lpstr>
      <vt:lpstr>PowerPoint Presentation</vt:lpstr>
      <vt:lpstr>PowerPoint Presentation</vt:lpstr>
      <vt:lpstr>PowerPoint Presentation</vt:lpstr>
      <vt:lpstr>PowerPoint Presentation</vt:lpstr>
      <vt:lpstr>PowerPoint Presentation</vt:lpstr>
      <vt:lpstr>PowerPoint Presentation</vt:lpstr>
      <vt:lpstr>Postoperative Complications</vt:lpstr>
      <vt:lpstr>PAIR  (Puncture, Aspiration of Cyst Content, Injection of Protoscolicidal Solution, and Reaspiration of the Fluid)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HYDATID DISEASE </dc:title>
  <cp:lastModifiedBy>Sanabil Hassanat</cp:lastModifiedBy>
  <cp:revision>22</cp:revision>
  <dcterms:created xsi:type="dcterms:W3CDTF">2021-02-25T16:30:26Z</dcterms:created>
  <dcterms:modified xsi:type="dcterms:W3CDTF">2023-04-08T21:24:25Z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