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86"/>
  </p:notesMasterIdLst>
  <p:sldIdLst>
    <p:sldId id="256" r:id="rId2"/>
    <p:sldId id="258" r:id="rId3"/>
    <p:sldId id="259" r:id="rId4"/>
    <p:sldId id="265" r:id="rId5"/>
    <p:sldId id="269" r:id="rId6"/>
    <p:sldId id="263" r:id="rId7"/>
    <p:sldId id="268" r:id="rId8"/>
    <p:sldId id="353" r:id="rId9"/>
    <p:sldId id="262" r:id="rId10"/>
    <p:sldId id="260" r:id="rId11"/>
    <p:sldId id="270" r:id="rId12"/>
    <p:sldId id="291" r:id="rId13"/>
    <p:sldId id="293" r:id="rId14"/>
    <p:sldId id="292" r:id="rId15"/>
    <p:sldId id="284" r:id="rId16"/>
    <p:sldId id="276" r:id="rId17"/>
    <p:sldId id="275" r:id="rId18"/>
    <p:sldId id="274" r:id="rId19"/>
    <p:sldId id="285" r:id="rId20"/>
    <p:sldId id="272" r:id="rId21"/>
    <p:sldId id="271" r:id="rId22"/>
    <p:sldId id="278" r:id="rId23"/>
    <p:sldId id="279" r:id="rId24"/>
    <p:sldId id="280" r:id="rId25"/>
    <p:sldId id="283" r:id="rId26"/>
    <p:sldId id="282" r:id="rId27"/>
    <p:sldId id="281" r:id="rId28"/>
    <p:sldId id="277" r:id="rId29"/>
    <p:sldId id="286" r:id="rId30"/>
    <p:sldId id="290" r:id="rId31"/>
    <p:sldId id="289" r:id="rId32"/>
    <p:sldId id="288" r:id="rId33"/>
    <p:sldId id="294" r:id="rId34"/>
    <p:sldId id="301" r:id="rId35"/>
    <p:sldId id="302" r:id="rId36"/>
    <p:sldId id="299" r:id="rId37"/>
    <p:sldId id="300" r:id="rId38"/>
    <p:sldId id="297" r:id="rId39"/>
    <p:sldId id="296" r:id="rId40"/>
    <p:sldId id="313" r:id="rId41"/>
    <p:sldId id="311" r:id="rId42"/>
    <p:sldId id="310" r:id="rId43"/>
    <p:sldId id="309" r:id="rId44"/>
    <p:sldId id="308" r:id="rId45"/>
    <p:sldId id="307" r:id="rId46"/>
    <p:sldId id="306" r:id="rId47"/>
    <p:sldId id="305" r:id="rId48"/>
    <p:sldId id="314" r:id="rId49"/>
    <p:sldId id="316" r:id="rId50"/>
    <p:sldId id="319" r:id="rId51"/>
    <p:sldId id="355" r:id="rId52"/>
    <p:sldId id="356" r:id="rId53"/>
    <p:sldId id="317" r:id="rId54"/>
    <p:sldId id="323" r:id="rId55"/>
    <p:sldId id="351" r:id="rId56"/>
    <p:sldId id="350" r:id="rId57"/>
    <p:sldId id="346" r:id="rId58"/>
    <p:sldId id="345" r:id="rId59"/>
    <p:sldId id="344" r:id="rId60"/>
    <p:sldId id="342" r:id="rId61"/>
    <p:sldId id="358" r:id="rId62"/>
    <p:sldId id="341" r:id="rId63"/>
    <p:sldId id="340" r:id="rId64"/>
    <p:sldId id="339" r:id="rId65"/>
    <p:sldId id="338" r:id="rId66"/>
    <p:sldId id="337" r:id="rId67"/>
    <p:sldId id="336" r:id="rId68"/>
    <p:sldId id="335" r:id="rId69"/>
    <p:sldId id="334" r:id="rId70"/>
    <p:sldId id="352" r:id="rId71"/>
    <p:sldId id="357" r:id="rId72"/>
    <p:sldId id="354" r:id="rId73"/>
    <p:sldId id="333" r:id="rId74"/>
    <p:sldId id="332" r:id="rId75"/>
    <p:sldId id="331" r:id="rId76"/>
    <p:sldId id="329" r:id="rId77"/>
    <p:sldId id="330" r:id="rId78"/>
    <p:sldId id="328" r:id="rId79"/>
    <p:sldId id="327" r:id="rId80"/>
    <p:sldId id="326" r:id="rId81"/>
    <p:sldId id="325" r:id="rId82"/>
    <p:sldId id="324" r:id="rId83"/>
    <p:sldId id="359" r:id="rId84"/>
    <p:sldId id="315"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ايه السرخي" initials="ايه" lastIdx="1" clrIdx="0">
    <p:extLst>
      <p:ext uri="{19B8F6BF-5375-455C-9EA6-DF929625EA0E}">
        <p15:presenceInfo xmlns:p15="http://schemas.microsoft.com/office/powerpoint/2012/main" userId="ايه السرخي" providerId="None"/>
      </p:ext>
    </p:extLst>
  </p:cmAuthor>
  <p:cmAuthor id="2" name="Ayah Imad" initials="AI" lastIdx="1" clrIdx="1">
    <p:extLst>
      <p:ext uri="{19B8F6BF-5375-455C-9EA6-DF929625EA0E}">
        <p15:presenceInfo xmlns:p15="http://schemas.microsoft.com/office/powerpoint/2012/main" userId="3be45c0c2956e59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548A95-014E-4D10-8FA1-453255BA486B}" v="11" dt="2021-02-07T09:57:03.6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94488" autoAdjust="0"/>
  </p:normalViewPr>
  <p:slideViewPr>
    <p:cSldViewPr snapToGrid="0">
      <p:cViewPr varScale="1">
        <p:scale>
          <a:sx n="78" d="100"/>
          <a:sy n="78" d="100"/>
        </p:scale>
        <p:origin x="13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yah Imad" userId="3be45c0c2956e59f" providerId="LiveId" clId="{08548A95-014E-4D10-8FA1-453255BA486B}"/>
    <pc:docChg chg="undo custSel addSld delSld modSld">
      <pc:chgData name="Ayah Imad" userId="3be45c0c2956e59f" providerId="LiveId" clId="{08548A95-014E-4D10-8FA1-453255BA486B}" dt="2021-02-07T09:58:37.969" v="786" actId="20577"/>
      <pc:docMkLst>
        <pc:docMk/>
      </pc:docMkLst>
      <pc:sldChg chg="modSp mod">
        <pc:chgData name="Ayah Imad" userId="3be45c0c2956e59f" providerId="LiveId" clId="{08548A95-014E-4D10-8FA1-453255BA486B}" dt="2021-02-06T20:37:40.641" v="486" actId="20577"/>
        <pc:sldMkLst>
          <pc:docMk/>
          <pc:sldMk cId="1102804342" sldId="256"/>
        </pc:sldMkLst>
        <pc:spChg chg="mod">
          <ac:chgData name="Ayah Imad" userId="3be45c0c2956e59f" providerId="LiveId" clId="{08548A95-014E-4D10-8FA1-453255BA486B}" dt="2021-02-06T20:37:40.641" v="486" actId="20577"/>
          <ac:spMkLst>
            <pc:docMk/>
            <pc:sldMk cId="1102804342" sldId="256"/>
            <ac:spMk id="3" creationId="{3931FD0C-ADEC-4F08-9698-D9282DBDEBD2}"/>
          </ac:spMkLst>
        </pc:spChg>
      </pc:sldChg>
      <pc:sldChg chg="modSp mod">
        <pc:chgData name="Ayah Imad" userId="3be45c0c2956e59f" providerId="LiveId" clId="{08548A95-014E-4D10-8FA1-453255BA486B}" dt="2021-02-06T19:38:08.961" v="398" actId="115"/>
        <pc:sldMkLst>
          <pc:docMk/>
          <pc:sldMk cId="3432143477" sldId="260"/>
        </pc:sldMkLst>
        <pc:spChg chg="mod">
          <ac:chgData name="Ayah Imad" userId="3be45c0c2956e59f" providerId="LiveId" clId="{08548A95-014E-4D10-8FA1-453255BA486B}" dt="2021-02-06T19:38:08.961" v="398" actId="115"/>
          <ac:spMkLst>
            <pc:docMk/>
            <pc:sldMk cId="3432143477" sldId="260"/>
            <ac:spMk id="3" creationId="{E2BEEC4F-857E-4927-BC38-6B74EA6B3DA3}"/>
          </ac:spMkLst>
        </pc:spChg>
      </pc:sldChg>
      <pc:sldChg chg="modSp mod">
        <pc:chgData name="Ayah Imad" userId="3be45c0c2956e59f" providerId="LiveId" clId="{08548A95-014E-4D10-8FA1-453255BA486B}" dt="2021-02-06T20:07:56.555" v="451" actId="115"/>
        <pc:sldMkLst>
          <pc:docMk/>
          <pc:sldMk cId="27639764" sldId="275"/>
        </pc:sldMkLst>
        <pc:spChg chg="mod">
          <ac:chgData name="Ayah Imad" userId="3be45c0c2956e59f" providerId="LiveId" clId="{08548A95-014E-4D10-8FA1-453255BA486B}" dt="2021-02-06T20:07:56.555" v="451" actId="115"/>
          <ac:spMkLst>
            <pc:docMk/>
            <pc:sldMk cId="27639764" sldId="275"/>
            <ac:spMk id="3" creationId="{65EA65FD-C1FC-444D-8C27-A6E7EF2A2DD2}"/>
          </ac:spMkLst>
        </pc:spChg>
      </pc:sldChg>
      <pc:sldChg chg="modSp mod">
        <pc:chgData name="Ayah Imad" userId="3be45c0c2956e59f" providerId="LiveId" clId="{08548A95-014E-4D10-8FA1-453255BA486B}" dt="2021-02-07T07:31:38.448" v="664" actId="113"/>
        <pc:sldMkLst>
          <pc:docMk/>
          <pc:sldMk cId="3451446182" sldId="276"/>
        </pc:sldMkLst>
        <pc:spChg chg="mod">
          <ac:chgData name="Ayah Imad" userId="3be45c0c2956e59f" providerId="LiveId" clId="{08548A95-014E-4D10-8FA1-453255BA486B}" dt="2021-02-07T07:31:38.448" v="664" actId="113"/>
          <ac:spMkLst>
            <pc:docMk/>
            <pc:sldMk cId="3451446182" sldId="276"/>
            <ac:spMk id="3" creationId="{46E45215-A7AD-4979-A8B3-FE4992FD0A18}"/>
          </ac:spMkLst>
        </pc:spChg>
      </pc:sldChg>
      <pc:sldChg chg="modSp mod">
        <pc:chgData name="Ayah Imad" userId="3be45c0c2956e59f" providerId="LiveId" clId="{08548A95-014E-4D10-8FA1-453255BA486B}" dt="2021-02-07T07:31:18.906" v="660" actId="113"/>
        <pc:sldMkLst>
          <pc:docMk/>
          <pc:sldMk cId="414224659" sldId="279"/>
        </pc:sldMkLst>
        <pc:spChg chg="mod">
          <ac:chgData name="Ayah Imad" userId="3be45c0c2956e59f" providerId="LiveId" clId="{08548A95-014E-4D10-8FA1-453255BA486B}" dt="2021-02-07T07:31:18.906" v="660" actId="113"/>
          <ac:spMkLst>
            <pc:docMk/>
            <pc:sldMk cId="414224659" sldId="279"/>
            <ac:spMk id="3" creationId="{4DF9953E-6C1F-46C6-8EB2-E59F5DBBD758}"/>
          </ac:spMkLst>
        </pc:spChg>
      </pc:sldChg>
      <pc:sldChg chg="modSp mod">
        <pc:chgData name="Ayah Imad" userId="3be45c0c2956e59f" providerId="LiveId" clId="{08548A95-014E-4D10-8FA1-453255BA486B}" dt="2021-02-07T07:23:35.187" v="604" actId="113"/>
        <pc:sldMkLst>
          <pc:docMk/>
          <pc:sldMk cId="2073066495" sldId="280"/>
        </pc:sldMkLst>
        <pc:spChg chg="mod">
          <ac:chgData name="Ayah Imad" userId="3be45c0c2956e59f" providerId="LiveId" clId="{08548A95-014E-4D10-8FA1-453255BA486B}" dt="2021-02-07T07:23:35.187" v="604" actId="113"/>
          <ac:spMkLst>
            <pc:docMk/>
            <pc:sldMk cId="2073066495" sldId="280"/>
            <ac:spMk id="3" creationId="{7187EB70-DA79-4A78-B638-64A44E728491}"/>
          </ac:spMkLst>
        </pc:spChg>
      </pc:sldChg>
      <pc:sldChg chg="modNotesTx">
        <pc:chgData name="Ayah Imad" userId="3be45c0c2956e59f" providerId="LiveId" clId="{08548A95-014E-4D10-8FA1-453255BA486B}" dt="2021-02-06T20:27:59.588" v="479" actId="20577"/>
        <pc:sldMkLst>
          <pc:docMk/>
          <pc:sldMk cId="471889890" sldId="281"/>
        </pc:sldMkLst>
      </pc:sldChg>
      <pc:sldChg chg="modSp mod modNotesTx">
        <pc:chgData name="Ayah Imad" userId="3be45c0c2956e59f" providerId="LiveId" clId="{08548A95-014E-4D10-8FA1-453255BA486B}" dt="2021-02-07T09:58:37.969" v="786" actId="20577"/>
        <pc:sldMkLst>
          <pc:docMk/>
          <pc:sldMk cId="3034685071" sldId="291"/>
        </pc:sldMkLst>
        <pc:spChg chg="mod">
          <ac:chgData name="Ayah Imad" userId="3be45c0c2956e59f" providerId="LiveId" clId="{08548A95-014E-4D10-8FA1-453255BA486B}" dt="2021-02-07T09:58:37.969" v="786" actId="20577"/>
          <ac:spMkLst>
            <pc:docMk/>
            <pc:sldMk cId="3034685071" sldId="291"/>
            <ac:spMk id="3" creationId="{2809CF50-DBB8-4F14-916A-D41A6BD88E10}"/>
          </ac:spMkLst>
        </pc:spChg>
        <pc:picChg chg="mod">
          <ac:chgData name="Ayah Imad" userId="3be45c0c2956e59f" providerId="LiveId" clId="{08548A95-014E-4D10-8FA1-453255BA486B}" dt="2021-02-05T19:39:00.312" v="305" actId="1076"/>
          <ac:picMkLst>
            <pc:docMk/>
            <pc:sldMk cId="3034685071" sldId="291"/>
            <ac:picMk id="4" creationId="{1DBDDBB0-C62F-4C71-A90B-EFE54BC43E29}"/>
          </ac:picMkLst>
        </pc:picChg>
        <pc:picChg chg="mod">
          <ac:chgData name="Ayah Imad" userId="3be45c0c2956e59f" providerId="LiveId" clId="{08548A95-014E-4D10-8FA1-453255BA486B}" dt="2021-02-05T19:39:05.644" v="306" actId="1076"/>
          <ac:picMkLst>
            <pc:docMk/>
            <pc:sldMk cId="3034685071" sldId="291"/>
            <ac:picMk id="6" creationId="{E7B1F951-7F63-402F-9532-91E7E6D7ADC8}"/>
          </ac:picMkLst>
        </pc:picChg>
        <pc:picChg chg="mod">
          <ac:chgData name="Ayah Imad" userId="3be45c0c2956e59f" providerId="LiveId" clId="{08548A95-014E-4D10-8FA1-453255BA486B}" dt="2021-02-07T09:58:25.892" v="780" actId="1076"/>
          <ac:picMkLst>
            <pc:docMk/>
            <pc:sldMk cId="3034685071" sldId="291"/>
            <ac:picMk id="8" creationId="{DFF3EA57-A54C-4E49-BC78-2E5E4424F11C}"/>
          </ac:picMkLst>
        </pc:picChg>
      </pc:sldChg>
      <pc:sldChg chg="modSp mod modNotesTx">
        <pc:chgData name="Ayah Imad" userId="3be45c0c2956e59f" providerId="LiveId" clId="{08548A95-014E-4D10-8FA1-453255BA486B}" dt="2021-02-06T21:53:01.606" v="595" actId="20577"/>
        <pc:sldMkLst>
          <pc:docMk/>
          <pc:sldMk cId="4100883656" sldId="292"/>
        </pc:sldMkLst>
        <pc:spChg chg="mod">
          <ac:chgData name="Ayah Imad" userId="3be45c0c2956e59f" providerId="LiveId" clId="{08548A95-014E-4D10-8FA1-453255BA486B}" dt="2021-02-06T21:52:10.181" v="533" actId="20577"/>
          <ac:spMkLst>
            <pc:docMk/>
            <pc:sldMk cId="4100883656" sldId="292"/>
            <ac:spMk id="3" creationId="{53DCEA0A-6DB7-4D52-A562-D0D4551420E1}"/>
          </ac:spMkLst>
        </pc:spChg>
      </pc:sldChg>
      <pc:sldChg chg="modSp mod">
        <pc:chgData name="Ayah Imad" userId="3be45c0c2956e59f" providerId="LiveId" clId="{08548A95-014E-4D10-8FA1-453255BA486B}" dt="2021-02-05T19:34:29.069" v="254" actId="20577"/>
        <pc:sldMkLst>
          <pc:docMk/>
          <pc:sldMk cId="3371113220" sldId="293"/>
        </pc:sldMkLst>
        <pc:spChg chg="mod">
          <ac:chgData name="Ayah Imad" userId="3be45c0c2956e59f" providerId="LiveId" clId="{08548A95-014E-4D10-8FA1-453255BA486B}" dt="2021-02-05T19:34:29.069" v="254" actId="20577"/>
          <ac:spMkLst>
            <pc:docMk/>
            <pc:sldMk cId="3371113220" sldId="293"/>
            <ac:spMk id="3" creationId="{1AB6EBB8-0AAF-42EC-AC44-24E9DBAAB033}"/>
          </ac:spMkLst>
        </pc:spChg>
      </pc:sldChg>
      <pc:sldChg chg="modSp del mod">
        <pc:chgData name="Ayah Imad" userId="3be45c0c2956e59f" providerId="LiveId" clId="{08548A95-014E-4D10-8FA1-453255BA486B}" dt="2021-02-05T19:26:14.660" v="75" actId="2696"/>
        <pc:sldMkLst>
          <pc:docMk/>
          <pc:sldMk cId="1075674102" sldId="295"/>
        </pc:sldMkLst>
        <pc:spChg chg="mod">
          <ac:chgData name="Ayah Imad" userId="3be45c0c2956e59f" providerId="LiveId" clId="{08548A95-014E-4D10-8FA1-453255BA486B}" dt="2021-02-05T19:25:49.787" v="63" actId="21"/>
          <ac:spMkLst>
            <pc:docMk/>
            <pc:sldMk cId="1075674102" sldId="295"/>
            <ac:spMk id="3" creationId="{0DC624A9-60C4-413E-B315-7E23EA4ED0C7}"/>
          </ac:spMkLst>
        </pc:spChg>
      </pc:sldChg>
      <pc:sldChg chg="modSp mod">
        <pc:chgData name="Ayah Imad" userId="3be45c0c2956e59f" providerId="LiveId" clId="{08548A95-014E-4D10-8FA1-453255BA486B}" dt="2021-02-07T07:24:40.259" v="614" actId="20577"/>
        <pc:sldMkLst>
          <pc:docMk/>
          <pc:sldMk cId="3197022596" sldId="299"/>
        </pc:sldMkLst>
        <pc:spChg chg="mod">
          <ac:chgData name="Ayah Imad" userId="3be45c0c2956e59f" providerId="LiveId" clId="{08548A95-014E-4D10-8FA1-453255BA486B}" dt="2021-02-07T07:24:40.259" v="614" actId="20577"/>
          <ac:spMkLst>
            <pc:docMk/>
            <pc:sldMk cId="3197022596" sldId="299"/>
            <ac:spMk id="3" creationId="{3F1AC61B-C3E5-4BB7-84DB-0B923022FB08}"/>
          </ac:spMkLst>
        </pc:spChg>
      </pc:sldChg>
      <pc:sldChg chg="modSp mod">
        <pc:chgData name="Ayah Imad" userId="3be45c0c2956e59f" providerId="LiveId" clId="{08548A95-014E-4D10-8FA1-453255BA486B}" dt="2021-02-07T07:30:44.809" v="653" actId="113"/>
        <pc:sldMkLst>
          <pc:docMk/>
          <pc:sldMk cId="3378000825" sldId="300"/>
        </pc:sldMkLst>
        <pc:spChg chg="mod">
          <ac:chgData name="Ayah Imad" userId="3be45c0c2956e59f" providerId="LiveId" clId="{08548A95-014E-4D10-8FA1-453255BA486B}" dt="2021-02-07T07:30:44.809" v="653" actId="113"/>
          <ac:spMkLst>
            <pc:docMk/>
            <pc:sldMk cId="3378000825" sldId="300"/>
            <ac:spMk id="3" creationId="{8855B742-4389-4811-8C7F-A415A9735D66}"/>
          </ac:spMkLst>
        </pc:spChg>
      </pc:sldChg>
      <pc:sldChg chg="modSp mod">
        <pc:chgData name="Ayah Imad" userId="3be45c0c2956e59f" providerId="LiveId" clId="{08548A95-014E-4D10-8FA1-453255BA486B}" dt="2021-02-07T07:31:00.069" v="657" actId="113"/>
        <pc:sldMkLst>
          <pc:docMk/>
          <pc:sldMk cId="1651879872" sldId="302"/>
        </pc:sldMkLst>
        <pc:spChg chg="mod">
          <ac:chgData name="Ayah Imad" userId="3be45c0c2956e59f" providerId="LiveId" clId="{08548A95-014E-4D10-8FA1-453255BA486B}" dt="2021-02-07T07:31:00.069" v="657" actId="113"/>
          <ac:spMkLst>
            <pc:docMk/>
            <pc:sldMk cId="1651879872" sldId="302"/>
            <ac:spMk id="3" creationId="{7D7EC6CA-9CBA-46A8-8761-18B20A2ED27F}"/>
          </ac:spMkLst>
        </pc:spChg>
      </pc:sldChg>
      <pc:sldChg chg="modSp mod">
        <pc:chgData name="Ayah Imad" userId="3be45c0c2956e59f" providerId="LiveId" clId="{08548A95-014E-4D10-8FA1-453255BA486B}" dt="2021-02-05T19:53:05.759" v="396" actId="115"/>
        <pc:sldMkLst>
          <pc:docMk/>
          <pc:sldMk cId="4282187254" sldId="305"/>
        </pc:sldMkLst>
        <pc:spChg chg="mod">
          <ac:chgData name="Ayah Imad" userId="3be45c0c2956e59f" providerId="LiveId" clId="{08548A95-014E-4D10-8FA1-453255BA486B}" dt="2021-02-05T19:53:05.759" v="396" actId="115"/>
          <ac:spMkLst>
            <pc:docMk/>
            <pc:sldMk cId="4282187254" sldId="305"/>
            <ac:spMk id="3" creationId="{D24CBDBC-FF08-43F5-B648-D1CA46F6B9B8}"/>
          </ac:spMkLst>
        </pc:spChg>
      </pc:sldChg>
      <pc:sldChg chg="modSp mod">
        <pc:chgData name="Ayah Imad" userId="3be45c0c2956e59f" providerId="LiveId" clId="{08548A95-014E-4D10-8FA1-453255BA486B}" dt="2021-02-07T07:30:26.888" v="650" actId="113"/>
        <pc:sldMkLst>
          <pc:docMk/>
          <pc:sldMk cId="2565627472" sldId="307"/>
        </pc:sldMkLst>
        <pc:spChg chg="mod">
          <ac:chgData name="Ayah Imad" userId="3be45c0c2956e59f" providerId="LiveId" clId="{08548A95-014E-4D10-8FA1-453255BA486B}" dt="2021-02-07T07:30:26.888" v="650" actId="113"/>
          <ac:spMkLst>
            <pc:docMk/>
            <pc:sldMk cId="2565627472" sldId="307"/>
            <ac:spMk id="3" creationId="{2EF571DA-15D1-4F06-A194-DF4237722DBE}"/>
          </ac:spMkLst>
        </pc:spChg>
      </pc:sldChg>
      <pc:sldChg chg="addSp delSp modSp mod">
        <pc:chgData name="Ayah Imad" userId="3be45c0c2956e59f" providerId="LiveId" clId="{08548A95-014E-4D10-8FA1-453255BA486B}" dt="2021-02-05T19:49:03.534" v="360" actId="14100"/>
        <pc:sldMkLst>
          <pc:docMk/>
          <pc:sldMk cId="1297009807" sldId="314"/>
        </pc:sldMkLst>
        <pc:spChg chg="add mod">
          <ac:chgData name="Ayah Imad" userId="3be45c0c2956e59f" providerId="LiveId" clId="{08548A95-014E-4D10-8FA1-453255BA486B}" dt="2021-02-05T19:46:17.163" v="332" actId="14100"/>
          <ac:spMkLst>
            <pc:docMk/>
            <pc:sldMk cId="1297009807" sldId="314"/>
            <ac:spMk id="2" creationId="{6A953568-BD40-4DC7-9F66-DD03C80DB151}"/>
          </ac:spMkLst>
        </pc:spChg>
        <pc:spChg chg="add mod">
          <ac:chgData name="Ayah Imad" userId="3be45c0c2956e59f" providerId="LiveId" clId="{08548A95-014E-4D10-8FA1-453255BA486B}" dt="2021-02-05T19:47:03.968" v="341" actId="113"/>
          <ac:spMkLst>
            <pc:docMk/>
            <pc:sldMk cId="1297009807" sldId="314"/>
            <ac:spMk id="3" creationId="{F808B629-B579-4FA1-BE3C-271E445A9640}"/>
          </ac:spMkLst>
        </pc:spChg>
        <pc:spChg chg="add mod">
          <ac:chgData name="Ayah Imad" userId="3be45c0c2956e59f" providerId="LiveId" clId="{08548A95-014E-4D10-8FA1-453255BA486B}" dt="2021-02-05T19:47:26.895" v="347" actId="1076"/>
          <ac:spMkLst>
            <pc:docMk/>
            <pc:sldMk cId="1297009807" sldId="314"/>
            <ac:spMk id="10" creationId="{F56A3B17-716B-48C9-8374-7018096EDF0A}"/>
          </ac:spMkLst>
        </pc:spChg>
        <pc:spChg chg="add mod">
          <ac:chgData name="Ayah Imad" userId="3be45c0c2956e59f" providerId="LiveId" clId="{08548A95-014E-4D10-8FA1-453255BA486B}" dt="2021-02-05T19:48:03.346" v="354" actId="14100"/>
          <ac:spMkLst>
            <pc:docMk/>
            <pc:sldMk cId="1297009807" sldId="314"/>
            <ac:spMk id="11" creationId="{4036E5E2-E597-4451-88BA-7339D14DCBF9}"/>
          </ac:spMkLst>
        </pc:spChg>
        <pc:spChg chg="add del mod">
          <ac:chgData name="Ayah Imad" userId="3be45c0c2956e59f" providerId="LiveId" clId="{08548A95-014E-4D10-8FA1-453255BA486B}" dt="2021-02-05T19:48:36.673" v="359" actId="478"/>
          <ac:spMkLst>
            <pc:docMk/>
            <pc:sldMk cId="1297009807" sldId="314"/>
            <ac:spMk id="12" creationId="{3C276DDF-FB77-48DA-BCE6-A006A83E8B9E}"/>
          </ac:spMkLst>
        </pc:spChg>
        <pc:picChg chg="mod">
          <ac:chgData name="Ayah Imad" userId="3be45c0c2956e59f" providerId="LiveId" clId="{08548A95-014E-4D10-8FA1-453255BA486B}" dt="2021-02-05T19:41:55.057" v="313" actId="1076"/>
          <ac:picMkLst>
            <pc:docMk/>
            <pc:sldMk cId="1297009807" sldId="314"/>
            <ac:picMk id="4" creationId="{0C30FF47-8724-4EDC-9195-9BFEB0157387}"/>
          </ac:picMkLst>
        </pc:picChg>
        <pc:picChg chg="mod">
          <ac:chgData name="Ayah Imad" userId="3be45c0c2956e59f" providerId="LiveId" clId="{08548A95-014E-4D10-8FA1-453255BA486B}" dt="2021-02-05T19:41:52.263" v="312" actId="1076"/>
          <ac:picMkLst>
            <pc:docMk/>
            <pc:sldMk cId="1297009807" sldId="314"/>
            <ac:picMk id="5" creationId="{52975BDD-AB26-46C1-AE83-D84AAA9BAB53}"/>
          </ac:picMkLst>
        </pc:picChg>
        <pc:picChg chg="mod">
          <ac:chgData name="Ayah Imad" userId="3be45c0c2956e59f" providerId="LiveId" clId="{08548A95-014E-4D10-8FA1-453255BA486B}" dt="2021-02-05T19:49:03.534" v="360" actId="14100"/>
          <ac:picMkLst>
            <pc:docMk/>
            <pc:sldMk cId="1297009807" sldId="314"/>
            <ac:picMk id="9" creationId="{5C96D777-DF59-4E2C-BD90-2E3E39A765B9}"/>
          </ac:picMkLst>
        </pc:picChg>
      </pc:sldChg>
      <pc:sldChg chg="modSp mod">
        <pc:chgData name="Ayah Imad" userId="3be45c0c2956e59f" providerId="LiveId" clId="{08548A95-014E-4D10-8FA1-453255BA486B}" dt="2021-02-07T07:25:14.325" v="616" actId="20577"/>
        <pc:sldMkLst>
          <pc:docMk/>
          <pc:sldMk cId="1418072470" sldId="316"/>
        </pc:sldMkLst>
        <pc:spChg chg="mod">
          <ac:chgData name="Ayah Imad" userId="3be45c0c2956e59f" providerId="LiveId" clId="{08548A95-014E-4D10-8FA1-453255BA486B}" dt="2021-02-07T07:25:14.325" v="616" actId="20577"/>
          <ac:spMkLst>
            <pc:docMk/>
            <pc:sldMk cId="1418072470" sldId="316"/>
            <ac:spMk id="3" creationId="{8AEB3B18-8945-434E-8326-5F2CB2EE9485}"/>
          </ac:spMkLst>
        </pc:spChg>
      </pc:sldChg>
      <pc:sldChg chg="modSp mod">
        <pc:chgData name="Ayah Imad" userId="3be45c0c2956e59f" providerId="LiveId" clId="{08548A95-014E-4D10-8FA1-453255BA486B}" dt="2021-02-07T07:29:32.492" v="644" actId="113"/>
        <pc:sldMkLst>
          <pc:docMk/>
          <pc:sldMk cId="277221776" sldId="317"/>
        </pc:sldMkLst>
        <pc:spChg chg="mod">
          <ac:chgData name="Ayah Imad" userId="3be45c0c2956e59f" providerId="LiveId" clId="{08548A95-014E-4D10-8FA1-453255BA486B}" dt="2021-02-07T07:29:32.492" v="644" actId="113"/>
          <ac:spMkLst>
            <pc:docMk/>
            <pc:sldMk cId="277221776" sldId="317"/>
            <ac:spMk id="3" creationId="{3CE89A90-C2E8-48D6-8CCD-123D78267063}"/>
          </ac:spMkLst>
        </pc:spChg>
      </pc:sldChg>
      <pc:sldChg chg="modSp mod">
        <pc:chgData name="Ayah Imad" userId="3be45c0c2956e59f" providerId="LiveId" clId="{08548A95-014E-4D10-8FA1-453255BA486B}" dt="2021-02-07T07:29:47.532" v="646" actId="113"/>
        <pc:sldMkLst>
          <pc:docMk/>
          <pc:sldMk cId="396220096" sldId="319"/>
        </pc:sldMkLst>
        <pc:spChg chg="mod">
          <ac:chgData name="Ayah Imad" userId="3be45c0c2956e59f" providerId="LiveId" clId="{08548A95-014E-4D10-8FA1-453255BA486B}" dt="2021-02-07T07:29:47.532" v="646" actId="113"/>
          <ac:spMkLst>
            <pc:docMk/>
            <pc:sldMk cId="396220096" sldId="319"/>
            <ac:spMk id="3" creationId="{015C8D78-FCBE-4991-A046-57CC078AE022}"/>
          </ac:spMkLst>
        </pc:spChg>
      </pc:sldChg>
      <pc:sldChg chg="modSp mod">
        <pc:chgData name="Ayah Imad" userId="3be45c0c2956e59f" providerId="LiveId" clId="{08548A95-014E-4D10-8FA1-453255BA486B}" dt="2021-02-07T07:27:25.753" v="629" actId="113"/>
        <pc:sldMkLst>
          <pc:docMk/>
          <pc:sldMk cId="3431632548" sldId="328"/>
        </pc:sldMkLst>
        <pc:spChg chg="mod">
          <ac:chgData name="Ayah Imad" userId="3be45c0c2956e59f" providerId="LiveId" clId="{08548A95-014E-4D10-8FA1-453255BA486B}" dt="2021-02-07T07:27:25.753" v="629" actId="113"/>
          <ac:spMkLst>
            <pc:docMk/>
            <pc:sldMk cId="3431632548" sldId="328"/>
            <ac:spMk id="3" creationId="{02AC0B1E-0528-4AD2-95DA-183030D5C980}"/>
          </ac:spMkLst>
        </pc:spChg>
      </pc:sldChg>
      <pc:sldChg chg="modSp mod">
        <pc:chgData name="Ayah Imad" userId="3be45c0c2956e59f" providerId="LiveId" clId="{08548A95-014E-4D10-8FA1-453255BA486B}" dt="2021-02-07T07:27:19.507" v="627" actId="113"/>
        <pc:sldMkLst>
          <pc:docMk/>
          <pc:sldMk cId="3179046098" sldId="329"/>
        </pc:sldMkLst>
        <pc:spChg chg="mod">
          <ac:chgData name="Ayah Imad" userId="3be45c0c2956e59f" providerId="LiveId" clId="{08548A95-014E-4D10-8FA1-453255BA486B}" dt="2021-02-07T07:27:19.507" v="627" actId="113"/>
          <ac:spMkLst>
            <pc:docMk/>
            <pc:sldMk cId="3179046098" sldId="329"/>
            <ac:spMk id="3" creationId="{47A7660A-B46B-4ACE-AAA7-25579455A05C}"/>
          </ac:spMkLst>
        </pc:spChg>
      </pc:sldChg>
      <pc:sldChg chg="modSp mod">
        <pc:chgData name="Ayah Imad" userId="3be45c0c2956e59f" providerId="LiveId" clId="{08548A95-014E-4D10-8FA1-453255BA486B}" dt="2021-02-07T07:27:10.866" v="625" actId="113"/>
        <pc:sldMkLst>
          <pc:docMk/>
          <pc:sldMk cId="1411460841" sldId="330"/>
        </pc:sldMkLst>
        <pc:spChg chg="mod">
          <ac:chgData name="Ayah Imad" userId="3be45c0c2956e59f" providerId="LiveId" clId="{08548A95-014E-4D10-8FA1-453255BA486B}" dt="2021-02-07T07:27:10.866" v="625" actId="113"/>
          <ac:spMkLst>
            <pc:docMk/>
            <pc:sldMk cId="1411460841" sldId="330"/>
            <ac:spMk id="3" creationId="{2BA1AA53-047A-44D0-BBAC-B78529BAB006}"/>
          </ac:spMkLst>
        </pc:spChg>
      </pc:sldChg>
      <pc:sldChg chg="modSp mod">
        <pc:chgData name="Ayah Imad" userId="3be45c0c2956e59f" providerId="LiveId" clId="{08548A95-014E-4D10-8FA1-453255BA486B}" dt="2021-02-06T21:33:35.486" v="489" actId="115"/>
        <pc:sldMkLst>
          <pc:docMk/>
          <pc:sldMk cId="3290789826" sldId="334"/>
        </pc:sldMkLst>
        <pc:spChg chg="mod">
          <ac:chgData name="Ayah Imad" userId="3be45c0c2956e59f" providerId="LiveId" clId="{08548A95-014E-4D10-8FA1-453255BA486B}" dt="2021-02-06T21:33:35.486" v="489" actId="115"/>
          <ac:spMkLst>
            <pc:docMk/>
            <pc:sldMk cId="3290789826" sldId="334"/>
            <ac:spMk id="3" creationId="{7D743BC8-06A8-41F5-9C66-467BE6EA7229}"/>
          </ac:spMkLst>
        </pc:spChg>
      </pc:sldChg>
      <pc:sldChg chg="modSp mod">
        <pc:chgData name="Ayah Imad" userId="3be45c0c2956e59f" providerId="LiveId" clId="{08548A95-014E-4D10-8FA1-453255BA486B}" dt="2021-02-07T07:28:21.818" v="630" actId="113"/>
        <pc:sldMkLst>
          <pc:docMk/>
          <pc:sldMk cId="731252267" sldId="337"/>
        </pc:sldMkLst>
        <pc:spChg chg="mod">
          <ac:chgData name="Ayah Imad" userId="3be45c0c2956e59f" providerId="LiveId" clId="{08548A95-014E-4D10-8FA1-453255BA486B}" dt="2021-02-07T07:28:21.818" v="630" actId="113"/>
          <ac:spMkLst>
            <pc:docMk/>
            <pc:sldMk cId="731252267" sldId="337"/>
            <ac:spMk id="3" creationId="{77CC60A1-C25A-4802-98F7-2394A89AC7F2}"/>
          </ac:spMkLst>
        </pc:spChg>
      </pc:sldChg>
      <pc:sldChg chg="modSp mod">
        <pc:chgData name="Ayah Imad" userId="3be45c0c2956e59f" providerId="LiveId" clId="{08548A95-014E-4D10-8FA1-453255BA486B}" dt="2021-02-07T07:28:40.207" v="634" actId="113"/>
        <pc:sldMkLst>
          <pc:docMk/>
          <pc:sldMk cId="1258287929" sldId="339"/>
        </pc:sldMkLst>
        <pc:spChg chg="mod">
          <ac:chgData name="Ayah Imad" userId="3be45c0c2956e59f" providerId="LiveId" clId="{08548A95-014E-4D10-8FA1-453255BA486B}" dt="2021-02-07T07:28:40.207" v="634" actId="113"/>
          <ac:spMkLst>
            <pc:docMk/>
            <pc:sldMk cId="1258287929" sldId="339"/>
            <ac:spMk id="3" creationId="{45142245-8A3A-4333-93B2-A65B3A8A9A94}"/>
          </ac:spMkLst>
        </pc:spChg>
      </pc:sldChg>
      <pc:sldChg chg="modSp mod">
        <pc:chgData name="Ayah Imad" userId="3be45c0c2956e59f" providerId="LiveId" clId="{08548A95-014E-4D10-8FA1-453255BA486B}" dt="2021-02-07T07:29:00.072" v="637" actId="113"/>
        <pc:sldMkLst>
          <pc:docMk/>
          <pc:sldMk cId="2305255894" sldId="344"/>
        </pc:sldMkLst>
        <pc:spChg chg="mod">
          <ac:chgData name="Ayah Imad" userId="3be45c0c2956e59f" providerId="LiveId" clId="{08548A95-014E-4D10-8FA1-453255BA486B}" dt="2021-02-07T07:29:00.072" v="637" actId="113"/>
          <ac:spMkLst>
            <pc:docMk/>
            <pc:sldMk cId="2305255894" sldId="344"/>
            <ac:spMk id="3" creationId="{028FF844-ABFA-4113-A2CC-7310E4EA0C98}"/>
          </ac:spMkLst>
        </pc:spChg>
      </pc:sldChg>
      <pc:sldChg chg="modSp mod">
        <pc:chgData name="Ayah Imad" userId="3be45c0c2956e59f" providerId="LiveId" clId="{08548A95-014E-4D10-8FA1-453255BA486B}" dt="2021-02-06T21:33:42.334" v="491" actId="20577"/>
        <pc:sldMkLst>
          <pc:docMk/>
          <pc:sldMk cId="3349634002" sldId="345"/>
        </pc:sldMkLst>
        <pc:spChg chg="mod">
          <ac:chgData name="Ayah Imad" userId="3be45c0c2956e59f" providerId="LiveId" clId="{08548A95-014E-4D10-8FA1-453255BA486B}" dt="2021-02-06T21:33:42.334" v="491" actId="20577"/>
          <ac:spMkLst>
            <pc:docMk/>
            <pc:sldMk cId="3349634002" sldId="345"/>
            <ac:spMk id="3" creationId="{4947095E-461D-49E6-8492-7AECAAE2761F}"/>
          </ac:spMkLst>
        </pc:spChg>
      </pc:sldChg>
      <pc:sldChg chg="modSp mod">
        <pc:chgData name="Ayah Imad" userId="3be45c0c2956e59f" providerId="LiveId" clId="{08548A95-014E-4D10-8FA1-453255BA486B}" dt="2021-02-07T07:25:57.699" v="622" actId="20577"/>
        <pc:sldMkLst>
          <pc:docMk/>
          <pc:sldMk cId="4175108805" sldId="350"/>
        </pc:sldMkLst>
        <pc:spChg chg="mod">
          <ac:chgData name="Ayah Imad" userId="3be45c0c2956e59f" providerId="LiveId" clId="{08548A95-014E-4D10-8FA1-453255BA486B}" dt="2021-02-07T07:25:57.699" v="622" actId="20577"/>
          <ac:spMkLst>
            <pc:docMk/>
            <pc:sldMk cId="4175108805" sldId="350"/>
            <ac:spMk id="3" creationId="{5448265C-61FB-4398-8D1C-4191C76C1A10}"/>
          </ac:spMkLst>
        </pc:spChg>
      </pc:sldChg>
      <pc:sldChg chg="addSp modSp mod">
        <pc:chgData name="Ayah Imad" userId="3be45c0c2956e59f" providerId="LiveId" clId="{08548A95-014E-4D10-8FA1-453255BA486B}" dt="2021-02-05T19:27:13.072" v="79" actId="20577"/>
        <pc:sldMkLst>
          <pc:docMk/>
          <pc:sldMk cId="3780932241" sldId="351"/>
        </pc:sldMkLst>
        <pc:spChg chg="mod">
          <ac:chgData name="Ayah Imad" userId="3be45c0c2956e59f" providerId="LiveId" clId="{08548A95-014E-4D10-8FA1-453255BA486B}" dt="2021-02-05T19:27:13.072" v="79" actId="20577"/>
          <ac:spMkLst>
            <pc:docMk/>
            <pc:sldMk cId="3780932241" sldId="351"/>
            <ac:spMk id="3" creationId="{F01A1208-DFBB-4D8A-BCD5-A6843BEE103C}"/>
          </ac:spMkLst>
        </pc:spChg>
        <pc:picChg chg="add mod modCrop">
          <ac:chgData name="Ayah Imad" userId="3be45c0c2956e59f" providerId="LiveId" clId="{08548A95-014E-4D10-8FA1-453255BA486B}" dt="2021-02-05T19:20:43.621" v="11" actId="1076"/>
          <ac:picMkLst>
            <pc:docMk/>
            <pc:sldMk cId="3780932241" sldId="351"/>
            <ac:picMk id="5" creationId="{406C1D3C-1185-4DF6-83CF-34ADA42D86B8}"/>
          </ac:picMkLst>
        </pc:picChg>
      </pc:sldChg>
      <pc:sldChg chg="modSp mod">
        <pc:chgData name="Ayah Imad" userId="3be45c0c2956e59f" providerId="LiveId" clId="{08548A95-014E-4D10-8FA1-453255BA486B}" dt="2021-02-06T21:35:48.845" v="493" actId="20577"/>
        <pc:sldMkLst>
          <pc:docMk/>
          <pc:sldMk cId="2979862252" sldId="352"/>
        </pc:sldMkLst>
        <pc:spChg chg="mod">
          <ac:chgData name="Ayah Imad" userId="3be45c0c2956e59f" providerId="LiveId" clId="{08548A95-014E-4D10-8FA1-453255BA486B}" dt="2021-02-06T21:35:48.845" v="493" actId="20577"/>
          <ac:spMkLst>
            <pc:docMk/>
            <pc:sldMk cId="2979862252" sldId="352"/>
            <ac:spMk id="3" creationId="{B5FF5041-BEE3-4B76-97C6-6544F787CF03}"/>
          </ac:spMkLst>
        </pc:spChg>
      </pc:sldChg>
      <pc:sldChg chg="addSp delSp modSp del mod">
        <pc:chgData name="Ayah Imad" userId="3be45c0c2956e59f" providerId="LiveId" clId="{08548A95-014E-4D10-8FA1-453255BA486B}" dt="2021-02-05T19:20:03.303" v="5" actId="2696"/>
        <pc:sldMkLst>
          <pc:docMk/>
          <pc:sldMk cId="2198695799" sldId="359"/>
        </pc:sldMkLst>
        <pc:spChg chg="add mod">
          <ac:chgData name="Ayah Imad" userId="3be45c0c2956e59f" providerId="LiveId" clId="{08548A95-014E-4D10-8FA1-453255BA486B}" dt="2021-02-05T19:19:58.059" v="4" actId="478"/>
          <ac:spMkLst>
            <pc:docMk/>
            <pc:sldMk cId="2198695799" sldId="359"/>
            <ac:spMk id="3" creationId="{C9EAE583-1F2C-4C42-8660-0A862C7FE1AD}"/>
          </ac:spMkLst>
        </pc:spChg>
        <pc:picChg chg="del">
          <ac:chgData name="Ayah Imad" userId="3be45c0c2956e59f" providerId="LiveId" clId="{08548A95-014E-4D10-8FA1-453255BA486B}" dt="2021-02-05T19:19:58.059" v="4" actId="478"/>
          <ac:picMkLst>
            <pc:docMk/>
            <pc:sldMk cId="2198695799" sldId="359"/>
            <ac:picMk id="5" creationId="{B36B5244-7E07-49DE-B5F3-FDF0E3515FD4}"/>
          </ac:picMkLst>
        </pc:picChg>
        <pc:picChg chg="del">
          <ac:chgData name="Ayah Imad" userId="3be45c0c2956e59f" providerId="LiveId" clId="{08548A95-014E-4D10-8FA1-453255BA486B}" dt="2021-02-05T19:19:13.317" v="1" actId="478"/>
          <ac:picMkLst>
            <pc:docMk/>
            <pc:sldMk cId="2198695799" sldId="359"/>
            <ac:picMk id="7" creationId="{93136F2F-CC67-4862-A869-9C4FC9F8E838}"/>
          </ac:picMkLst>
        </pc:picChg>
        <pc:picChg chg="del">
          <ac:chgData name="Ayah Imad" userId="3be45c0c2956e59f" providerId="LiveId" clId="{08548A95-014E-4D10-8FA1-453255BA486B}" dt="2021-02-05T19:19:07.641" v="0" actId="478"/>
          <ac:picMkLst>
            <pc:docMk/>
            <pc:sldMk cId="2198695799" sldId="359"/>
            <ac:picMk id="9" creationId="{AF488385-23BE-4A7D-93EE-76C14E7B23D4}"/>
          </ac:picMkLst>
        </pc:picChg>
        <pc:picChg chg="del">
          <ac:chgData name="Ayah Imad" userId="3be45c0c2956e59f" providerId="LiveId" clId="{08548A95-014E-4D10-8FA1-453255BA486B}" dt="2021-02-05T19:19:39.223" v="3" actId="478"/>
          <ac:picMkLst>
            <pc:docMk/>
            <pc:sldMk cId="2198695799" sldId="359"/>
            <ac:picMk id="11" creationId="{B676E2DC-048E-4465-927C-FBF6F5E4BDFF}"/>
          </ac:picMkLst>
        </pc:picChg>
        <pc:picChg chg="del">
          <ac:chgData name="Ayah Imad" userId="3be45c0c2956e59f" providerId="LiveId" clId="{08548A95-014E-4D10-8FA1-453255BA486B}" dt="2021-02-05T19:19:20.089" v="2" actId="478"/>
          <ac:picMkLst>
            <pc:docMk/>
            <pc:sldMk cId="2198695799" sldId="359"/>
            <ac:picMk id="13" creationId="{229DE418-2118-4E64-8C02-D0E84A80D061}"/>
          </ac:picMkLst>
        </pc:picChg>
      </pc:sldChg>
      <pc:sldChg chg="delSp modSp new mod">
        <pc:chgData name="Ayah Imad" userId="3be45c0c2956e59f" providerId="LiveId" clId="{08548A95-014E-4D10-8FA1-453255BA486B}" dt="2021-02-06T21:48:00.555" v="497" actId="20577"/>
        <pc:sldMkLst>
          <pc:docMk/>
          <pc:sldMk cId="3361679802" sldId="359"/>
        </pc:sldMkLst>
        <pc:spChg chg="del mod">
          <ac:chgData name="Ayah Imad" userId="3be45c0c2956e59f" providerId="LiveId" clId="{08548A95-014E-4D10-8FA1-453255BA486B}" dt="2021-02-05T19:28:10.911" v="84" actId="478"/>
          <ac:spMkLst>
            <pc:docMk/>
            <pc:sldMk cId="3361679802" sldId="359"/>
            <ac:spMk id="2" creationId="{EF983A2C-6B8E-46FD-9336-C9792E247113}"/>
          </ac:spMkLst>
        </pc:spChg>
        <pc:spChg chg="mod">
          <ac:chgData name="Ayah Imad" userId="3be45c0c2956e59f" providerId="LiveId" clId="{08548A95-014E-4D10-8FA1-453255BA486B}" dt="2021-02-06T21:48:00.555" v="497" actId="20577"/>
          <ac:spMkLst>
            <pc:docMk/>
            <pc:sldMk cId="3361679802" sldId="359"/>
            <ac:spMk id="3" creationId="{123BD687-E7B3-41E6-8358-290292DF9224}"/>
          </ac:spMkLst>
        </pc:spChg>
      </pc:sldChg>
    </pc:docChg>
  </pc:docChgLst>
  <pc:docChgLst>
    <pc:chgData name="Ayah Imad" userId="3be45c0c2956e59f" providerId="LiveId" clId="{5E26C015-DC2B-4F21-B5B8-2F4507B46941}"/>
    <pc:docChg chg="undo redo custSel addSld delSld modSld sldOrd">
      <pc:chgData name="Ayah Imad" userId="3be45c0c2956e59f" providerId="LiveId" clId="{5E26C015-DC2B-4F21-B5B8-2F4507B46941}" dt="2021-02-03T23:16:06.383" v="10843" actId="115"/>
      <pc:docMkLst>
        <pc:docMk/>
      </pc:docMkLst>
      <pc:sldChg chg="modSp mod">
        <pc:chgData name="Ayah Imad" userId="3be45c0c2956e59f" providerId="LiveId" clId="{5E26C015-DC2B-4F21-B5B8-2F4507B46941}" dt="2021-01-30T18:47:21.955" v="9871" actId="20577"/>
        <pc:sldMkLst>
          <pc:docMk/>
          <pc:sldMk cId="1102804342" sldId="256"/>
        </pc:sldMkLst>
        <pc:spChg chg="mod">
          <ac:chgData name="Ayah Imad" userId="3be45c0c2956e59f" providerId="LiveId" clId="{5E26C015-DC2B-4F21-B5B8-2F4507B46941}" dt="2021-01-30T18:47:21.955" v="9871" actId="20577"/>
          <ac:spMkLst>
            <pc:docMk/>
            <pc:sldMk cId="1102804342" sldId="256"/>
            <ac:spMk id="3" creationId="{3931FD0C-ADEC-4F08-9698-D9282DBDEBD2}"/>
          </ac:spMkLst>
        </pc:spChg>
      </pc:sldChg>
      <pc:sldChg chg="modSp mod">
        <pc:chgData name="Ayah Imad" userId="3be45c0c2956e59f" providerId="LiveId" clId="{5E26C015-DC2B-4F21-B5B8-2F4507B46941}" dt="2021-02-03T19:36:00.627" v="9878" actId="20577"/>
        <pc:sldMkLst>
          <pc:docMk/>
          <pc:sldMk cId="3672562592" sldId="258"/>
        </pc:sldMkLst>
        <pc:spChg chg="mod">
          <ac:chgData name="Ayah Imad" userId="3be45c0c2956e59f" providerId="LiveId" clId="{5E26C015-DC2B-4F21-B5B8-2F4507B46941}" dt="2021-02-03T19:36:00.627" v="9878" actId="20577"/>
          <ac:spMkLst>
            <pc:docMk/>
            <pc:sldMk cId="3672562592" sldId="258"/>
            <ac:spMk id="3" creationId="{C9DCB4B4-07A7-4FC0-98A5-89B13E8F6866}"/>
          </ac:spMkLst>
        </pc:spChg>
      </pc:sldChg>
      <pc:sldChg chg="addSp delSp modSp mod">
        <pc:chgData name="Ayah Imad" userId="3be45c0c2956e59f" providerId="LiveId" clId="{5E26C015-DC2B-4F21-B5B8-2F4507B46941}" dt="2021-01-28T20:55:34.382" v="2128" actId="113"/>
        <pc:sldMkLst>
          <pc:docMk/>
          <pc:sldMk cId="568386109" sldId="259"/>
        </pc:sldMkLst>
        <pc:spChg chg="mod">
          <ac:chgData name="Ayah Imad" userId="3be45c0c2956e59f" providerId="LiveId" clId="{5E26C015-DC2B-4F21-B5B8-2F4507B46941}" dt="2021-01-28T20:55:34.382" v="2128" actId="113"/>
          <ac:spMkLst>
            <pc:docMk/>
            <pc:sldMk cId="568386109" sldId="259"/>
            <ac:spMk id="2" creationId="{02ACBBD9-765C-4329-BB28-A41398D28327}"/>
          </ac:spMkLst>
        </pc:spChg>
        <pc:spChg chg="mod">
          <ac:chgData name="Ayah Imad" userId="3be45c0c2956e59f" providerId="LiveId" clId="{5E26C015-DC2B-4F21-B5B8-2F4507B46941}" dt="2021-01-28T18:35:04.230" v="901" actId="20577"/>
          <ac:spMkLst>
            <pc:docMk/>
            <pc:sldMk cId="568386109" sldId="259"/>
            <ac:spMk id="3" creationId="{109C5062-78BC-43D0-BFA4-2ACB707DD12B}"/>
          </ac:spMkLst>
        </pc:spChg>
        <pc:picChg chg="mod">
          <ac:chgData name="Ayah Imad" userId="3be45c0c2956e59f" providerId="LiveId" clId="{5E26C015-DC2B-4F21-B5B8-2F4507B46941}" dt="2021-01-28T17:12:11.092" v="129" actId="14100"/>
          <ac:picMkLst>
            <pc:docMk/>
            <pc:sldMk cId="568386109" sldId="259"/>
            <ac:picMk id="5" creationId="{B6EFBFA6-F98D-48B1-9627-9D6F50586AF6}"/>
          </ac:picMkLst>
        </pc:picChg>
        <pc:picChg chg="add del mod">
          <ac:chgData name="Ayah Imad" userId="3be45c0c2956e59f" providerId="LiveId" clId="{5E26C015-DC2B-4F21-B5B8-2F4507B46941}" dt="2021-01-28T17:12:09.947" v="124"/>
          <ac:picMkLst>
            <pc:docMk/>
            <pc:sldMk cId="568386109" sldId="259"/>
            <ac:picMk id="6" creationId="{5371D9D5-3B73-40B6-9753-ACD7DC7906EB}"/>
          </ac:picMkLst>
        </pc:picChg>
        <pc:picChg chg="add del mod">
          <ac:chgData name="Ayah Imad" userId="3be45c0c2956e59f" providerId="LiveId" clId="{5E26C015-DC2B-4F21-B5B8-2F4507B46941}" dt="2021-01-28T17:12:08.782" v="119"/>
          <ac:picMkLst>
            <pc:docMk/>
            <pc:sldMk cId="568386109" sldId="259"/>
            <ac:picMk id="7" creationId="{D5864F27-C245-43BE-A768-B687797D6C3A}"/>
          </ac:picMkLst>
        </pc:picChg>
      </pc:sldChg>
      <pc:sldChg chg="delSp modSp mod">
        <pc:chgData name="Ayah Imad" userId="3be45c0c2956e59f" providerId="LiveId" clId="{5E26C015-DC2B-4F21-B5B8-2F4507B46941}" dt="2021-02-03T20:02:47.933" v="9975" actId="115"/>
        <pc:sldMkLst>
          <pc:docMk/>
          <pc:sldMk cId="3432143477" sldId="260"/>
        </pc:sldMkLst>
        <pc:spChg chg="del">
          <ac:chgData name="Ayah Imad" userId="3be45c0c2956e59f" providerId="LiveId" clId="{5E26C015-DC2B-4F21-B5B8-2F4507B46941}" dt="2021-01-28T19:50:42.376" v="1948" actId="478"/>
          <ac:spMkLst>
            <pc:docMk/>
            <pc:sldMk cId="3432143477" sldId="260"/>
            <ac:spMk id="2" creationId="{CD142694-DB8C-4A7C-A257-0441429BFE95}"/>
          </ac:spMkLst>
        </pc:spChg>
        <pc:spChg chg="mod">
          <ac:chgData name="Ayah Imad" userId="3be45c0c2956e59f" providerId="LiveId" clId="{5E26C015-DC2B-4F21-B5B8-2F4507B46941}" dt="2021-02-03T20:02:47.933" v="9975" actId="115"/>
          <ac:spMkLst>
            <pc:docMk/>
            <pc:sldMk cId="3432143477" sldId="260"/>
            <ac:spMk id="3" creationId="{E2BEEC4F-857E-4927-BC38-6B74EA6B3DA3}"/>
          </ac:spMkLst>
        </pc:spChg>
      </pc:sldChg>
      <pc:sldChg chg="modSp del mod">
        <pc:chgData name="Ayah Imad" userId="3be45c0c2956e59f" providerId="LiveId" clId="{5E26C015-DC2B-4F21-B5B8-2F4507B46941}" dt="2021-01-28T19:47:46.607" v="1945" actId="2696"/>
        <pc:sldMkLst>
          <pc:docMk/>
          <pc:sldMk cId="4001161236" sldId="261"/>
        </pc:sldMkLst>
        <pc:spChg chg="mod">
          <ac:chgData name="Ayah Imad" userId="3be45c0c2956e59f" providerId="LiveId" clId="{5E26C015-DC2B-4F21-B5B8-2F4507B46941}" dt="2021-01-28T19:34:11.672" v="1661"/>
          <ac:spMkLst>
            <pc:docMk/>
            <pc:sldMk cId="4001161236" sldId="261"/>
            <ac:spMk id="3" creationId="{CD8210BB-9944-42C4-81F1-F087D0E3ADF8}"/>
          </ac:spMkLst>
        </pc:spChg>
      </pc:sldChg>
      <pc:sldChg chg="addSp delSp modSp mod modNotesTx">
        <pc:chgData name="Ayah Imad" userId="3be45c0c2956e59f" providerId="LiveId" clId="{5E26C015-DC2B-4F21-B5B8-2F4507B46941}" dt="2021-02-03T20:00:44.920" v="9966" actId="20577"/>
        <pc:sldMkLst>
          <pc:docMk/>
          <pc:sldMk cId="3485700045" sldId="262"/>
        </pc:sldMkLst>
        <pc:spChg chg="del">
          <ac:chgData name="Ayah Imad" userId="3be45c0c2956e59f" providerId="LiveId" clId="{5E26C015-DC2B-4F21-B5B8-2F4507B46941}" dt="2021-01-28T18:56:27.261" v="986" actId="478"/>
          <ac:spMkLst>
            <pc:docMk/>
            <pc:sldMk cId="3485700045" sldId="262"/>
            <ac:spMk id="2" creationId="{7AB36B81-B977-4610-9CF6-71C839F90769}"/>
          </ac:spMkLst>
        </pc:spChg>
        <pc:spChg chg="mod">
          <ac:chgData name="Ayah Imad" userId="3be45c0c2956e59f" providerId="LiveId" clId="{5E26C015-DC2B-4F21-B5B8-2F4507B46941}" dt="2021-02-03T20:00:44.920" v="9966" actId="20577"/>
          <ac:spMkLst>
            <pc:docMk/>
            <pc:sldMk cId="3485700045" sldId="262"/>
            <ac:spMk id="3" creationId="{476E6305-5C1A-403A-AB39-56CADDF2FE4B}"/>
          </ac:spMkLst>
        </pc:spChg>
        <pc:picChg chg="add mod">
          <ac:chgData name="Ayah Imad" userId="3be45c0c2956e59f" providerId="LiveId" clId="{5E26C015-DC2B-4F21-B5B8-2F4507B46941}" dt="2021-01-28T20:08:39.891" v="2089" actId="1076"/>
          <ac:picMkLst>
            <pc:docMk/>
            <pc:sldMk cId="3485700045" sldId="262"/>
            <ac:picMk id="5" creationId="{95B3637B-B285-4212-815F-CDB37550301F}"/>
          </ac:picMkLst>
        </pc:picChg>
      </pc:sldChg>
      <pc:sldChg chg="delSp modSp mod ord">
        <pc:chgData name="Ayah Imad" userId="3be45c0c2956e59f" providerId="LiveId" clId="{5E26C015-DC2B-4F21-B5B8-2F4507B46941}" dt="2021-02-03T20:04:28.241" v="9977"/>
        <pc:sldMkLst>
          <pc:docMk/>
          <pc:sldMk cId="2450371205" sldId="263"/>
        </pc:sldMkLst>
        <pc:spChg chg="del">
          <ac:chgData name="Ayah Imad" userId="3be45c0c2956e59f" providerId="LiveId" clId="{5E26C015-DC2B-4F21-B5B8-2F4507B46941}" dt="2021-01-28T18:37:32.045" v="934" actId="478"/>
          <ac:spMkLst>
            <pc:docMk/>
            <pc:sldMk cId="2450371205" sldId="263"/>
            <ac:spMk id="2" creationId="{40EBC744-3110-44F8-843F-EF6D7B77089D}"/>
          </ac:spMkLst>
        </pc:spChg>
        <pc:spChg chg="mod">
          <ac:chgData name="Ayah Imad" userId="3be45c0c2956e59f" providerId="LiveId" clId="{5E26C015-DC2B-4F21-B5B8-2F4507B46941}" dt="2021-02-03T19:52:55.044" v="9940" actId="115"/>
          <ac:spMkLst>
            <pc:docMk/>
            <pc:sldMk cId="2450371205" sldId="263"/>
            <ac:spMk id="3" creationId="{6B090B8C-BEEB-46D8-A64D-68CC27131867}"/>
          </ac:spMkLst>
        </pc:spChg>
      </pc:sldChg>
      <pc:sldChg chg="modSp del mod">
        <pc:chgData name="Ayah Imad" userId="3be45c0c2956e59f" providerId="LiveId" clId="{5E26C015-DC2B-4F21-B5B8-2F4507B46941}" dt="2021-01-28T18:17:40.012" v="781" actId="2696"/>
        <pc:sldMkLst>
          <pc:docMk/>
          <pc:sldMk cId="740553108" sldId="264"/>
        </pc:sldMkLst>
        <pc:spChg chg="mod">
          <ac:chgData name="Ayah Imad" userId="3be45c0c2956e59f" providerId="LiveId" clId="{5E26C015-DC2B-4F21-B5B8-2F4507B46941}" dt="2021-01-28T16:45:44.698" v="32"/>
          <ac:spMkLst>
            <pc:docMk/>
            <pc:sldMk cId="740553108" sldId="264"/>
            <ac:spMk id="2" creationId="{5CEF085C-C824-4018-ACC7-A51B1E910288}"/>
          </ac:spMkLst>
        </pc:spChg>
        <pc:spChg chg="mod">
          <ac:chgData name="Ayah Imad" userId="3be45c0c2956e59f" providerId="LiveId" clId="{5E26C015-DC2B-4F21-B5B8-2F4507B46941}" dt="2021-01-28T16:36:57.140" v="30" actId="120"/>
          <ac:spMkLst>
            <pc:docMk/>
            <pc:sldMk cId="740553108" sldId="264"/>
            <ac:spMk id="3" creationId="{BB9E8370-6110-41F6-B070-2723FF0F29B1}"/>
          </ac:spMkLst>
        </pc:spChg>
      </pc:sldChg>
      <pc:sldChg chg="addSp delSp modSp mod">
        <pc:chgData name="Ayah Imad" userId="3be45c0c2956e59f" providerId="LiveId" clId="{5E26C015-DC2B-4F21-B5B8-2F4507B46941}" dt="2021-01-28T18:34:57.056" v="898" actId="20577"/>
        <pc:sldMkLst>
          <pc:docMk/>
          <pc:sldMk cId="2458175252" sldId="265"/>
        </pc:sldMkLst>
        <pc:spChg chg="mod">
          <ac:chgData name="Ayah Imad" userId="3be45c0c2956e59f" providerId="LiveId" clId="{5E26C015-DC2B-4F21-B5B8-2F4507B46941}" dt="2021-01-28T18:34:57.056" v="898" actId="20577"/>
          <ac:spMkLst>
            <pc:docMk/>
            <pc:sldMk cId="2458175252" sldId="265"/>
            <ac:spMk id="3" creationId="{113C5524-AE1D-4380-AE74-07BFF1819212}"/>
          </ac:spMkLst>
        </pc:spChg>
        <pc:picChg chg="add mod">
          <ac:chgData name="Ayah Imad" userId="3be45c0c2956e59f" providerId="LiveId" clId="{5E26C015-DC2B-4F21-B5B8-2F4507B46941}" dt="2021-01-28T17:53:06.425" v="447" actId="1076"/>
          <ac:picMkLst>
            <pc:docMk/>
            <pc:sldMk cId="2458175252" sldId="265"/>
            <ac:picMk id="4" creationId="{FCAAB46B-A378-43BF-82D6-DE2A11B7A1F8}"/>
          </ac:picMkLst>
        </pc:picChg>
        <pc:picChg chg="add del">
          <ac:chgData name="Ayah Imad" userId="3be45c0c2956e59f" providerId="LiveId" clId="{5E26C015-DC2B-4F21-B5B8-2F4507B46941}" dt="2021-01-28T17:36:55.044" v="256" actId="21"/>
          <ac:picMkLst>
            <pc:docMk/>
            <pc:sldMk cId="2458175252" sldId="265"/>
            <ac:picMk id="7" creationId="{B7BEF70C-3D19-426E-86FF-AACE695B2D04}"/>
          </ac:picMkLst>
        </pc:picChg>
      </pc:sldChg>
      <pc:sldChg chg="delSp modSp new del mod">
        <pc:chgData name="Ayah Imad" userId="3be45c0c2956e59f" providerId="LiveId" clId="{5E26C015-DC2B-4F21-B5B8-2F4507B46941}" dt="2021-01-28T18:17:29.885" v="779" actId="2696"/>
        <pc:sldMkLst>
          <pc:docMk/>
          <pc:sldMk cId="3971527237" sldId="266"/>
        </pc:sldMkLst>
        <pc:spChg chg="del">
          <ac:chgData name="Ayah Imad" userId="3be45c0c2956e59f" providerId="LiveId" clId="{5E26C015-DC2B-4F21-B5B8-2F4507B46941}" dt="2021-01-28T16:51:21.733" v="43" actId="478"/>
          <ac:spMkLst>
            <pc:docMk/>
            <pc:sldMk cId="3971527237" sldId="266"/>
            <ac:spMk id="2" creationId="{11AACE1E-D07A-4DA7-9CE8-8432CB0BBEF0}"/>
          </ac:spMkLst>
        </pc:spChg>
        <pc:spChg chg="mod">
          <ac:chgData name="Ayah Imad" userId="3be45c0c2956e59f" providerId="LiveId" clId="{5E26C015-DC2B-4F21-B5B8-2F4507B46941}" dt="2021-01-28T17:54:25.610" v="452"/>
          <ac:spMkLst>
            <pc:docMk/>
            <pc:sldMk cId="3971527237" sldId="266"/>
            <ac:spMk id="3" creationId="{65068001-85F0-42C3-8222-DE525BF89671}"/>
          </ac:spMkLst>
        </pc:spChg>
      </pc:sldChg>
      <pc:sldChg chg="modSp new del mod">
        <pc:chgData name="Ayah Imad" userId="3be45c0c2956e59f" providerId="LiveId" clId="{5E26C015-DC2B-4F21-B5B8-2F4507B46941}" dt="2021-01-28T18:17:36.681" v="780" actId="2696"/>
        <pc:sldMkLst>
          <pc:docMk/>
          <pc:sldMk cId="2797842800" sldId="267"/>
        </pc:sldMkLst>
        <pc:spChg chg="mod">
          <ac:chgData name="Ayah Imad" userId="3be45c0c2956e59f" providerId="LiveId" clId="{5E26C015-DC2B-4F21-B5B8-2F4507B46941}" dt="2021-01-28T17:20:23.463" v="220" actId="1076"/>
          <ac:spMkLst>
            <pc:docMk/>
            <pc:sldMk cId="2797842800" sldId="267"/>
            <ac:spMk id="2" creationId="{5D8DEA9E-E6A7-4F02-A135-63B2FB6C022F}"/>
          </ac:spMkLst>
        </pc:spChg>
        <pc:spChg chg="mod">
          <ac:chgData name="Ayah Imad" userId="3be45c0c2956e59f" providerId="LiveId" clId="{5E26C015-DC2B-4F21-B5B8-2F4507B46941}" dt="2021-01-28T17:20:16.323" v="219" actId="14100"/>
          <ac:spMkLst>
            <pc:docMk/>
            <pc:sldMk cId="2797842800" sldId="267"/>
            <ac:spMk id="3" creationId="{63E48EED-124A-4584-875E-51B19EF8CD0F}"/>
          </ac:spMkLst>
        </pc:spChg>
      </pc:sldChg>
      <pc:sldChg chg="addSp delSp modSp new mod modClrScheme chgLayout">
        <pc:chgData name="Ayah Imad" userId="3be45c0c2956e59f" providerId="LiveId" clId="{5E26C015-DC2B-4F21-B5B8-2F4507B46941}" dt="2021-02-03T20:04:42.498" v="9978" actId="1076"/>
        <pc:sldMkLst>
          <pc:docMk/>
          <pc:sldMk cId="2608382821" sldId="268"/>
        </pc:sldMkLst>
        <pc:spChg chg="del mod">
          <ac:chgData name="Ayah Imad" userId="3be45c0c2956e59f" providerId="LiveId" clId="{5E26C015-DC2B-4F21-B5B8-2F4507B46941}" dt="2021-01-28T17:06:41.582" v="82" actId="478"/>
          <ac:spMkLst>
            <pc:docMk/>
            <pc:sldMk cId="2608382821" sldId="268"/>
            <ac:spMk id="2" creationId="{9E9B6122-6D9D-4A46-9961-7E6A60903D30}"/>
          </ac:spMkLst>
        </pc:spChg>
        <pc:spChg chg="del mod">
          <ac:chgData name="Ayah Imad" userId="3be45c0c2956e59f" providerId="LiveId" clId="{5E26C015-DC2B-4F21-B5B8-2F4507B46941}" dt="2021-01-28T17:06:53.130" v="85" actId="478"/>
          <ac:spMkLst>
            <pc:docMk/>
            <pc:sldMk cId="2608382821" sldId="268"/>
            <ac:spMk id="3" creationId="{06A12D70-7FD6-422D-9534-A3267E399DE7}"/>
          </ac:spMkLst>
        </pc:spChg>
        <pc:spChg chg="add del mod ord">
          <ac:chgData name="Ayah Imad" userId="3be45c0c2956e59f" providerId="LiveId" clId="{5E26C015-DC2B-4F21-B5B8-2F4507B46941}" dt="2021-01-28T17:55:05.234" v="456" actId="478"/>
          <ac:spMkLst>
            <pc:docMk/>
            <pc:sldMk cId="2608382821" sldId="268"/>
            <ac:spMk id="4" creationId="{6B4D5548-DBAB-401F-AFEE-95006ED81C55}"/>
          </ac:spMkLst>
        </pc:spChg>
        <pc:spChg chg="add del mod">
          <ac:chgData name="Ayah Imad" userId="3be45c0c2956e59f" providerId="LiveId" clId="{5E26C015-DC2B-4F21-B5B8-2F4507B46941}" dt="2021-01-28T17:06:43.993" v="83" actId="478"/>
          <ac:spMkLst>
            <pc:docMk/>
            <pc:sldMk cId="2608382821" sldId="268"/>
            <ac:spMk id="5" creationId="{468CB779-7B42-4007-8121-08CEF50E7EAA}"/>
          </ac:spMkLst>
        </pc:spChg>
        <pc:spChg chg="add del mod">
          <ac:chgData name="Ayah Imad" userId="3be45c0c2956e59f" providerId="LiveId" clId="{5E26C015-DC2B-4F21-B5B8-2F4507B46941}" dt="2021-01-28T17:54:13.546" v="450" actId="478"/>
          <ac:spMkLst>
            <pc:docMk/>
            <pc:sldMk cId="2608382821" sldId="268"/>
            <ac:spMk id="5" creationId="{727EF799-73E7-412E-96CA-F51E3A57937C}"/>
          </ac:spMkLst>
        </pc:spChg>
        <pc:spChg chg="add mod ord">
          <ac:chgData name="Ayah Imad" userId="3be45c0c2956e59f" providerId="LiveId" clId="{5E26C015-DC2B-4F21-B5B8-2F4507B46941}" dt="2021-02-03T19:44:55.882" v="9884" actId="20577"/>
          <ac:spMkLst>
            <pc:docMk/>
            <pc:sldMk cId="2608382821" sldId="268"/>
            <ac:spMk id="6" creationId="{55154F4E-5F67-410C-9A47-112366CC2920}"/>
          </ac:spMkLst>
        </pc:spChg>
        <pc:spChg chg="add del mod ord">
          <ac:chgData name="Ayah Imad" userId="3be45c0c2956e59f" providerId="LiveId" clId="{5E26C015-DC2B-4F21-B5B8-2F4507B46941}" dt="2021-01-28T17:55:07.658" v="457" actId="478"/>
          <ac:spMkLst>
            <pc:docMk/>
            <pc:sldMk cId="2608382821" sldId="268"/>
            <ac:spMk id="7" creationId="{7A7E983C-1A10-4D49-BC80-7B1C13633053}"/>
          </ac:spMkLst>
        </pc:spChg>
        <pc:picChg chg="add mod">
          <ac:chgData name="Ayah Imad" userId="3be45c0c2956e59f" providerId="LiveId" clId="{5E26C015-DC2B-4F21-B5B8-2F4507B46941}" dt="2021-02-03T20:04:42.498" v="9978" actId="1076"/>
          <ac:picMkLst>
            <pc:docMk/>
            <pc:sldMk cId="2608382821" sldId="268"/>
            <ac:picMk id="3" creationId="{A33588AE-93D8-4FB0-B3AA-CE3537C9C33B}"/>
          </ac:picMkLst>
        </pc:picChg>
        <pc:picChg chg="add del mod">
          <ac:chgData name="Ayah Imad" userId="3be45c0c2956e59f" providerId="LiveId" clId="{5E26C015-DC2B-4F21-B5B8-2F4507B46941}" dt="2021-01-28T17:09:40.995" v="93" actId="478"/>
          <ac:picMkLst>
            <pc:docMk/>
            <pc:sldMk cId="2608382821" sldId="268"/>
            <ac:picMk id="7" creationId="{04EDDF61-0F3E-4631-9EBE-8336FFE6702B}"/>
          </ac:picMkLst>
        </pc:picChg>
        <pc:picChg chg="add del mod">
          <ac:chgData name="Ayah Imad" userId="3be45c0c2956e59f" providerId="LiveId" clId="{5E26C015-DC2B-4F21-B5B8-2F4507B46941}" dt="2021-01-28T17:37:03.721" v="259" actId="21"/>
          <ac:picMkLst>
            <pc:docMk/>
            <pc:sldMk cId="2608382821" sldId="268"/>
            <ac:picMk id="9" creationId="{4125B18E-C01C-4E9E-9975-621153C9D882}"/>
          </ac:picMkLst>
        </pc:picChg>
        <pc:picChg chg="add del mod">
          <ac:chgData name="Ayah Imad" userId="3be45c0c2956e59f" providerId="LiveId" clId="{5E26C015-DC2B-4F21-B5B8-2F4507B46941}" dt="2021-01-28T17:12:09.135" v="121"/>
          <ac:picMkLst>
            <pc:docMk/>
            <pc:sldMk cId="2608382821" sldId="268"/>
            <ac:picMk id="10" creationId="{FC23E008-B1E2-4F1D-B4C5-5BE22A6E43FE}"/>
          </ac:picMkLst>
        </pc:picChg>
      </pc:sldChg>
      <pc:sldChg chg="addSp delSp modSp new mod">
        <pc:chgData name="Ayah Imad" userId="3be45c0c2956e59f" providerId="LiveId" clId="{5E26C015-DC2B-4F21-B5B8-2F4507B46941}" dt="2021-02-03T19:51:56.250" v="9933" actId="113"/>
        <pc:sldMkLst>
          <pc:docMk/>
          <pc:sldMk cId="3489326119" sldId="269"/>
        </pc:sldMkLst>
        <pc:spChg chg="del">
          <ac:chgData name="Ayah Imad" userId="3be45c0c2956e59f" providerId="LiveId" clId="{5E26C015-DC2B-4F21-B5B8-2F4507B46941}" dt="2021-01-28T17:45:03.788" v="333" actId="478"/>
          <ac:spMkLst>
            <pc:docMk/>
            <pc:sldMk cId="3489326119" sldId="269"/>
            <ac:spMk id="2" creationId="{BCE98BF2-5742-49F9-92FE-D4C6CE5D7A85}"/>
          </ac:spMkLst>
        </pc:spChg>
        <pc:spChg chg="mod">
          <ac:chgData name="Ayah Imad" userId="3be45c0c2956e59f" providerId="LiveId" clId="{5E26C015-DC2B-4F21-B5B8-2F4507B46941}" dt="2021-02-03T19:51:56.250" v="9933" actId="113"/>
          <ac:spMkLst>
            <pc:docMk/>
            <pc:sldMk cId="3489326119" sldId="269"/>
            <ac:spMk id="3" creationId="{850B66B0-F4C2-4477-BF44-CEC4E4962F4F}"/>
          </ac:spMkLst>
        </pc:spChg>
        <pc:picChg chg="add mod modCrop">
          <ac:chgData name="Ayah Imad" userId="3be45c0c2956e59f" providerId="LiveId" clId="{5E26C015-DC2B-4F21-B5B8-2F4507B46941}" dt="2021-01-28T17:52:21.423" v="440" actId="1076"/>
          <ac:picMkLst>
            <pc:docMk/>
            <pc:sldMk cId="3489326119" sldId="269"/>
            <ac:picMk id="5" creationId="{7B2E5322-81D7-407F-96F6-AFC8E03BFA44}"/>
          </ac:picMkLst>
        </pc:picChg>
      </pc:sldChg>
      <pc:sldChg chg="addSp delSp modSp new del mod modClrScheme chgLayout">
        <pc:chgData name="Ayah Imad" userId="3be45c0c2956e59f" providerId="LiveId" clId="{5E26C015-DC2B-4F21-B5B8-2F4507B46941}" dt="2021-01-28T18:37:27.801" v="933" actId="2696"/>
        <pc:sldMkLst>
          <pc:docMk/>
          <pc:sldMk cId="957806482" sldId="270"/>
        </pc:sldMkLst>
        <pc:spChg chg="del mod ord">
          <ac:chgData name="Ayah Imad" userId="3be45c0c2956e59f" providerId="LiveId" clId="{5E26C015-DC2B-4F21-B5B8-2F4507B46941}" dt="2021-01-28T18:09:58.197" v="697" actId="700"/>
          <ac:spMkLst>
            <pc:docMk/>
            <pc:sldMk cId="957806482" sldId="270"/>
            <ac:spMk id="2" creationId="{7AEA980B-C999-4977-84BA-BEF3C70DA4D0}"/>
          </ac:spMkLst>
        </pc:spChg>
        <pc:spChg chg="del mod ord">
          <ac:chgData name="Ayah Imad" userId="3be45c0c2956e59f" providerId="LiveId" clId="{5E26C015-DC2B-4F21-B5B8-2F4507B46941}" dt="2021-01-28T18:09:58.197" v="697" actId="700"/>
          <ac:spMkLst>
            <pc:docMk/>
            <pc:sldMk cId="957806482" sldId="270"/>
            <ac:spMk id="3" creationId="{55CDE5CC-F2C5-47DE-A1EC-DBEF64DA1EE5}"/>
          </ac:spMkLst>
        </pc:spChg>
        <pc:spChg chg="del">
          <ac:chgData name="Ayah Imad" userId="3be45c0c2956e59f" providerId="LiveId" clId="{5E26C015-DC2B-4F21-B5B8-2F4507B46941}" dt="2021-01-28T18:09:58.197" v="697" actId="700"/>
          <ac:spMkLst>
            <pc:docMk/>
            <pc:sldMk cId="957806482" sldId="270"/>
            <ac:spMk id="4" creationId="{92A163CE-682C-409E-9B7D-EB07C2F7CE0E}"/>
          </ac:spMkLst>
        </pc:spChg>
        <pc:spChg chg="add del mod ord">
          <ac:chgData name="Ayah Imad" userId="3be45c0c2956e59f" providerId="LiveId" clId="{5E26C015-DC2B-4F21-B5B8-2F4507B46941}" dt="2021-01-28T18:10:04.037" v="698" actId="478"/>
          <ac:spMkLst>
            <pc:docMk/>
            <pc:sldMk cId="957806482" sldId="270"/>
            <ac:spMk id="5" creationId="{051A0705-B952-4855-95A2-C632632CF5A8}"/>
          </ac:spMkLst>
        </pc:spChg>
        <pc:spChg chg="add mod ord">
          <ac:chgData name="Ayah Imad" userId="3be45c0c2956e59f" providerId="LiveId" clId="{5E26C015-DC2B-4F21-B5B8-2F4507B46941}" dt="2021-01-28T18:37:23.820" v="932" actId="27636"/>
          <ac:spMkLst>
            <pc:docMk/>
            <pc:sldMk cId="957806482" sldId="270"/>
            <ac:spMk id="6" creationId="{53FA0EB6-3946-4552-AD4D-BA2326A63833}"/>
          </ac:spMkLst>
        </pc:spChg>
        <pc:spChg chg="add del mod ord">
          <ac:chgData name="Ayah Imad" userId="3be45c0c2956e59f" providerId="LiveId" clId="{5E26C015-DC2B-4F21-B5B8-2F4507B46941}" dt="2021-01-28T18:37:08.228" v="928" actId="478"/>
          <ac:spMkLst>
            <pc:docMk/>
            <pc:sldMk cId="957806482" sldId="270"/>
            <ac:spMk id="7" creationId="{CE0B308B-CCF3-4B1C-A144-7033FD930300}"/>
          </ac:spMkLst>
        </pc:spChg>
        <pc:spChg chg="add mod ord">
          <ac:chgData name="Ayah Imad" userId="3be45c0c2956e59f" providerId="LiveId" clId="{5E26C015-DC2B-4F21-B5B8-2F4507B46941}" dt="2021-01-28T18:37:14.559" v="929" actId="700"/>
          <ac:spMkLst>
            <pc:docMk/>
            <pc:sldMk cId="957806482" sldId="270"/>
            <ac:spMk id="8" creationId="{637FFBBA-51DF-4C21-B848-E2656EA9E5BF}"/>
          </ac:spMkLst>
        </pc:spChg>
      </pc:sldChg>
      <pc:sldChg chg="addSp delSp modSp new mod">
        <pc:chgData name="Ayah Imad" userId="3be45c0c2956e59f" providerId="LiveId" clId="{5E26C015-DC2B-4F21-B5B8-2F4507B46941}" dt="2021-02-03T21:13:11.778" v="10171" actId="1076"/>
        <pc:sldMkLst>
          <pc:docMk/>
          <pc:sldMk cId="2920540550" sldId="270"/>
        </pc:sldMkLst>
        <pc:spChg chg="del">
          <ac:chgData name="Ayah Imad" userId="3be45c0c2956e59f" providerId="LiveId" clId="{5E26C015-DC2B-4F21-B5B8-2F4507B46941}" dt="2021-01-28T20:23:50.823" v="2097" actId="478"/>
          <ac:spMkLst>
            <pc:docMk/>
            <pc:sldMk cId="2920540550" sldId="270"/>
            <ac:spMk id="2" creationId="{148B0A99-4046-4FA1-B4B7-594B6E9B9B61}"/>
          </ac:spMkLst>
        </pc:spChg>
        <pc:spChg chg="del mod">
          <ac:chgData name="Ayah Imad" userId="3be45c0c2956e59f" providerId="LiveId" clId="{5E26C015-DC2B-4F21-B5B8-2F4507B46941}" dt="2021-01-28T20:24:03.739" v="2100" actId="478"/>
          <ac:spMkLst>
            <pc:docMk/>
            <pc:sldMk cId="2920540550" sldId="270"/>
            <ac:spMk id="3" creationId="{BB6ECE05-7E9B-4B28-A4C1-7E87C8F17A0A}"/>
          </ac:spMkLst>
        </pc:spChg>
        <pc:picChg chg="add mod modCrop">
          <ac:chgData name="Ayah Imad" userId="3be45c0c2956e59f" providerId="LiveId" clId="{5E26C015-DC2B-4F21-B5B8-2F4507B46941}" dt="2021-02-03T21:13:11.778" v="10171" actId="1076"/>
          <ac:picMkLst>
            <pc:docMk/>
            <pc:sldMk cId="2920540550" sldId="270"/>
            <ac:picMk id="3" creationId="{28082F7C-6E1A-42B7-B271-90B1300C2AB7}"/>
          </ac:picMkLst>
        </pc:picChg>
        <pc:picChg chg="add del mod">
          <ac:chgData name="Ayah Imad" userId="3be45c0c2956e59f" providerId="LiveId" clId="{5E26C015-DC2B-4F21-B5B8-2F4507B46941}" dt="2021-01-29T14:32:38.853" v="3660" actId="478"/>
          <ac:picMkLst>
            <pc:docMk/>
            <pc:sldMk cId="2920540550" sldId="270"/>
            <ac:picMk id="5" creationId="{D852A7BB-FF3F-4E2D-AA75-E4DCD9A7EB56}"/>
          </ac:picMkLst>
        </pc:picChg>
      </pc:sldChg>
      <pc:sldChg chg="delSp modSp new mod">
        <pc:chgData name="Ayah Imad" userId="3be45c0c2956e59f" providerId="LiveId" clId="{5E26C015-DC2B-4F21-B5B8-2F4507B46941}" dt="2021-01-28T22:31:34.671" v="3193" actId="20577"/>
        <pc:sldMkLst>
          <pc:docMk/>
          <pc:sldMk cId="4005720116" sldId="271"/>
        </pc:sldMkLst>
        <pc:spChg chg="del">
          <ac:chgData name="Ayah Imad" userId="3be45c0c2956e59f" providerId="LiveId" clId="{5E26C015-DC2B-4F21-B5B8-2F4507B46941}" dt="2021-01-28T22:09:13.483" v="3014" actId="478"/>
          <ac:spMkLst>
            <pc:docMk/>
            <pc:sldMk cId="4005720116" sldId="271"/>
            <ac:spMk id="2" creationId="{CC4BE7F1-075E-4249-A1BB-4E0AB2367CB7}"/>
          </ac:spMkLst>
        </pc:spChg>
        <pc:spChg chg="mod">
          <ac:chgData name="Ayah Imad" userId="3be45c0c2956e59f" providerId="LiveId" clId="{5E26C015-DC2B-4F21-B5B8-2F4507B46941}" dt="2021-01-28T22:31:34.671" v="3193" actId="20577"/>
          <ac:spMkLst>
            <pc:docMk/>
            <pc:sldMk cId="4005720116" sldId="271"/>
            <ac:spMk id="3" creationId="{F4605277-DCE4-47EB-B1E4-3764151282A9}"/>
          </ac:spMkLst>
        </pc:spChg>
      </pc:sldChg>
      <pc:sldChg chg="addSp delSp modSp new mod">
        <pc:chgData name="Ayah Imad" userId="3be45c0c2956e59f" providerId="LiveId" clId="{5E26C015-DC2B-4F21-B5B8-2F4507B46941}" dt="2021-01-28T22:03:26.938" v="3003" actId="14100"/>
        <pc:sldMkLst>
          <pc:docMk/>
          <pc:sldMk cId="1611509748" sldId="272"/>
        </pc:sldMkLst>
        <pc:spChg chg="del">
          <ac:chgData name="Ayah Imad" userId="3be45c0c2956e59f" providerId="LiveId" clId="{5E26C015-DC2B-4F21-B5B8-2F4507B46941}" dt="2021-01-28T21:40:58.054" v="2859" actId="478"/>
          <ac:spMkLst>
            <pc:docMk/>
            <pc:sldMk cId="1611509748" sldId="272"/>
            <ac:spMk id="2" creationId="{8C9708AA-E174-42DF-AA10-8497E53ABAF9}"/>
          </ac:spMkLst>
        </pc:spChg>
        <pc:spChg chg="mod">
          <ac:chgData name="Ayah Imad" userId="3be45c0c2956e59f" providerId="LiveId" clId="{5E26C015-DC2B-4F21-B5B8-2F4507B46941}" dt="2021-01-28T22:03:26.938" v="3003" actId="14100"/>
          <ac:spMkLst>
            <pc:docMk/>
            <pc:sldMk cId="1611509748" sldId="272"/>
            <ac:spMk id="3" creationId="{FCC22DEF-2D82-468E-BF68-BFBFB10247E3}"/>
          </ac:spMkLst>
        </pc:spChg>
        <pc:picChg chg="add mod">
          <ac:chgData name="Ayah Imad" userId="3be45c0c2956e59f" providerId="LiveId" clId="{5E26C015-DC2B-4F21-B5B8-2F4507B46941}" dt="2021-01-28T22:03:22.708" v="3002" actId="1076"/>
          <ac:picMkLst>
            <pc:docMk/>
            <pc:sldMk cId="1611509748" sldId="272"/>
            <ac:picMk id="4" creationId="{F1D1982A-8C91-4D90-9E5F-4AD8CF2ACE54}"/>
          </ac:picMkLst>
        </pc:picChg>
      </pc:sldChg>
      <pc:sldChg chg="addSp delSp modSp new del mod addCm delCm chgLayout">
        <pc:chgData name="Ayah Imad" userId="3be45c0c2956e59f" providerId="LiveId" clId="{5E26C015-DC2B-4F21-B5B8-2F4507B46941}" dt="2021-01-28T21:41:17.821" v="2863" actId="2696"/>
        <pc:sldMkLst>
          <pc:docMk/>
          <pc:sldMk cId="1654070966" sldId="273"/>
        </pc:sldMkLst>
        <pc:spChg chg="del">
          <ac:chgData name="Ayah Imad" userId="3be45c0c2956e59f" providerId="LiveId" clId="{5E26C015-DC2B-4F21-B5B8-2F4507B46941}" dt="2021-01-28T21:35:25.556" v="2841" actId="478"/>
          <ac:spMkLst>
            <pc:docMk/>
            <pc:sldMk cId="1654070966" sldId="273"/>
            <ac:spMk id="2" creationId="{B95D4CDA-0E7D-413D-962E-573CB5D95C3A}"/>
          </ac:spMkLst>
        </pc:spChg>
        <pc:spChg chg="del">
          <ac:chgData name="Ayah Imad" userId="3be45c0c2956e59f" providerId="LiveId" clId="{5E26C015-DC2B-4F21-B5B8-2F4507B46941}" dt="2021-01-28T21:23:55.403" v="2496"/>
          <ac:spMkLst>
            <pc:docMk/>
            <pc:sldMk cId="1654070966" sldId="273"/>
            <ac:spMk id="3" creationId="{3835B961-3FE7-48E9-B008-53F33EEFA895}"/>
          </ac:spMkLst>
        </pc:spChg>
        <pc:spChg chg="add del mod ord">
          <ac:chgData name="Ayah Imad" userId="3be45c0c2956e59f" providerId="LiveId" clId="{5E26C015-DC2B-4F21-B5B8-2F4507B46941}" dt="2021-01-28T21:36:12.904" v="2850" actId="700"/>
          <ac:spMkLst>
            <pc:docMk/>
            <pc:sldMk cId="1654070966" sldId="273"/>
            <ac:spMk id="5" creationId="{5597119D-0182-4391-8B5D-59DB28CD82CF}"/>
          </ac:spMkLst>
        </pc:spChg>
        <pc:spChg chg="add mod">
          <ac:chgData name="Ayah Imad" userId="3be45c0c2956e59f" providerId="LiveId" clId="{5E26C015-DC2B-4F21-B5B8-2F4507B46941}" dt="2021-01-28T21:40:38.591" v="2854" actId="1076"/>
          <ac:spMkLst>
            <pc:docMk/>
            <pc:sldMk cId="1654070966" sldId="273"/>
            <ac:spMk id="7" creationId="{B815A493-228E-40CB-9A05-491BDBDF80AD}"/>
          </ac:spMkLst>
        </pc:spChg>
        <pc:spChg chg="add mod">
          <ac:chgData name="Ayah Imad" userId="3be45c0c2956e59f" providerId="LiveId" clId="{5E26C015-DC2B-4F21-B5B8-2F4507B46941}" dt="2021-01-28T21:41:02.885" v="2860" actId="21"/>
          <ac:spMkLst>
            <pc:docMk/>
            <pc:sldMk cId="1654070966" sldId="273"/>
            <ac:spMk id="9" creationId="{807108FF-DF45-4BCC-9AB2-404DB9290DA0}"/>
          </ac:spMkLst>
        </pc:spChg>
        <pc:picChg chg="add del mod ord">
          <ac:chgData name="Ayah Imad" userId="3be45c0c2956e59f" providerId="LiveId" clId="{5E26C015-DC2B-4F21-B5B8-2F4507B46941}" dt="2021-01-28T21:41:02.885" v="2860" actId="21"/>
          <ac:picMkLst>
            <pc:docMk/>
            <pc:sldMk cId="1654070966" sldId="273"/>
            <ac:picMk id="4" creationId="{E0509245-A220-4625-8A31-5B60F0C29049}"/>
          </ac:picMkLst>
        </pc:picChg>
      </pc:sldChg>
      <pc:sldChg chg="addSp delSp modSp new mod">
        <pc:chgData name="Ayah Imad" userId="3be45c0c2956e59f" providerId="LiveId" clId="{5E26C015-DC2B-4F21-B5B8-2F4507B46941}" dt="2021-01-29T14:44:30.346" v="3729" actId="22"/>
        <pc:sldMkLst>
          <pc:docMk/>
          <pc:sldMk cId="1669028562" sldId="274"/>
        </pc:sldMkLst>
        <pc:spChg chg="del">
          <ac:chgData name="Ayah Imad" userId="3be45c0c2956e59f" providerId="LiveId" clId="{5E26C015-DC2B-4F21-B5B8-2F4507B46941}" dt="2021-01-28T21:16:08.012" v="2410" actId="478"/>
          <ac:spMkLst>
            <pc:docMk/>
            <pc:sldMk cId="1669028562" sldId="274"/>
            <ac:spMk id="2" creationId="{B8B00F75-898E-4F74-9F22-C8CD587248F2}"/>
          </ac:spMkLst>
        </pc:spChg>
        <pc:spChg chg="mod">
          <ac:chgData name="Ayah Imad" userId="3be45c0c2956e59f" providerId="LiveId" clId="{5E26C015-DC2B-4F21-B5B8-2F4507B46941}" dt="2021-01-28T22:10:20.913" v="3037" actId="1076"/>
          <ac:spMkLst>
            <pc:docMk/>
            <pc:sldMk cId="1669028562" sldId="274"/>
            <ac:spMk id="3" creationId="{9AB3EACD-E7FA-42E7-8A97-673EDB545230}"/>
          </ac:spMkLst>
        </pc:spChg>
        <pc:picChg chg="add del">
          <ac:chgData name="Ayah Imad" userId="3be45c0c2956e59f" providerId="LiveId" clId="{5E26C015-DC2B-4F21-B5B8-2F4507B46941}" dt="2021-01-29T14:44:30.346" v="3729" actId="22"/>
          <ac:picMkLst>
            <pc:docMk/>
            <pc:sldMk cId="1669028562" sldId="274"/>
            <ac:picMk id="4" creationId="{1922E8D6-0106-4B03-831A-F0F5C542C7B6}"/>
          </ac:picMkLst>
        </pc:picChg>
      </pc:sldChg>
      <pc:sldChg chg="addSp delSp modSp new mod modNotesTx">
        <pc:chgData name="Ayah Imad" userId="3be45c0c2956e59f" providerId="LiveId" clId="{5E26C015-DC2B-4F21-B5B8-2F4507B46941}" dt="2021-01-28T21:24:17.164" v="2500" actId="1076"/>
        <pc:sldMkLst>
          <pc:docMk/>
          <pc:sldMk cId="27639764" sldId="275"/>
        </pc:sldMkLst>
        <pc:spChg chg="del">
          <ac:chgData name="Ayah Imad" userId="3be45c0c2956e59f" providerId="LiveId" clId="{5E26C015-DC2B-4F21-B5B8-2F4507B46941}" dt="2021-01-28T21:09:50.511" v="2333" actId="478"/>
          <ac:spMkLst>
            <pc:docMk/>
            <pc:sldMk cId="27639764" sldId="275"/>
            <ac:spMk id="2" creationId="{49F09D70-27B0-4080-A74E-82D530E9A0B6}"/>
          </ac:spMkLst>
        </pc:spChg>
        <pc:spChg chg="mod">
          <ac:chgData name="Ayah Imad" userId="3be45c0c2956e59f" providerId="LiveId" clId="{5E26C015-DC2B-4F21-B5B8-2F4507B46941}" dt="2021-01-28T21:24:17.164" v="2500" actId="1076"/>
          <ac:spMkLst>
            <pc:docMk/>
            <pc:sldMk cId="27639764" sldId="275"/>
            <ac:spMk id="3" creationId="{65EA65FD-C1FC-444D-8C27-A6E7EF2A2DD2}"/>
          </ac:spMkLst>
        </pc:spChg>
        <pc:picChg chg="add del mod">
          <ac:chgData name="Ayah Imad" userId="3be45c0c2956e59f" providerId="LiveId" clId="{5E26C015-DC2B-4F21-B5B8-2F4507B46941}" dt="2021-01-28T21:23:51.992" v="2495" actId="21"/>
          <ac:picMkLst>
            <pc:docMk/>
            <pc:sldMk cId="27639764" sldId="275"/>
            <ac:picMk id="5" creationId="{83115CA5-8D94-461C-A14A-F8165411D102}"/>
          </ac:picMkLst>
        </pc:picChg>
      </pc:sldChg>
      <pc:sldChg chg="modSp new mod modNotesTx">
        <pc:chgData name="Ayah Imad" userId="3be45c0c2956e59f" providerId="LiveId" clId="{5E26C015-DC2B-4F21-B5B8-2F4507B46941}" dt="2021-01-29T14:34:39.888" v="3701" actId="20577"/>
        <pc:sldMkLst>
          <pc:docMk/>
          <pc:sldMk cId="3451446182" sldId="276"/>
        </pc:sldMkLst>
        <pc:spChg chg="mod">
          <ac:chgData name="Ayah Imad" userId="3be45c0c2956e59f" providerId="LiveId" clId="{5E26C015-DC2B-4F21-B5B8-2F4507B46941}" dt="2021-01-29T14:34:39.888" v="3701" actId="20577"/>
          <ac:spMkLst>
            <pc:docMk/>
            <pc:sldMk cId="3451446182" sldId="276"/>
            <ac:spMk id="2" creationId="{45CD2660-1158-48A5-BEEF-19441B0CFDED}"/>
          </ac:spMkLst>
        </pc:spChg>
        <pc:spChg chg="mod">
          <ac:chgData name="Ayah Imad" userId="3be45c0c2956e59f" providerId="LiveId" clId="{5E26C015-DC2B-4F21-B5B8-2F4507B46941}" dt="2021-01-28T22:10:06.043" v="3035" actId="27107"/>
          <ac:spMkLst>
            <pc:docMk/>
            <pc:sldMk cId="3451446182" sldId="276"/>
            <ac:spMk id="3" creationId="{46E45215-A7AD-4979-A8B3-FE4992FD0A18}"/>
          </ac:spMkLst>
        </pc:spChg>
      </pc:sldChg>
      <pc:sldChg chg="addSp delSp modSp new mod">
        <pc:chgData name="Ayah Imad" userId="3be45c0c2956e59f" providerId="LiveId" clId="{5E26C015-DC2B-4F21-B5B8-2F4507B46941}" dt="2021-02-03T21:13:48.965" v="10178" actId="1076"/>
        <pc:sldMkLst>
          <pc:docMk/>
          <pc:sldMk cId="2415613809" sldId="277"/>
        </pc:sldMkLst>
        <pc:spChg chg="del">
          <ac:chgData name="Ayah Imad" userId="3be45c0c2956e59f" providerId="LiveId" clId="{5E26C015-DC2B-4F21-B5B8-2F4507B46941}" dt="2021-01-29T14:27:46.433" v="3625" actId="478"/>
          <ac:spMkLst>
            <pc:docMk/>
            <pc:sldMk cId="2415613809" sldId="277"/>
            <ac:spMk id="2" creationId="{FF5D388F-0752-434F-960F-F0B0A8C4A93C}"/>
          </ac:spMkLst>
        </pc:spChg>
        <pc:spChg chg="del mod">
          <ac:chgData name="Ayah Imad" userId="3be45c0c2956e59f" providerId="LiveId" clId="{5E26C015-DC2B-4F21-B5B8-2F4507B46941}" dt="2021-01-29T14:28:37.967" v="3641" actId="478"/>
          <ac:spMkLst>
            <pc:docMk/>
            <pc:sldMk cId="2415613809" sldId="277"/>
            <ac:spMk id="3" creationId="{89816D1B-7621-4614-936D-1A433F3AF6A4}"/>
          </ac:spMkLst>
        </pc:spChg>
        <pc:picChg chg="add del mod modCrop">
          <ac:chgData name="Ayah Imad" userId="3be45c0c2956e59f" providerId="LiveId" clId="{5E26C015-DC2B-4F21-B5B8-2F4507B46941}" dt="2021-01-29T14:29:30.180" v="3644" actId="478"/>
          <ac:picMkLst>
            <pc:docMk/>
            <pc:sldMk cId="2415613809" sldId="277"/>
            <ac:picMk id="5" creationId="{ECDD7DAA-CAA3-4DB0-95DC-B5FB9B655023}"/>
          </ac:picMkLst>
        </pc:picChg>
        <pc:picChg chg="add mod modCrop">
          <ac:chgData name="Ayah Imad" userId="3be45c0c2956e59f" providerId="LiveId" clId="{5E26C015-DC2B-4F21-B5B8-2F4507B46941}" dt="2021-02-03T21:13:48.965" v="10178" actId="1076"/>
          <ac:picMkLst>
            <pc:docMk/>
            <pc:sldMk cId="2415613809" sldId="277"/>
            <ac:picMk id="7" creationId="{466031FE-5214-4C18-91F0-420BE9D941E3}"/>
          </ac:picMkLst>
        </pc:picChg>
      </pc:sldChg>
      <pc:sldChg chg="delSp modSp new mod">
        <pc:chgData name="Ayah Imad" userId="3be45c0c2956e59f" providerId="LiveId" clId="{5E26C015-DC2B-4F21-B5B8-2F4507B46941}" dt="2021-01-28T22:31:12.886" v="3188" actId="115"/>
        <pc:sldMkLst>
          <pc:docMk/>
          <pc:sldMk cId="410638253" sldId="278"/>
        </pc:sldMkLst>
        <pc:spChg chg="del">
          <ac:chgData name="Ayah Imad" userId="3be45c0c2956e59f" providerId="LiveId" clId="{5E26C015-DC2B-4F21-B5B8-2F4507B46941}" dt="2021-01-28T22:21:47.853" v="3127" actId="478"/>
          <ac:spMkLst>
            <pc:docMk/>
            <pc:sldMk cId="410638253" sldId="278"/>
            <ac:spMk id="2" creationId="{B0C331D0-D2D3-43A7-9089-E9EDCBC15C16}"/>
          </ac:spMkLst>
        </pc:spChg>
        <pc:spChg chg="mod">
          <ac:chgData name="Ayah Imad" userId="3be45c0c2956e59f" providerId="LiveId" clId="{5E26C015-DC2B-4F21-B5B8-2F4507B46941}" dt="2021-01-28T22:31:12.886" v="3188" actId="115"/>
          <ac:spMkLst>
            <pc:docMk/>
            <pc:sldMk cId="410638253" sldId="278"/>
            <ac:spMk id="3" creationId="{BF9A1B88-85BE-4CCD-93FD-9FD2A6022DAC}"/>
          </ac:spMkLst>
        </pc:spChg>
      </pc:sldChg>
      <pc:sldChg chg="addSp delSp modSp new mod modNotesTx">
        <pc:chgData name="Ayah Imad" userId="3be45c0c2956e59f" providerId="LiveId" clId="{5E26C015-DC2B-4F21-B5B8-2F4507B46941}" dt="2021-01-29T14:40:40.561" v="3727" actId="14100"/>
        <pc:sldMkLst>
          <pc:docMk/>
          <pc:sldMk cId="414224659" sldId="279"/>
        </pc:sldMkLst>
        <pc:spChg chg="del">
          <ac:chgData name="Ayah Imad" userId="3be45c0c2956e59f" providerId="LiveId" clId="{5E26C015-DC2B-4F21-B5B8-2F4507B46941}" dt="2021-01-28T22:31:50.955" v="3194" actId="478"/>
          <ac:spMkLst>
            <pc:docMk/>
            <pc:sldMk cId="414224659" sldId="279"/>
            <ac:spMk id="2" creationId="{6CE52475-42AD-46E2-9FBE-3FE1D5D3004E}"/>
          </ac:spMkLst>
        </pc:spChg>
        <pc:spChg chg="mod">
          <ac:chgData name="Ayah Imad" userId="3be45c0c2956e59f" providerId="LiveId" clId="{5E26C015-DC2B-4F21-B5B8-2F4507B46941}" dt="2021-01-29T14:40:40.561" v="3727" actId="14100"/>
          <ac:spMkLst>
            <pc:docMk/>
            <pc:sldMk cId="414224659" sldId="279"/>
            <ac:spMk id="3" creationId="{4DF9953E-6C1F-46C6-8EB2-E59F5DBBD758}"/>
          </ac:spMkLst>
        </pc:spChg>
        <pc:picChg chg="add mod modCrop">
          <ac:chgData name="Ayah Imad" userId="3be45c0c2956e59f" providerId="LiveId" clId="{5E26C015-DC2B-4F21-B5B8-2F4507B46941}" dt="2021-01-29T14:40:16.485" v="3722" actId="1076"/>
          <ac:picMkLst>
            <pc:docMk/>
            <pc:sldMk cId="414224659" sldId="279"/>
            <ac:picMk id="5" creationId="{79037EEA-33A8-40F1-8A6A-CE2FF01B306A}"/>
          </ac:picMkLst>
        </pc:picChg>
        <pc:picChg chg="add mod">
          <ac:chgData name="Ayah Imad" userId="3be45c0c2956e59f" providerId="LiveId" clId="{5E26C015-DC2B-4F21-B5B8-2F4507B46941}" dt="2021-01-29T14:40:33.740" v="3726" actId="14100"/>
          <ac:picMkLst>
            <pc:docMk/>
            <pc:sldMk cId="414224659" sldId="279"/>
            <ac:picMk id="7" creationId="{488CC5BD-4550-4342-8B89-C5BEA88C4788}"/>
          </ac:picMkLst>
        </pc:picChg>
      </pc:sldChg>
      <pc:sldChg chg="delSp modSp new mod modNotesTx">
        <pc:chgData name="Ayah Imad" userId="3be45c0c2956e59f" providerId="LiveId" clId="{5E26C015-DC2B-4F21-B5B8-2F4507B46941}" dt="2021-02-03T21:37:15.014" v="10191" actId="255"/>
        <pc:sldMkLst>
          <pc:docMk/>
          <pc:sldMk cId="2073066495" sldId="280"/>
        </pc:sldMkLst>
        <pc:spChg chg="del">
          <ac:chgData name="Ayah Imad" userId="3be45c0c2956e59f" providerId="LiveId" clId="{5E26C015-DC2B-4F21-B5B8-2F4507B46941}" dt="2021-01-28T23:04:32.794" v="3314" actId="478"/>
          <ac:spMkLst>
            <pc:docMk/>
            <pc:sldMk cId="2073066495" sldId="280"/>
            <ac:spMk id="2" creationId="{6E0828CE-B52A-465D-AE87-A1698BD86B21}"/>
          </ac:spMkLst>
        </pc:spChg>
        <pc:spChg chg="mod">
          <ac:chgData name="Ayah Imad" userId="3be45c0c2956e59f" providerId="LiveId" clId="{5E26C015-DC2B-4F21-B5B8-2F4507B46941}" dt="2021-02-03T21:37:15.014" v="10191" actId="255"/>
          <ac:spMkLst>
            <pc:docMk/>
            <pc:sldMk cId="2073066495" sldId="280"/>
            <ac:spMk id="3" creationId="{7187EB70-DA79-4A78-B638-64A44E728491}"/>
          </ac:spMkLst>
        </pc:spChg>
      </pc:sldChg>
      <pc:sldChg chg="delSp modSp new mod">
        <pc:chgData name="Ayah Imad" userId="3be45c0c2956e59f" providerId="LiveId" clId="{5E26C015-DC2B-4F21-B5B8-2F4507B46941}" dt="2021-01-29T16:06:49.441" v="4110" actId="115"/>
        <pc:sldMkLst>
          <pc:docMk/>
          <pc:sldMk cId="471889890" sldId="281"/>
        </pc:sldMkLst>
        <pc:spChg chg="del">
          <ac:chgData name="Ayah Imad" userId="3be45c0c2956e59f" providerId="LiveId" clId="{5E26C015-DC2B-4F21-B5B8-2F4507B46941}" dt="2021-01-29T13:15:54.724" v="3458" actId="478"/>
          <ac:spMkLst>
            <pc:docMk/>
            <pc:sldMk cId="471889890" sldId="281"/>
            <ac:spMk id="2" creationId="{90CCB0D1-5338-46DE-B15C-76264F05C1AC}"/>
          </ac:spMkLst>
        </pc:spChg>
        <pc:spChg chg="mod">
          <ac:chgData name="Ayah Imad" userId="3be45c0c2956e59f" providerId="LiveId" clId="{5E26C015-DC2B-4F21-B5B8-2F4507B46941}" dt="2021-01-29T16:06:49.441" v="4110" actId="115"/>
          <ac:spMkLst>
            <pc:docMk/>
            <pc:sldMk cId="471889890" sldId="281"/>
            <ac:spMk id="3" creationId="{80A0679E-8731-43D9-A2CF-8D831C2A9EAC}"/>
          </ac:spMkLst>
        </pc:spChg>
      </pc:sldChg>
      <pc:sldChg chg="delSp modSp new mod modNotesTx">
        <pc:chgData name="Ayah Imad" userId="3be45c0c2956e59f" providerId="LiveId" clId="{5E26C015-DC2B-4F21-B5B8-2F4507B46941}" dt="2021-01-29T14:50:45.126" v="3741"/>
        <pc:sldMkLst>
          <pc:docMk/>
          <pc:sldMk cId="530114213" sldId="282"/>
        </pc:sldMkLst>
        <pc:spChg chg="del">
          <ac:chgData name="Ayah Imad" userId="3be45c0c2956e59f" providerId="LiveId" clId="{5E26C015-DC2B-4F21-B5B8-2F4507B46941}" dt="2021-01-29T14:02:03.449" v="3491" actId="478"/>
          <ac:spMkLst>
            <pc:docMk/>
            <pc:sldMk cId="530114213" sldId="282"/>
            <ac:spMk id="2" creationId="{7286D95F-B8F4-450A-867F-219BAE7B894F}"/>
          </ac:spMkLst>
        </pc:spChg>
        <pc:spChg chg="mod">
          <ac:chgData name="Ayah Imad" userId="3be45c0c2956e59f" providerId="LiveId" clId="{5E26C015-DC2B-4F21-B5B8-2F4507B46941}" dt="2021-01-29T14:25:23.798" v="3621" actId="115"/>
          <ac:spMkLst>
            <pc:docMk/>
            <pc:sldMk cId="530114213" sldId="282"/>
            <ac:spMk id="3" creationId="{F6277DB5-6CB9-4B03-A5C5-0C96CD15065B}"/>
          </ac:spMkLst>
        </pc:spChg>
      </pc:sldChg>
      <pc:sldChg chg="addSp delSp modSp new mod modNotesTx">
        <pc:chgData name="Ayah Imad" userId="3be45c0c2956e59f" providerId="LiveId" clId="{5E26C015-DC2B-4F21-B5B8-2F4507B46941}" dt="2021-01-29T14:22:52.783" v="3608"/>
        <pc:sldMkLst>
          <pc:docMk/>
          <pc:sldMk cId="956247640" sldId="283"/>
        </pc:sldMkLst>
        <pc:spChg chg="del">
          <ac:chgData name="Ayah Imad" userId="3be45c0c2956e59f" providerId="LiveId" clId="{5E26C015-DC2B-4F21-B5B8-2F4507B46941}" dt="2021-01-29T14:15:48.472" v="3556" actId="478"/>
          <ac:spMkLst>
            <pc:docMk/>
            <pc:sldMk cId="956247640" sldId="283"/>
            <ac:spMk id="2" creationId="{C42196AF-5073-4E9F-A416-FD21BDCEC142}"/>
          </ac:spMkLst>
        </pc:spChg>
        <pc:spChg chg="mod">
          <ac:chgData name="Ayah Imad" userId="3be45c0c2956e59f" providerId="LiveId" clId="{5E26C015-DC2B-4F21-B5B8-2F4507B46941}" dt="2021-01-29T14:17:28.127" v="3592" actId="113"/>
          <ac:spMkLst>
            <pc:docMk/>
            <pc:sldMk cId="956247640" sldId="283"/>
            <ac:spMk id="3" creationId="{451B1DA9-00AC-4FD3-A663-D6568ABE133A}"/>
          </ac:spMkLst>
        </pc:spChg>
        <pc:picChg chg="add mod modCrop">
          <ac:chgData name="Ayah Imad" userId="3be45c0c2956e59f" providerId="LiveId" clId="{5E26C015-DC2B-4F21-B5B8-2F4507B46941}" dt="2021-01-29T14:21:41.174" v="3603" actId="962"/>
          <ac:picMkLst>
            <pc:docMk/>
            <pc:sldMk cId="956247640" sldId="283"/>
            <ac:picMk id="5" creationId="{86AAE4A8-FE08-4172-AB4F-8A75597EF63A}"/>
          </ac:picMkLst>
        </pc:picChg>
        <pc:picChg chg="add del mod">
          <ac:chgData name="Ayah Imad" userId="3be45c0c2956e59f" providerId="LiveId" clId="{5E26C015-DC2B-4F21-B5B8-2F4507B46941}" dt="2021-01-29T14:22:44.621" v="3607" actId="478"/>
          <ac:picMkLst>
            <pc:docMk/>
            <pc:sldMk cId="956247640" sldId="283"/>
            <ac:picMk id="7" creationId="{C02534BB-4B9A-4F91-B293-C92174480A3A}"/>
          </ac:picMkLst>
        </pc:picChg>
      </pc:sldChg>
      <pc:sldChg chg="delSp modSp new mod">
        <pc:chgData name="Ayah Imad" userId="3be45c0c2956e59f" providerId="LiveId" clId="{5E26C015-DC2B-4F21-B5B8-2F4507B46941}" dt="2021-01-29T14:53:40.625" v="3764" actId="1076"/>
        <pc:sldMkLst>
          <pc:docMk/>
          <pc:sldMk cId="4124965351" sldId="284"/>
        </pc:sldMkLst>
        <pc:spChg chg="mod">
          <ac:chgData name="Ayah Imad" userId="3be45c0c2956e59f" providerId="LiveId" clId="{5E26C015-DC2B-4F21-B5B8-2F4507B46941}" dt="2021-01-29T14:53:40.625" v="3764" actId="1076"/>
          <ac:spMkLst>
            <pc:docMk/>
            <pc:sldMk cId="4124965351" sldId="284"/>
            <ac:spMk id="2" creationId="{EDD9BAE0-082B-4F98-BA52-DDA63BDCEEED}"/>
          </ac:spMkLst>
        </pc:spChg>
        <pc:spChg chg="del">
          <ac:chgData name="Ayah Imad" userId="3be45c0c2956e59f" providerId="LiveId" clId="{5E26C015-DC2B-4F21-B5B8-2F4507B46941}" dt="2021-01-29T14:33:31.086" v="3671" actId="478"/>
          <ac:spMkLst>
            <pc:docMk/>
            <pc:sldMk cId="4124965351" sldId="284"/>
            <ac:spMk id="3" creationId="{FDA3CE7A-F770-4FDD-867C-1C256035B0C0}"/>
          </ac:spMkLst>
        </pc:spChg>
      </pc:sldChg>
      <pc:sldChg chg="addSp delSp modSp new mod">
        <pc:chgData name="Ayah Imad" userId="3be45c0c2956e59f" providerId="LiveId" clId="{5E26C015-DC2B-4F21-B5B8-2F4507B46941}" dt="2021-01-29T14:45:34.940" v="3740" actId="1076"/>
        <pc:sldMkLst>
          <pc:docMk/>
          <pc:sldMk cId="3224514960" sldId="285"/>
        </pc:sldMkLst>
        <pc:spChg chg="del">
          <ac:chgData name="Ayah Imad" userId="3be45c0c2956e59f" providerId="LiveId" clId="{5E26C015-DC2B-4F21-B5B8-2F4507B46941}" dt="2021-01-29T14:45:15.205" v="3736" actId="478"/>
          <ac:spMkLst>
            <pc:docMk/>
            <pc:sldMk cId="3224514960" sldId="285"/>
            <ac:spMk id="2" creationId="{318938D0-A5EA-4076-BDC5-26BDBC26AAD5}"/>
          </ac:spMkLst>
        </pc:spChg>
        <pc:spChg chg="del">
          <ac:chgData name="Ayah Imad" userId="3be45c0c2956e59f" providerId="LiveId" clId="{5E26C015-DC2B-4F21-B5B8-2F4507B46941}" dt="2021-01-29T14:44:46.416" v="3731" actId="22"/>
          <ac:spMkLst>
            <pc:docMk/>
            <pc:sldMk cId="3224514960" sldId="285"/>
            <ac:spMk id="3" creationId="{DFC87BF3-D9DA-4CD7-8C34-FE0412EE7B1B}"/>
          </ac:spMkLst>
        </pc:spChg>
        <pc:spChg chg="add del mod">
          <ac:chgData name="Ayah Imad" userId="3be45c0c2956e59f" providerId="LiveId" clId="{5E26C015-DC2B-4F21-B5B8-2F4507B46941}" dt="2021-01-29T14:45:12.373" v="3733" actId="931"/>
          <ac:spMkLst>
            <pc:docMk/>
            <pc:sldMk cId="3224514960" sldId="285"/>
            <ac:spMk id="7" creationId="{FC0CBFCF-CF4C-4C90-9F2D-216DF028219B}"/>
          </ac:spMkLst>
        </pc:spChg>
        <pc:picChg chg="add del mod ord">
          <ac:chgData name="Ayah Imad" userId="3be45c0c2956e59f" providerId="LiveId" clId="{5E26C015-DC2B-4F21-B5B8-2F4507B46941}" dt="2021-01-29T14:44:54.845" v="3732" actId="478"/>
          <ac:picMkLst>
            <pc:docMk/>
            <pc:sldMk cId="3224514960" sldId="285"/>
            <ac:picMk id="5" creationId="{106A13E8-5058-4D94-8F07-F2D15FA328F4}"/>
          </ac:picMkLst>
        </pc:picChg>
        <pc:picChg chg="add mod">
          <ac:chgData name="Ayah Imad" userId="3be45c0c2956e59f" providerId="LiveId" clId="{5E26C015-DC2B-4F21-B5B8-2F4507B46941}" dt="2021-01-29T14:45:34.940" v="3740" actId="1076"/>
          <ac:picMkLst>
            <pc:docMk/>
            <pc:sldMk cId="3224514960" sldId="285"/>
            <ac:picMk id="9" creationId="{17F1C2F8-E347-4C1C-9228-7ED98F51B24F}"/>
          </ac:picMkLst>
        </pc:picChg>
      </pc:sldChg>
      <pc:sldChg chg="delSp modSp new mod">
        <pc:chgData name="Ayah Imad" userId="3be45c0c2956e59f" providerId="LiveId" clId="{5E26C015-DC2B-4F21-B5B8-2F4507B46941}" dt="2021-01-29T15:04:12.767" v="3767"/>
        <pc:sldMkLst>
          <pc:docMk/>
          <pc:sldMk cId="4122654573" sldId="286"/>
        </pc:sldMkLst>
        <pc:spChg chg="mod">
          <ac:chgData name="Ayah Imad" userId="3be45c0c2956e59f" providerId="LiveId" clId="{5E26C015-DC2B-4F21-B5B8-2F4507B46941}" dt="2021-01-29T15:04:12.767" v="3767"/>
          <ac:spMkLst>
            <pc:docMk/>
            <pc:sldMk cId="4122654573" sldId="286"/>
            <ac:spMk id="2" creationId="{4B3F4377-FBB2-4792-9A3F-D4AD746A965F}"/>
          </ac:spMkLst>
        </pc:spChg>
        <pc:spChg chg="del">
          <ac:chgData name="Ayah Imad" userId="3be45c0c2956e59f" providerId="LiveId" clId="{5E26C015-DC2B-4F21-B5B8-2F4507B46941}" dt="2021-01-29T14:52:28.272" v="3749" actId="478"/>
          <ac:spMkLst>
            <pc:docMk/>
            <pc:sldMk cId="4122654573" sldId="286"/>
            <ac:spMk id="3" creationId="{CCD98FC0-861B-433F-A792-AD65A68C6BFD}"/>
          </ac:spMkLst>
        </pc:spChg>
      </pc:sldChg>
      <pc:sldChg chg="modSp new del mod">
        <pc:chgData name="Ayah Imad" userId="3be45c0c2956e59f" providerId="LiveId" clId="{5E26C015-DC2B-4F21-B5B8-2F4507B46941}" dt="2021-01-29T16:58:55.541" v="4391" actId="2696"/>
        <pc:sldMkLst>
          <pc:docMk/>
          <pc:sldMk cId="535231850" sldId="287"/>
        </pc:sldMkLst>
        <pc:spChg chg="mod">
          <ac:chgData name="Ayah Imad" userId="3be45c0c2956e59f" providerId="LiveId" clId="{5E26C015-DC2B-4F21-B5B8-2F4507B46941}" dt="2021-01-29T16:58:32.829" v="4390"/>
          <ac:spMkLst>
            <pc:docMk/>
            <pc:sldMk cId="535231850" sldId="287"/>
            <ac:spMk id="3" creationId="{7D9EDC4F-C075-4A5C-808C-6E2666ED8EE2}"/>
          </ac:spMkLst>
        </pc:spChg>
      </pc:sldChg>
      <pc:sldChg chg="addSp delSp modSp new mod modClrScheme chgLayout">
        <pc:chgData name="Ayah Imad" userId="3be45c0c2956e59f" providerId="LiveId" clId="{5E26C015-DC2B-4F21-B5B8-2F4507B46941}" dt="2021-01-29T17:02:20.358" v="4444"/>
        <pc:sldMkLst>
          <pc:docMk/>
          <pc:sldMk cId="2701834357" sldId="288"/>
        </pc:sldMkLst>
        <pc:spChg chg="del mod">
          <ac:chgData name="Ayah Imad" userId="3be45c0c2956e59f" providerId="LiveId" clId="{5E26C015-DC2B-4F21-B5B8-2F4507B46941}" dt="2021-01-29T16:59:01.642" v="4394" actId="478"/>
          <ac:spMkLst>
            <pc:docMk/>
            <pc:sldMk cId="2701834357" sldId="288"/>
            <ac:spMk id="2" creationId="{6C942DE6-CDD3-4DFC-B8C2-1B3D717D7BFC}"/>
          </ac:spMkLst>
        </pc:spChg>
        <pc:spChg chg="del">
          <ac:chgData name="Ayah Imad" userId="3be45c0c2956e59f" providerId="LiveId" clId="{5E26C015-DC2B-4F21-B5B8-2F4507B46941}" dt="2021-01-29T16:56:48.632" v="4349" actId="478"/>
          <ac:spMkLst>
            <pc:docMk/>
            <pc:sldMk cId="2701834357" sldId="288"/>
            <ac:spMk id="3" creationId="{F26B3FC5-D381-4FDA-9CD3-C5360C6AB9A2}"/>
          </ac:spMkLst>
        </pc:spChg>
        <pc:spChg chg="add mod">
          <ac:chgData name="Ayah Imad" userId="3be45c0c2956e59f" providerId="LiveId" clId="{5E26C015-DC2B-4F21-B5B8-2F4507B46941}" dt="2021-01-29T17:02:20.358" v="4444"/>
          <ac:spMkLst>
            <pc:docMk/>
            <pc:sldMk cId="2701834357" sldId="288"/>
            <ac:spMk id="4" creationId="{F95B5EB6-1FD1-4ED8-9DC3-8471EE8348A3}"/>
          </ac:spMkLst>
        </pc:spChg>
      </pc:sldChg>
      <pc:sldChg chg="delSp modSp new mod">
        <pc:chgData name="Ayah Imad" userId="3be45c0c2956e59f" providerId="LiveId" clId="{5E26C015-DC2B-4F21-B5B8-2F4507B46941}" dt="2021-02-03T21:37:42.012" v="10192" actId="255"/>
        <pc:sldMkLst>
          <pc:docMk/>
          <pc:sldMk cId="1705850512" sldId="289"/>
        </pc:sldMkLst>
        <pc:spChg chg="del">
          <ac:chgData name="Ayah Imad" userId="3be45c0c2956e59f" providerId="LiveId" clId="{5E26C015-DC2B-4F21-B5B8-2F4507B46941}" dt="2021-01-29T15:30:39.847" v="3825" actId="478"/>
          <ac:spMkLst>
            <pc:docMk/>
            <pc:sldMk cId="1705850512" sldId="289"/>
            <ac:spMk id="2" creationId="{CB57E8EB-4F5D-4713-BB14-E2C86C5772ED}"/>
          </ac:spMkLst>
        </pc:spChg>
        <pc:spChg chg="mod">
          <ac:chgData name="Ayah Imad" userId="3be45c0c2956e59f" providerId="LiveId" clId="{5E26C015-DC2B-4F21-B5B8-2F4507B46941}" dt="2021-02-03T21:37:42.012" v="10192" actId="255"/>
          <ac:spMkLst>
            <pc:docMk/>
            <pc:sldMk cId="1705850512" sldId="289"/>
            <ac:spMk id="3" creationId="{FD16E3BE-F47B-4A9C-A16E-13C96A3A86AB}"/>
          </ac:spMkLst>
        </pc:spChg>
      </pc:sldChg>
      <pc:sldChg chg="modSp new mod">
        <pc:chgData name="Ayah Imad" userId="3be45c0c2956e59f" providerId="LiveId" clId="{5E26C015-DC2B-4F21-B5B8-2F4507B46941}" dt="2021-01-29T16:33:08.556" v="4161" actId="1076"/>
        <pc:sldMkLst>
          <pc:docMk/>
          <pc:sldMk cId="3271709349" sldId="290"/>
        </pc:sldMkLst>
        <pc:spChg chg="mod">
          <ac:chgData name="Ayah Imad" userId="3be45c0c2956e59f" providerId="LiveId" clId="{5E26C015-DC2B-4F21-B5B8-2F4507B46941}" dt="2021-01-29T16:33:08.556" v="4161" actId="1076"/>
          <ac:spMkLst>
            <pc:docMk/>
            <pc:sldMk cId="3271709349" sldId="290"/>
            <ac:spMk id="2" creationId="{3E06777E-BF57-445D-9031-6FF6560C65B0}"/>
          </ac:spMkLst>
        </pc:spChg>
        <pc:spChg chg="mod">
          <ac:chgData name="Ayah Imad" userId="3be45c0c2956e59f" providerId="LiveId" clId="{5E26C015-DC2B-4F21-B5B8-2F4507B46941}" dt="2021-01-29T16:29:41.250" v="4131" actId="1076"/>
          <ac:spMkLst>
            <pc:docMk/>
            <pc:sldMk cId="3271709349" sldId="290"/>
            <ac:spMk id="3" creationId="{9FD67909-A7B5-497B-BF1B-7B00A6EE6569}"/>
          </ac:spMkLst>
        </pc:spChg>
      </pc:sldChg>
      <pc:sldChg chg="addSp delSp modSp new mod modNotesTx">
        <pc:chgData name="Ayah Imad" userId="3be45c0c2956e59f" providerId="LiveId" clId="{5E26C015-DC2B-4F21-B5B8-2F4507B46941}" dt="2021-02-03T21:05:17.807" v="10140" actId="313"/>
        <pc:sldMkLst>
          <pc:docMk/>
          <pc:sldMk cId="3034685071" sldId="291"/>
        </pc:sldMkLst>
        <pc:spChg chg="del">
          <ac:chgData name="Ayah Imad" userId="3be45c0c2956e59f" providerId="LiveId" clId="{5E26C015-DC2B-4F21-B5B8-2F4507B46941}" dt="2021-01-29T15:36:01.040" v="3849" actId="478"/>
          <ac:spMkLst>
            <pc:docMk/>
            <pc:sldMk cId="3034685071" sldId="291"/>
            <ac:spMk id="2" creationId="{2F2462BE-BFD7-4648-AFD8-F3AEE988A05F}"/>
          </ac:spMkLst>
        </pc:spChg>
        <pc:spChg chg="mod">
          <ac:chgData name="Ayah Imad" userId="3be45c0c2956e59f" providerId="LiveId" clId="{5E26C015-DC2B-4F21-B5B8-2F4507B46941}" dt="2021-02-03T21:04:48.838" v="10136" actId="14100"/>
          <ac:spMkLst>
            <pc:docMk/>
            <pc:sldMk cId="3034685071" sldId="291"/>
            <ac:spMk id="3" creationId="{2809CF50-DBB8-4F14-916A-D41A6BD88E10}"/>
          </ac:spMkLst>
        </pc:spChg>
        <pc:spChg chg="add del mod">
          <ac:chgData name="Ayah Imad" userId="3be45c0c2956e59f" providerId="LiveId" clId="{5E26C015-DC2B-4F21-B5B8-2F4507B46941}" dt="2021-02-03T21:01:53.600" v="10054" actId="478"/>
          <ac:spMkLst>
            <pc:docMk/>
            <pc:sldMk cId="3034685071" sldId="291"/>
            <ac:spMk id="7" creationId="{3B0E17A3-8383-46AC-A08F-D56E1D092F55}"/>
          </ac:spMkLst>
        </pc:spChg>
        <pc:spChg chg="add del mod">
          <ac:chgData name="Ayah Imad" userId="3be45c0c2956e59f" providerId="LiveId" clId="{5E26C015-DC2B-4F21-B5B8-2F4507B46941}" dt="2021-02-03T21:02:46.829" v="10060" actId="478"/>
          <ac:spMkLst>
            <pc:docMk/>
            <pc:sldMk cId="3034685071" sldId="291"/>
            <ac:spMk id="9" creationId="{49BA595E-904A-422E-82EF-630BB363B0A6}"/>
          </ac:spMkLst>
        </pc:spChg>
        <pc:picChg chg="add mod">
          <ac:chgData name="Ayah Imad" userId="3be45c0c2956e59f" providerId="LiveId" clId="{5E26C015-DC2B-4F21-B5B8-2F4507B46941}" dt="2021-01-29T16:52:56.851" v="4319" actId="1076"/>
          <ac:picMkLst>
            <pc:docMk/>
            <pc:sldMk cId="3034685071" sldId="291"/>
            <ac:picMk id="4" creationId="{1DBDDBB0-C62F-4C71-A90B-EFE54BC43E29}"/>
          </ac:picMkLst>
        </pc:picChg>
        <pc:picChg chg="add mod">
          <ac:chgData name="Ayah Imad" userId="3be45c0c2956e59f" providerId="LiveId" clId="{5E26C015-DC2B-4F21-B5B8-2F4507B46941}" dt="2021-01-29T16:52:48.954" v="4317" actId="1076"/>
          <ac:picMkLst>
            <pc:docMk/>
            <pc:sldMk cId="3034685071" sldId="291"/>
            <ac:picMk id="6" creationId="{E7B1F951-7F63-402F-9532-91E7E6D7ADC8}"/>
          </ac:picMkLst>
        </pc:picChg>
        <pc:picChg chg="add mod">
          <ac:chgData name="Ayah Imad" userId="3be45c0c2956e59f" providerId="LiveId" clId="{5E26C015-DC2B-4F21-B5B8-2F4507B46941}" dt="2021-02-03T21:04:55.299" v="10137" actId="1076"/>
          <ac:picMkLst>
            <pc:docMk/>
            <pc:sldMk cId="3034685071" sldId="291"/>
            <ac:picMk id="8" creationId="{DFF3EA57-A54C-4E49-BC78-2E5E4424F11C}"/>
          </ac:picMkLst>
        </pc:picChg>
      </pc:sldChg>
      <pc:sldChg chg="addSp delSp modSp new mod modNotesTx">
        <pc:chgData name="Ayah Imad" userId="3be45c0c2956e59f" providerId="LiveId" clId="{5E26C015-DC2B-4F21-B5B8-2F4507B46941}" dt="2021-02-03T23:16:06.383" v="10843" actId="115"/>
        <pc:sldMkLst>
          <pc:docMk/>
          <pc:sldMk cId="4100883656" sldId="292"/>
        </pc:sldMkLst>
        <pc:spChg chg="del">
          <ac:chgData name="Ayah Imad" userId="3be45c0c2956e59f" providerId="LiveId" clId="{5E26C015-DC2B-4F21-B5B8-2F4507B46941}" dt="2021-01-29T15:53:52.356" v="4017" actId="478"/>
          <ac:spMkLst>
            <pc:docMk/>
            <pc:sldMk cId="4100883656" sldId="292"/>
            <ac:spMk id="2" creationId="{444F2E7B-1766-4339-935B-3752686E08FC}"/>
          </ac:spMkLst>
        </pc:spChg>
        <pc:spChg chg="mod">
          <ac:chgData name="Ayah Imad" userId="3be45c0c2956e59f" providerId="LiveId" clId="{5E26C015-DC2B-4F21-B5B8-2F4507B46941}" dt="2021-02-03T23:16:06.383" v="10843" actId="115"/>
          <ac:spMkLst>
            <pc:docMk/>
            <pc:sldMk cId="4100883656" sldId="292"/>
            <ac:spMk id="3" creationId="{53DCEA0A-6DB7-4D52-A562-D0D4551420E1}"/>
          </ac:spMkLst>
        </pc:spChg>
        <pc:picChg chg="add mod modCrop">
          <ac:chgData name="Ayah Imad" userId="3be45c0c2956e59f" providerId="LiveId" clId="{5E26C015-DC2B-4F21-B5B8-2F4507B46941}" dt="2021-01-29T16:44:58.098" v="4253" actId="1076"/>
          <ac:picMkLst>
            <pc:docMk/>
            <pc:sldMk cId="4100883656" sldId="292"/>
            <ac:picMk id="4" creationId="{293B628C-304C-43BD-988F-A5AE590C56A7}"/>
          </ac:picMkLst>
        </pc:picChg>
      </pc:sldChg>
      <pc:sldChg chg="addSp delSp modSp new mod modNotesTx">
        <pc:chgData name="Ayah Imad" userId="3be45c0c2956e59f" providerId="LiveId" clId="{5E26C015-DC2B-4F21-B5B8-2F4507B46941}" dt="2021-02-03T23:06:47.202" v="10764" actId="1076"/>
        <pc:sldMkLst>
          <pc:docMk/>
          <pc:sldMk cId="3371113220" sldId="293"/>
        </pc:sldMkLst>
        <pc:spChg chg="del">
          <ac:chgData name="Ayah Imad" userId="3be45c0c2956e59f" providerId="LiveId" clId="{5E26C015-DC2B-4F21-B5B8-2F4507B46941}" dt="2021-01-29T16:45:42.230" v="4257" actId="478"/>
          <ac:spMkLst>
            <pc:docMk/>
            <pc:sldMk cId="3371113220" sldId="293"/>
            <ac:spMk id="2" creationId="{5EC480D3-EB28-4825-BB2F-8CB0AC12C189}"/>
          </ac:spMkLst>
        </pc:spChg>
        <pc:spChg chg="mod">
          <ac:chgData name="Ayah Imad" userId="3be45c0c2956e59f" providerId="LiveId" clId="{5E26C015-DC2B-4F21-B5B8-2F4507B46941}" dt="2021-02-03T23:06:31.714" v="10760" actId="20577"/>
          <ac:spMkLst>
            <pc:docMk/>
            <pc:sldMk cId="3371113220" sldId="293"/>
            <ac:spMk id="3" creationId="{1AB6EBB8-0AAF-42EC-AC44-24E9DBAAB033}"/>
          </ac:spMkLst>
        </pc:spChg>
        <pc:picChg chg="add mod">
          <ac:chgData name="Ayah Imad" userId="3be45c0c2956e59f" providerId="LiveId" clId="{5E26C015-DC2B-4F21-B5B8-2F4507B46941}" dt="2021-02-03T23:06:47.202" v="10764" actId="1076"/>
          <ac:picMkLst>
            <pc:docMk/>
            <pc:sldMk cId="3371113220" sldId="293"/>
            <ac:picMk id="5" creationId="{E897B636-C469-4DCF-9E2C-46C2F9BB54B3}"/>
          </ac:picMkLst>
        </pc:picChg>
      </pc:sldChg>
      <pc:sldChg chg="addSp delSp modSp new mod modClrScheme chgLayout">
        <pc:chgData name="Ayah Imad" userId="3be45c0c2956e59f" providerId="LiveId" clId="{5E26C015-DC2B-4F21-B5B8-2F4507B46941}" dt="2021-02-03T21:39:59.648" v="10204" actId="14100"/>
        <pc:sldMkLst>
          <pc:docMk/>
          <pc:sldMk cId="4285798864" sldId="294"/>
        </pc:sldMkLst>
        <pc:spChg chg="del">
          <ac:chgData name="Ayah Imad" userId="3be45c0c2956e59f" providerId="LiveId" clId="{5E26C015-DC2B-4F21-B5B8-2F4507B46941}" dt="2021-01-29T17:01:06.618" v="4421" actId="478"/>
          <ac:spMkLst>
            <pc:docMk/>
            <pc:sldMk cId="4285798864" sldId="294"/>
            <ac:spMk id="2" creationId="{FA312FA8-4297-4ECC-98FB-85AF730862F3}"/>
          </ac:spMkLst>
        </pc:spChg>
        <pc:spChg chg="add mod">
          <ac:chgData name="Ayah Imad" userId="3be45c0c2956e59f" providerId="LiveId" clId="{5E26C015-DC2B-4F21-B5B8-2F4507B46941}" dt="2021-01-29T17:02:53.805" v="4449" actId="1076"/>
          <ac:spMkLst>
            <pc:docMk/>
            <pc:sldMk cId="4285798864" sldId="294"/>
            <ac:spMk id="3" creationId="{8FACF98B-6A69-491E-980B-8A380D085092}"/>
          </ac:spMkLst>
        </pc:spChg>
        <pc:spChg chg="add mod">
          <ac:chgData name="Ayah Imad" userId="3be45c0c2956e59f" providerId="LiveId" clId="{5E26C015-DC2B-4F21-B5B8-2F4507B46941}" dt="2021-02-03T21:39:36.543" v="10200" actId="20577"/>
          <ac:spMkLst>
            <pc:docMk/>
            <pc:sldMk cId="4285798864" sldId="294"/>
            <ac:spMk id="4" creationId="{26776F1F-A2F3-4644-963C-02AE9CA6BF97}"/>
          </ac:spMkLst>
        </pc:spChg>
        <pc:picChg chg="add mod">
          <ac:chgData name="Ayah Imad" userId="3be45c0c2956e59f" providerId="LiveId" clId="{5E26C015-DC2B-4F21-B5B8-2F4507B46941}" dt="2021-02-03T21:39:59.648" v="10204" actId="14100"/>
          <ac:picMkLst>
            <pc:docMk/>
            <pc:sldMk cId="4285798864" sldId="294"/>
            <ac:picMk id="5" creationId="{3BE92065-A4B6-4367-B2DD-4F6B34644373}"/>
          </ac:picMkLst>
        </pc:picChg>
      </pc:sldChg>
      <pc:sldChg chg="new del">
        <pc:chgData name="Ayah Imad" userId="3be45c0c2956e59f" providerId="LiveId" clId="{5E26C015-DC2B-4F21-B5B8-2F4507B46941}" dt="2021-01-29T17:01:42.122" v="4431" actId="2696"/>
        <pc:sldMkLst>
          <pc:docMk/>
          <pc:sldMk cId="984701155" sldId="295"/>
        </pc:sldMkLst>
      </pc:sldChg>
      <pc:sldChg chg="delSp modSp new mod">
        <pc:chgData name="Ayah Imad" userId="3be45c0c2956e59f" providerId="LiveId" clId="{5E26C015-DC2B-4F21-B5B8-2F4507B46941}" dt="2021-01-29T19:20:52.187" v="5585" actId="20577"/>
        <pc:sldMkLst>
          <pc:docMk/>
          <pc:sldMk cId="1075674102" sldId="295"/>
        </pc:sldMkLst>
        <pc:spChg chg="del">
          <ac:chgData name="Ayah Imad" userId="3be45c0c2956e59f" providerId="LiveId" clId="{5E26C015-DC2B-4F21-B5B8-2F4507B46941}" dt="2021-01-29T19:13:09.070" v="5344" actId="478"/>
          <ac:spMkLst>
            <pc:docMk/>
            <pc:sldMk cId="1075674102" sldId="295"/>
            <ac:spMk id="2" creationId="{F60CD50C-2552-4446-88A7-F7610EF5F527}"/>
          </ac:spMkLst>
        </pc:spChg>
        <pc:spChg chg="mod">
          <ac:chgData name="Ayah Imad" userId="3be45c0c2956e59f" providerId="LiveId" clId="{5E26C015-DC2B-4F21-B5B8-2F4507B46941}" dt="2021-01-29T19:20:52.187" v="5585" actId="20577"/>
          <ac:spMkLst>
            <pc:docMk/>
            <pc:sldMk cId="1075674102" sldId="295"/>
            <ac:spMk id="3" creationId="{0DC624A9-60C4-413E-B315-7E23EA4ED0C7}"/>
          </ac:spMkLst>
        </pc:spChg>
      </pc:sldChg>
      <pc:sldChg chg="new del">
        <pc:chgData name="Ayah Imad" userId="3be45c0c2956e59f" providerId="LiveId" clId="{5E26C015-DC2B-4F21-B5B8-2F4507B46941}" dt="2021-01-29T17:01:39.474" v="4430" actId="2696"/>
        <pc:sldMkLst>
          <pc:docMk/>
          <pc:sldMk cId="3719456656" sldId="296"/>
        </pc:sldMkLst>
      </pc:sldChg>
      <pc:sldChg chg="addSp delSp modSp new mod">
        <pc:chgData name="Ayah Imad" userId="3be45c0c2956e59f" providerId="LiveId" clId="{5E26C015-DC2B-4F21-B5B8-2F4507B46941}" dt="2021-01-29T19:42:26.282" v="6117" actId="20577"/>
        <pc:sldMkLst>
          <pc:docMk/>
          <pc:sldMk cId="4180854907" sldId="296"/>
        </pc:sldMkLst>
        <pc:spChg chg="del">
          <ac:chgData name="Ayah Imad" userId="3be45c0c2956e59f" providerId="LiveId" clId="{5E26C015-DC2B-4F21-B5B8-2F4507B46941}" dt="2021-01-29T19:33:25.663" v="5882" actId="478"/>
          <ac:spMkLst>
            <pc:docMk/>
            <pc:sldMk cId="4180854907" sldId="296"/>
            <ac:spMk id="2" creationId="{C8A6AD4A-4169-4276-AA62-3CFCF8961ABB}"/>
          </ac:spMkLst>
        </pc:spChg>
        <pc:spChg chg="del">
          <ac:chgData name="Ayah Imad" userId="3be45c0c2956e59f" providerId="LiveId" clId="{5E26C015-DC2B-4F21-B5B8-2F4507B46941}" dt="2021-01-29T19:33:49.706" v="5883" actId="3680"/>
          <ac:spMkLst>
            <pc:docMk/>
            <pc:sldMk cId="4180854907" sldId="296"/>
            <ac:spMk id="3" creationId="{77D287E7-D141-46F7-9CF8-3135D8453BF7}"/>
          </ac:spMkLst>
        </pc:spChg>
        <pc:graphicFrameChg chg="add mod ord modGraphic">
          <ac:chgData name="Ayah Imad" userId="3be45c0c2956e59f" providerId="LiveId" clId="{5E26C015-DC2B-4F21-B5B8-2F4507B46941}" dt="2021-01-29T19:42:26.282" v="6117" actId="20577"/>
          <ac:graphicFrameMkLst>
            <pc:docMk/>
            <pc:sldMk cId="4180854907" sldId="296"/>
            <ac:graphicFrameMk id="4" creationId="{C835CB79-8BAE-45C9-AA28-7A85C1DF8D21}"/>
          </ac:graphicFrameMkLst>
        </pc:graphicFrameChg>
      </pc:sldChg>
      <pc:sldChg chg="new del">
        <pc:chgData name="Ayah Imad" userId="3be45c0c2956e59f" providerId="LiveId" clId="{5E26C015-DC2B-4F21-B5B8-2F4507B46941}" dt="2021-01-29T17:01:37.156" v="4429" actId="2696"/>
        <pc:sldMkLst>
          <pc:docMk/>
          <pc:sldMk cId="910537202" sldId="297"/>
        </pc:sldMkLst>
      </pc:sldChg>
      <pc:sldChg chg="addSp delSp modSp new mod modClrScheme chgLayout">
        <pc:chgData name="Ayah Imad" userId="3be45c0c2956e59f" providerId="LiveId" clId="{5E26C015-DC2B-4F21-B5B8-2F4507B46941}" dt="2021-01-29T19:31:20.504" v="5881" actId="113"/>
        <pc:sldMkLst>
          <pc:docMk/>
          <pc:sldMk cId="3759359541" sldId="297"/>
        </pc:sldMkLst>
        <pc:spChg chg="del">
          <ac:chgData name="Ayah Imad" userId="3be45c0c2956e59f" providerId="LiveId" clId="{5E26C015-DC2B-4F21-B5B8-2F4507B46941}" dt="2021-01-29T19:23:53.867" v="5673" actId="478"/>
          <ac:spMkLst>
            <pc:docMk/>
            <pc:sldMk cId="3759359541" sldId="297"/>
            <ac:spMk id="2" creationId="{D70115AB-68A9-41AF-885B-1C801059104A}"/>
          </ac:spMkLst>
        </pc:spChg>
        <pc:spChg chg="del mod">
          <ac:chgData name="Ayah Imad" userId="3be45c0c2956e59f" providerId="LiveId" clId="{5E26C015-DC2B-4F21-B5B8-2F4507B46941}" dt="2021-01-29T19:26:32.697" v="5711" actId="478"/>
          <ac:spMkLst>
            <pc:docMk/>
            <pc:sldMk cId="3759359541" sldId="297"/>
            <ac:spMk id="3" creationId="{AEF05683-C9FF-4BF5-8A93-F63B9C78424F}"/>
          </ac:spMkLst>
        </pc:spChg>
        <pc:spChg chg="add del mod">
          <ac:chgData name="Ayah Imad" userId="3be45c0c2956e59f" providerId="LiveId" clId="{5E26C015-DC2B-4F21-B5B8-2F4507B46941}" dt="2021-01-29T19:26:41.821" v="5713" actId="478"/>
          <ac:spMkLst>
            <pc:docMk/>
            <pc:sldMk cId="3759359541" sldId="297"/>
            <ac:spMk id="4" creationId="{FD7CB7B4-BAD3-4E22-8B14-7E986895820B}"/>
          </ac:spMkLst>
        </pc:spChg>
        <pc:spChg chg="add mod">
          <ac:chgData name="Ayah Imad" userId="3be45c0c2956e59f" providerId="LiveId" clId="{5E26C015-DC2B-4F21-B5B8-2F4507B46941}" dt="2021-01-29T19:31:20.504" v="5881" actId="113"/>
          <ac:spMkLst>
            <pc:docMk/>
            <pc:sldMk cId="3759359541" sldId="297"/>
            <ac:spMk id="5" creationId="{6D925BFB-7B10-492D-A867-1173597F3076}"/>
          </ac:spMkLst>
        </pc:spChg>
        <pc:spChg chg="add mod">
          <ac:chgData name="Ayah Imad" userId="3be45c0c2956e59f" providerId="LiveId" clId="{5E26C015-DC2B-4F21-B5B8-2F4507B46941}" dt="2021-01-29T19:30:45.279" v="5868" actId="113"/>
          <ac:spMkLst>
            <pc:docMk/>
            <pc:sldMk cId="3759359541" sldId="297"/>
            <ac:spMk id="6" creationId="{F516B4D5-3906-48EE-A3AC-6CEE71990B46}"/>
          </ac:spMkLst>
        </pc:spChg>
      </pc:sldChg>
      <pc:sldChg chg="new del">
        <pc:chgData name="Ayah Imad" userId="3be45c0c2956e59f" providerId="LiveId" clId="{5E26C015-DC2B-4F21-B5B8-2F4507B46941}" dt="2021-01-29T17:01:35.155" v="4428" actId="2696"/>
        <pc:sldMkLst>
          <pc:docMk/>
          <pc:sldMk cId="688321584" sldId="298"/>
        </pc:sldMkLst>
      </pc:sldChg>
      <pc:sldChg chg="delSp modSp new del mod">
        <pc:chgData name="Ayah Imad" userId="3be45c0c2956e59f" providerId="LiveId" clId="{5E26C015-DC2B-4F21-B5B8-2F4507B46941}" dt="2021-01-29T19:23:45.272" v="5672" actId="2696"/>
        <pc:sldMkLst>
          <pc:docMk/>
          <pc:sldMk cId="1156628068" sldId="298"/>
        </pc:sldMkLst>
        <pc:spChg chg="del">
          <ac:chgData name="Ayah Imad" userId="3be45c0c2956e59f" providerId="LiveId" clId="{5E26C015-DC2B-4F21-B5B8-2F4507B46941}" dt="2021-01-29T19:21:01.410" v="5586" actId="478"/>
          <ac:spMkLst>
            <pc:docMk/>
            <pc:sldMk cId="1156628068" sldId="298"/>
            <ac:spMk id="2" creationId="{1EE02ECD-68E6-42A7-B00A-67B4D8279DCD}"/>
          </ac:spMkLst>
        </pc:spChg>
        <pc:spChg chg="mod">
          <ac:chgData name="Ayah Imad" userId="3be45c0c2956e59f" providerId="LiveId" clId="{5E26C015-DC2B-4F21-B5B8-2F4507B46941}" dt="2021-01-29T19:21:16.729" v="5590" actId="120"/>
          <ac:spMkLst>
            <pc:docMk/>
            <pc:sldMk cId="1156628068" sldId="298"/>
            <ac:spMk id="3" creationId="{F20E2CE9-EE0B-4EED-8EC1-7FAF5EF574F6}"/>
          </ac:spMkLst>
        </pc:spChg>
      </pc:sldChg>
      <pc:sldChg chg="delSp modSp new mod">
        <pc:chgData name="Ayah Imad" userId="3be45c0c2956e59f" providerId="LiveId" clId="{5E26C015-DC2B-4F21-B5B8-2F4507B46941}" dt="2021-01-29T19:09:24.639" v="5222" actId="27636"/>
        <pc:sldMkLst>
          <pc:docMk/>
          <pc:sldMk cId="3197022596" sldId="299"/>
        </pc:sldMkLst>
        <pc:spChg chg="del mod">
          <ac:chgData name="Ayah Imad" userId="3be45c0c2956e59f" providerId="LiveId" clId="{5E26C015-DC2B-4F21-B5B8-2F4507B46941}" dt="2021-01-29T19:01:32.629" v="5008" actId="478"/>
          <ac:spMkLst>
            <pc:docMk/>
            <pc:sldMk cId="3197022596" sldId="299"/>
            <ac:spMk id="2" creationId="{5BF30C0F-F596-46BA-AF4C-D87A8889584F}"/>
          </ac:spMkLst>
        </pc:spChg>
        <pc:spChg chg="mod">
          <ac:chgData name="Ayah Imad" userId="3be45c0c2956e59f" providerId="LiveId" clId="{5E26C015-DC2B-4F21-B5B8-2F4507B46941}" dt="2021-01-29T19:09:24.639" v="5222" actId="27636"/>
          <ac:spMkLst>
            <pc:docMk/>
            <pc:sldMk cId="3197022596" sldId="299"/>
            <ac:spMk id="3" creationId="{3F1AC61B-C3E5-4BB7-84DB-0B923022FB08}"/>
          </ac:spMkLst>
        </pc:spChg>
      </pc:sldChg>
      <pc:sldChg chg="new del">
        <pc:chgData name="Ayah Imad" userId="3be45c0c2956e59f" providerId="LiveId" clId="{5E26C015-DC2B-4F21-B5B8-2F4507B46941}" dt="2021-01-29T17:01:30.082" v="4426" actId="2696"/>
        <pc:sldMkLst>
          <pc:docMk/>
          <pc:sldMk cId="4092779239" sldId="299"/>
        </pc:sldMkLst>
      </pc:sldChg>
      <pc:sldChg chg="delSp modSp new mod">
        <pc:chgData name="Ayah Imad" userId="3be45c0c2956e59f" providerId="LiveId" clId="{5E26C015-DC2B-4F21-B5B8-2F4507B46941}" dt="2021-01-29T19:23:36.106" v="5671" actId="115"/>
        <pc:sldMkLst>
          <pc:docMk/>
          <pc:sldMk cId="3378000825" sldId="300"/>
        </pc:sldMkLst>
        <pc:spChg chg="del">
          <ac:chgData name="Ayah Imad" userId="3be45c0c2956e59f" providerId="LiveId" clId="{5E26C015-DC2B-4F21-B5B8-2F4507B46941}" dt="2021-01-29T19:09:35.032" v="5223" actId="478"/>
          <ac:spMkLst>
            <pc:docMk/>
            <pc:sldMk cId="3378000825" sldId="300"/>
            <ac:spMk id="2" creationId="{BBE2568F-4E9A-4851-8AB1-C753CAAD3DDD}"/>
          </ac:spMkLst>
        </pc:spChg>
        <pc:spChg chg="mod">
          <ac:chgData name="Ayah Imad" userId="3be45c0c2956e59f" providerId="LiveId" clId="{5E26C015-DC2B-4F21-B5B8-2F4507B46941}" dt="2021-01-29T19:23:36.106" v="5671" actId="115"/>
          <ac:spMkLst>
            <pc:docMk/>
            <pc:sldMk cId="3378000825" sldId="300"/>
            <ac:spMk id="3" creationId="{8855B742-4389-4811-8C7F-A415A9735D66}"/>
          </ac:spMkLst>
        </pc:spChg>
      </pc:sldChg>
      <pc:sldChg chg="new del">
        <pc:chgData name="Ayah Imad" userId="3be45c0c2956e59f" providerId="LiveId" clId="{5E26C015-DC2B-4F21-B5B8-2F4507B46941}" dt="2021-01-29T17:01:33.251" v="4427" actId="2696"/>
        <pc:sldMkLst>
          <pc:docMk/>
          <pc:sldMk cId="3740034079" sldId="300"/>
        </pc:sldMkLst>
      </pc:sldChg>
      <pc:sldChg chg="new del">
        <pc:chgData name="Ayah Imad" userId="3be45c0c2956e59f" providerId="LiveId" clId="{5E26C015-DC2B-4F21-B5B8-2F4507B46941}" dt="2021-01-29T17:01:24.341" v="4424" actId="2696"/>
        <pc:sldMkLst>
          <pc:docMk/>
          <pc:sldMk cId="4137076427" sldId="300"/>
        </pc:sldMkLst>
      </pc:sldChg>
      <pc:sldChg chg="new del">
        <pc:chgData name="Ayah Imad" userId="3be45c0c2956e59f" providerId="LiveId" clId="{5E26C015-DC2B-4F21-B5B8-2F4507B46941}" dt="2021-01-29T17:01:21.673" v="4423" actId="2696"/>
        <pc:sldMkLst>
          <pc:docMk/>
          <pc:sldMk cId="455104231" sldId="301"/>
        </pc:sldMkLst>
      </pc:sldChg>
      <pc:sldChg chg="delSp modSp new mod">
        <pc:chgData name="Ayah Imad" userId="3be45c0c2956e59f" providerId="LiveId" clId="{5E26C015-DC2B-4F21-B5B8-2F4507B46941}" dt="2021-01-29T18:55:35.055" v="4897" actId="20577"/>
        <pc:sldMkLst>
          <pc:docMk/>
          <pc:sldMk cId="3430598417" sldId="301"/>
        </pc:sldMkLst>
        <pc:spChg chg="del">
          <ac:chgData name="Ayah Imad" userId="3be45c0c2956e59f" providerId="LiveId" clId="{5E26C015-DC2B-4F21-B5B8-2F4507B46941}" dt="2021-01-29T18:46:24.167" v="4698" actId="478"/>
          <ac:spMkLst>
            <pc:docMk/>
            <pc:sldMk cId="3430598417" sldId="301"/>
            <ac:spMk id="2" creationId="{7AF6F29F-0855-484D-848C-732EFA87F18F}"/>
          </ac:spMkLst>
        </pc:spChg>
        <pc:spChg chg="mod">
          <ac:chgData name="Ayah Imad" userId="3be45c0c2956e59f" providerId="LiveId" clId="{5E26C015-DC2B-4F21-B5B8-2F4507B46941}" dt="2021-01-29T18:55:35.055" v="4897" actId="20577"/>
          <ac:spMkLst>
            <pc:docMk/>
            <pc:sldMk cId="3430598417" sldId="301"/>
            <ac:spMk id="3" creationId="{77974A5A-57EB-43CA-8524-27286869C035}"/>
          </ac:spMkLst>
        </pc:spChg>
      </pc:sldChg>
      <pc:sldChg chg="delSp modSp new mod">
        <pc:chgData name="Ayah Imad" userId="3be45c0c2956e59f" providerId="LiveId" clId="{5E26C015-DC2B-4F21-B5B8-2F4507B46941}" dt="2021-01-29T19:01:16.887" v="5005" actId="113"/>
        <pc:sldMkLst>
          <pc:docMk/>
          <pc:sldMk cId="1651879872" sldId="302"/>
        </pc:sldMkLst>
        <pc:spChg chg="del">
          <ac:chgData name="Ayah Imad" userId="3be45c0c2956e59f" providerId="LiveId" clId="{5E26C015-DC2B-4F21-B5B8-2F4507B46941}" dt="2021-01-29T18:57:40.528" v="4918" actId="478"/>
          <ac:spMkLst>
            <pc:docMk/>
            <pc:sldMk cId="1651879872" sldId="302"/>
            <ac:spMk id="2" creationId="{79815C80-C4F3-4206-A5FB-3817F7F7DFF8}"/>
          </ac:spMkLst>
        </pc:spChg>
        <pc:spChg chg="mod">
          <ac:chgData name="Ayah Imad" userId="3be45c0c2956e59f" providerId="LiveId" clId="{5E26C015-DC2B-4F21-B5B8-2F4507B46941}" dt="2021-01-29T19:01:16.887" v="5005" actId="113"/>
          <ac:spMkLst>
            <pc:docMk/>
            <pc:sldMk cId="1651879872" sldId="302"/>
            <ac:spMk id="3" creationId="{7D7EC6CA-9CBA-46A8-8761-18B20A2ED27F}"/>
          </ac:spMkLst>
        </pc:spChg>
      </pc:sldChg>
      <pc:sldChg chg="new del">
        <pc:chgData name="Ayah Imad" userId="3be45c0c2956e59f" providerId="LiveId" clId="{5E26C015-DC2B-4F21-B5B8-2F4507B46941}" dt="2021-01-29T19:47:52.611" v="6224" actId="2696"/>
        <pc:sldMkLst>
          <pc:docMk/>
          <pc:sldMk cId="4123509146" sldId="303"/>
        </pc:sldMkLst>
      </pc:sldChg>
      <pc:sldChg chg="delSp modSp new del mod modNotesTx">
        <pc:chgData name="Ayah Imad" userId="3be45c0c2956e59f" providerId="LiveId" clId="{5E26C015-DC2B-4F21-B5B8-2F4507B46941}" dt="2021-02-03T21:44:55.473" v="10239" actId="2696"/>
        <pc:sldMkLst>
          <pc:docMk/>
          <pc:sldMk cId="2542897241" sldId="304"/>
        </pc:sldMkLst>
        <pc:spChg chg="del">
          <ac:chgData name="Ayah Imad" userId="3be45c0c2956e59f" providerId="LiveId" clId="{5E26C015-DC2B-4F21-B5B8-2F4507B46941}" dt="2021-01-29T20:42:46.908" v="6941" actId="478"/>
          <ac:spMkLst>
            <pc:docMk/>
            <pc:sldMk cId="2542897241" sldId="304"/>
            <ac:spMk id="2" creationId="{E8A2315E-6395-415B-9E2C-D8D7F08D3426}"/>
          </ac:spMkLst>
        </pc:spChg>
        <pc:spChg chg="mod">
          <ac:chgData name="Ayah Imad" userId="3be45c0c2956e59f" providerId="LiveId" clId="{5E26C015-DC2B-4F21-B5B8-2F4507B46941}" dt="2021-02-03T21:43:33.875" v="10220" actId="21"/>
          <ac:spMkLst>
            <pc:docMk/>
            <pc:sldMk cId="2542897241" sldId="304"/>
            <ac:spMk id="3" creationId="{55A204EF-82E7-49EE-BB00-9F719B952528}"/>
          </ac:spMkLst>
        </pc:spChg>
      </pc:sldChg>
      <pc:sldChg chg="delSp modSp new mod modNotesTx">
        <pc:chgData name="Ayah Imad" userId="3be45c0c2956e59f" providerId="LiveId" clId="{5E26C015-DC2B-4F21-B5B8-2F4507B46941}" dt="2021-02-03T21:44:28.148" v="10238" actId="20577"/>
        <pc:sldMkLst>
          <pc:docMk/>
          <pc:sldMk cId="4282187254" sldId="305"/>
        </pc:sldMkLst>
        <pc:spChg chg="del">
          <ac:chgData name="Ayah Imad" userId="3be45c0c2956e59f" providerId="LiveId" clId="{5E26C015-DC2B-4F21-B5B8-2F4507B46941}" dt="2021-01-29T20:32:49.040" v="6825" actId="478"/>
          <ac:spMkLst>
            <pc:docMk/>
            <pc:sldMk cId="4282187254" sldId="305"/>
            <ac:spMk id="2" creationId="{0232FD04-5B89-41F1-920D-C94ED929FF27}"/>
          </ac:spMkLst>
        </pc:spChg>
        <pc:spChg chg="mod">
          <ac:chgData name="Ayah Imad" userId="3be45c0c2956e59f" providerId="LiveId" clId="{5E26C015-DC2B-4F21-B5B8-2F4507B46941}" dt="2021-02-03T21:44:28.148" v="10238" actId="20577"/>
          <ac:spMkLst>
            <pc:docMk/>
            <pc:sldMk cId="4282187254" sldId="305"/>
            <ac:spMk id="3" creationId="{D24CBDBC-FF08-43F5-B648-D1CA46F6B9B8}"/>
          </ac:spMkLst>
        </pc:spChg>
      </pc:sldChg>
      <pc:sldChg chg="addSp delSp modSp new mod modClrScheme chgLayout">
        <pc:chgData name="Ayah Imad" userId="3be45c0c2956e59f" providerId="LiveId" clId="{5E26C015-DC2B-4F21-B5B8-2F4507B46941}" dt="2021-01-29T20:29:58.748" v="6824" actId="1076"/>
        <pc:sldMkLst>
          <pc:docMk/>
          <pc:sldMk cId="4214841324" sldId="306"/>
        </pc:sldMkLst>
        <pc:spChg chg="del">
          <ac:chgData name="Ayah Imad" userId="3be45c0c2956e59f" providerId="LiveId" clId="{5E26C015-DC2B-4F21-B5B8-2F4507B46941}" dt="2021-01-29T20:22:16.512" v="6733" actId="478"/>
          <ac:spMkLst>
            <pc:docMk/>
            <pc:sldMk cId="4214841324" sldId="306"/>
            <ac:spMk id="2" creationId="{36815081-B0D2-40E4-AF2C-A20FD52DC72D}"/>
          </ac:spMkLst>
        </pc:spChg>
        <pc:spChg chg="mod ord">
          <ac:chgData name="Ayah Imad" userId="3be45c0c2956e59f" providerId="LiveId" clId="{5E26C015-DC2B-4F21-B5B8-2F4507B46941}" dt="2021-01-29T20:29:42.482" v="6819" actId="27636"/>
          <ac:spMkLst>
            <pc:docMk/>
            <pc:sldMk cId="4214841324" sldId="306"/>
            <ac:spMk id="3" creationId="{C1A784D6-A905-4760-A3CD-A8AC81A0CE50}"/>
          </ac:spMkLst>
        </pc:spChg>
        <pc:spChg chg="add del mod ord">
          <ac:chgData name="Ayah Imad" userId="3be45c0c2956e59f" providerId="LiveId" clId="{5E26C015-DC2B-4F21-B5B8-2F4507B46941}" dt="2021-01-29T20:27:53.921" v="6782" actId="700"/>
          <ac:spMkLst>
            <pc:docMk/>
            <pc:sldMk cId="4214841324" sldId="306"/>
            <ac:spMk id="6" creationId="{8DF5D009-CC9C-4F76-9FA9-5070F114C83A}"/>
          </ac:spMkLst>
        </pc:spChg>
        <pc:spChg chg="add del mod ord">
          <ac:chgData name="Ayah Imad" userId="3be45c0c2956e59f" providerId="LiveId" clId="{5E26C015-DC2B-4F21-B5B8-2F4507B46941}" dt="2021-01-29T20:27:57.831" v="6783" actId="478"/>
          <ac:spMkLst>
            <pc:docMk/>
            <pc:sldMk cId="4214841324" sldId="306"/>
            <ac:spMk id="7" creationId="{53D2C29F-ABFC-4C97-8E3F-280F387347B4}"/>
          </ac:spMkLst>
        </pc:spChg>
        <pc:spChg chg="add mod ord">
          <ac:chgData name="Ayah Imad" userId="3be45c0c2956e59f" providerId="LiveId" clId="{5E26C015-DC2B-4F21-B5B8-2F4507B46941}" dt="2021-01-29T20:29:58.748" v="6824" actId="1076"/>
          <ac:spMkLst>
            <pc:docMk/>
            <pc:sldMk cId="4214841324" sldId="306"/>
            <ac:spMk id="8" creationId="{F500D08D-B26E-4C08-9E57-2C1E82A34D46}"/>
          </ac:spMkLst>
        </pc:spChg>
        <pc:picChg chg="add mod modCrop">
          <ac:chgData name="Ayah Imad" userId="3be45c0c2956e59f" providerId="LiveId" clId="{5E26C015-DC2B-4F21-B5B8-2F4507B46941}" dt="2021-01-29T20:28:17.385" v="6786" actId="1076"/>
          <ac:picMkLst>
            <pc:docMk/>
            <pc:sldMk cId="4214841324" sldId="306"/>
            <ac:picMk id="4" creationId="{C96187CF-1B77-4E69-BD86-F3EAAC3023E6}"/>
          </ac:picMkLst>
        </pc:picChg>
        <pc:picChg chg="add mod modCrop">
          <ac:chgData name="Ayah Imad" userId="3be45c0c2956e59f" providerId="LiveId" clId="{5E26C015-DC2B-4F21-B5B8-2F4507B46941}" dt="2021-01-29T20:29:52.803" v="6823" actId="1076"/>
          <ac:picMkLst>
            <pc:docMk/>
            <pc:sldMk cId="4214841324" sldId="306"/>
            <ac:picMk id="5" creationId="{0C2B45E9-54E4-477B-A871-6896664B75EC}"/>
          </ac:picMkLst>
        </pc:picChg>
      </pc:sldChg>
      <pc:sldChg chg="delSp modSp new mod">
        <pc:chgData name="Ayah Imad" userId="3be45c0c2956e59f" providerId="LiveId" clId="{5E26C015-DC2B-4F21-B5B8-2F4507B46941}" dt="2021-02-03T21:42:43.970" v="10219" actId="20577"/>
        <pc:sldMkLst>
          <pc:docMk/>
          <pc:sldMk cId="2565627472" sldId="307"/>
        </pc:sldMkLst>
        <pc:spChg chg="del">
          <ac:chgData name="Ayah Imad" userId="3be45c0c2956e59f" providerId="LiveId" clId="{5E26C015-DC2B-4F21-B5B8-2F4507B46941}" dt="2021-01-29T20:16:34.780" v="6594" actId="478"/>
          <ac:spMkLst>
            <pc:docMk/>
            <pc:sldMk cId="2565627472" sldId="307"/>
            <ac:spMk id="2" creationId="{04CA5FDA-8925-454C-8EA8-0ACDEBB2B86E}"/>
          </ac:spMkLst>
        </pc:spChg>
        <pc:spChg chg="mod">
          <ac:chgData name="Ayah Imad" userId="3be45c0c2956e59f" providerId="LiveId" clId="{5E26C015-DC2B-4F21-B5B8-2F4507B46941}" dt="2021-02-03T21:42:43.970" v="10219" actId="20577"/>
          <ac:spMkLst>
            <pc:docMk/>
            <pc:sldMk cId="2565627472" sldId="307"/>
            <ac:spMk id="3" creationId="{2EF571DA-15D1-4F06-A194-DF4237722DBE}"/>
          </ac:spMkLst>
        </pc:spChg>
      </pc:sldChg>
      <pc:sldChg chg="addSp delSp modSp new mod">
        <pc:chgData name="Ayah Imad" userId="3be45c0c2956e59f" providerId="LiveId" clId="{5E26C015-DC2B-4F21-B5B8-2F4507B46941}" dt="2021-01-29T20:14:10.919" v="6593" actId="27636"/>
        <pc:sldMkLst>
          <pc:docMk/>
          <pc:sldMk cId="2671199004" sldId="308"/>
        </pc:sldMkLst>
        <pc:spChg chg="del">
          <ac:chgData name="Ayah Imad" userId="3be45c0c2956e59f" providerId="LiveId" clId="{5E26C015-DC2B-4F21-B5B8-2F4507B46941}" dt="2021-01-29T20:08:44.859" v="6482" actId="478"/>
          <ac:spMkLst>
            <pc:docMk/>
            <pc:sldMk cId="2671199004" sldId="308"/>
            <ac:spMk id="2" creationId="{F7DE491B-003A-4CB4-8950-66E306F3EEA1}"/>
          </ac:spMkLst>
        </pc:spChg>
        <pc:spChg chg="mod">
          <ac:chgData name="Ayah Imad" userId="3be45c0c2956e59f" providerId="LiveId" clId="{5E26C015-DC2B-4F21-B5B8-2F4507B46941}" dt="2021-01-29T20:14:10.919" v="6593" actId="27636"/>
          <ac:spMkLst>
            <pc:docMk/>
            <pc:sldMk cId="2671199004" sldId="308"/>
            <ac:spMk id="3" creationId="{DE530D13-4458-4190-8083-35275878CB5D}"/>
          </ac:spMkLst>
        </pc:spChg>
        <pc:picChg chg="add mod">
          <ac:chgData name="Ayah Imad" userId="3be45c0c2956e59f" providerId="LiveId" clId="{5E26C015-DC2B-4F21-B5B8-2F4507B46941}" dt="2021-01-29T20:09:30.805" v="6492" actId="1076"/>
          <ac:picMkLst>
            <pc:docMk/>
            <pc:sldMk cId="2671199004" sldId="308"/>
            <ac:picMk id="4" creationId="{E11DC61A-83C7-4499-B4F5-0DCFD7FFA7C8}"/>
          </ac:picMkLst>
        </pc:picChg>
      </pc:sldChg>
      <pc:sldChg chg="delSp modSp new mod">
        <pc:chgData name="Ayah Imad" userId="3be45c0c2956e59f" providerId="LiveId" clId="{5E26C015-DC2B-4F21-B5B8-2F4507B46941}" dt="2021-01-29T20:08:21.354" v="6481" actId="115"/>
        <pc:sldMkLst>
          <pc:docMk/>
          <pc:sldMk cId="3406922520" sldId="309"/>
        </pc:sldMkLst>
        <pc:spChg chg="del">
          <ac:chgData name="Ayah Imad" userId="3be45c0c2956e59f" providerId="LiveId" clId="{5E26C015-DC2B-4F21-B5B8-2F4507B46941}" dt="2021-01-29T20:05:03.291" v="6472" actId="478"/>
          <ac:spMkLst>
            <pc:docMk/>
            <pc:sldMk cId="3406922520" sldId="309"/>
            <ac:spMk id="2" creationId="{1602CEEB-9263-4A14-8FC6-EA8BFCF0F068}"/>
          </ac:spMkLst>
        </pc:spChg>
        <pc:spChg chg="mod">
          <ac:chgData name="Ayah Imad" userId="3be45c0c2956e59f" providerId="LiveId" clId="{5E26C015-DC2B-4F21-B5B8-2F4507B46941}" dt="2021-01-29T20:08:21.354" v="6481" actId="115"/>
          <ac:spMkLst>
            <pc:docMk/>
            <pc:sldMk cId="3406922520" sldId="309"/>
            <ac:spMk id="3" creationId="{782E3174-A507-4742-A5E1-DE09A36007E2}"/>
          </ac:spMkLst>
        </pc:spChg>
      </pc:sldChg>
      <pc:sldChg chg="addSp delSp modSp new mod">
        <pc:chgData name="Ayah Imad" userId="3be45c0c2956e59f" providerId="LiveId" clId="{5E26C015-DC2B-4F21-B5B8-2F4507B46941}" dt="2021-01-29T20:04:37.674" v="6471" actId="1076"/>
        <pc:sldMkLst>
          <pc:docMk/>
          <pc:sldMk cId="1749019802" sldId="310"/>
        </pc:sldMkLst>
        <pc:spChg chg="del">
          <ac:chgData name="Ayah Imad" userId="3be45c0c2956e59f" providerId="LiveId" clId="{5E26C015-DC2B-4F21-B5B8-2F4507B46941}" dt="2021-01-29T20:01:18.087" v="6444" actId="478"/>
          <ac:spMkLst>
            <pc:docMk/>
            <pc:sldMk cId="1749019802" sldId="310"/>
            <ac:spMk id="2" creationId="{7AC979DD-D85F-42ED-B3A3-CD4941CBE042}"/>
          </ac:spMkLst>
        </pc:spChg>
        <pc:spChg chg="mod">
          <ac:chgData name="Ayah Imad" userId="3be45c0c2956e59f" providerId="LiveId" clId="{5E26C015-DC2B-4F21-B5B8-2F4507B46941}" dt="2021-01-29T20:04:37.674" v="6471" actId="1076"/>
          <ac:spMkLst>
            <pc:docMk/>
            <pc:sldMk cId="1749019802" sldId="310"/>
            <ac:spMk id="3" creationId="{418001F0-E17B-4C48-B43A-F763FA23BA0D}"/>
          </ac:spMkLst>
        </pc:spChg>
        <pc:picChg chg="add mod modCrop">
          <ac:chgData name="Ayah Imad" userId="3be45c0c2956e59f" providerId="LiveId" clId="{5E26C015-DC2B-4F21-B5B8-2F4507B46941}" dt="2021-01-29T20:02:11.884" v="6456" actId="1076"/>
          <ac:picMkLst>
            <pc:docMk/>
            <pc:sldMk cId="1749019802" sldId="310"/>
            <ac:picMk id="4" creationId="{6DE0EA93-3278-445B-8169-0A6D414BCB90}"/>
          </ac:picMkLst>
        </pc:picChg>
      </pc:sldChg>
      <pc:sldChg chg="modSp new mod">
        <pc:chgData name="Ayah Imad" userId="3be45c0c2956e59f" providerId="LiveId" clId="{5E26C015-DC2B-4F21-B5B8-2F4507B46941}" dt="2021-01-29T20:01:00.734" v="6443" actId="20577"/>
        <pc:sldMkLst>
          <pc:docMk/>
          <pc:sldMk cId="834365011" sldId="311"/>
        </pc:sldMkLst>
        <pc:spChg chg="mod">
          <ac:chgData name="Ayah Imad" userId="3be45c0c2956e59f" providerId="LiveId" clId="{5E26C015-DC2B-4F21-B5B8-2F4507B46941}" dt="2021-01-29T19:55:11.762" v="6360" actId="1076"/>
          <ac:spMkLst>
            <pc:docMk/>
            <pc:sldMk cId="834365011" sldId="311"/>
            <ac:spMk id="2" creationId="{5FA1B438-4656-41BB-B4FE-2F7A7417E0B0}"/>
          </ac:spMkLst>
        </pc:spChg>
        <pc:spChg chg="mod">
          <ac:chgData name="Ayah Imad" userId="3be45c0c2956e59f" providerId="LiveId" clId="{5E26C015-DC2B-4F21-B5B8-2F4507B46941}" dt="2021-01-29T20:01:00.734" v="6443" actId="20577"/>
          <ac:spMkLst>
            <pc:docMk/>
            <pc:sldMk cId="834365011" sldId="311"/>
            <ac:spMk id="3" creationId="{C16BFA61-5D99-4B89-A4BE-EA7E309612FB}"/>
          </ac:spMkLst>
        </pc:spChg>
      </pc:sldChg>
      <pc:sldChg chg="delSp modSp new del mod">
        <pc:chgData name="Ayah Imad" userId="3be45c0c2956e59f" providerId="LiveId" clId="{5E26C015-DC2B-4F21-B5B8-2F4507B46941}" dt="2021-01-29T19:54:53.067" v="6337" actId="2696"/>
        <pc:sldMkLst>
          <pc:docMk/>
          <pc:sldMk cId="1000981638" sldId="312"/>
        </pc:sldMkLst>
        <pc:spChg chg="del">
          <ac:chgData name="Ayah Imad" userId="3be45c0c2956e59f" providerId="LiveId" clId="{5E26C015-DC2B-4F21-B5B8-2F4507B46941}" dt="2021-01-29T19:51:48.983" v="6284" actId="478"/>
          <ac:spMkLst>
            <pc:docMk/>
            <pc:sldMk cId="1000981638" sldId="312"/>
            <ac:spMk id="2" creationId="{75D2E91A-DAFF-4AF1-A705-67A1E4DBEA00}"/>
          </ac:spMkLst>
        </pc:spChg>
        <pc:spChg chg="mod">
          <ac:chgData name="Ayah Imad" userId="3be45c0c2956e59f" providerId="LiveId" clId="{5E26C015-DC2B-4F21-B5B8-2F4507B46941}" dt="2021-01-29T19:51:54.530" v="6286" actId="14100"/>
          <ac:spMkLst>
            <pc:docMk/>
            <pc:sldMk cId="1000981638" sldId="312"/>
            <ac:spMk id="3" creationId="{D6066B85-05BD-455D-BC65-F1DD8880BB13}"/>
          </ac:spMkLst>
        </pc:spChg>
      </pc:sldChg>
      <pc:sldChg chg="addSp delSp modSp new mod modClrScheme chgLayout">
        <pc:chgData name="Ayah Imad" userId="3be45c0c2956e59f" providerId="LiveId" clId="{5E26C015-DC2B-4F21-B5B8-2F4507B46941}" dt="2021-02-03T21:41:52.155" v="10216" actId="113"/>
        <pc:sldMkLst>
          <pc:docMk/>
          <pc:sldMk cId="3316057637" sldId="313"/>
        </pc:sldMkLst>
        <pc:spChg chg="del">
          <ac:chgData name="Ayah Imad" userId="3be45c0c2956e59f" providerId="LiveId" clId="{5E26C015-DC2B-4F21-B5B8-2F4507B46941}" dt="2021-01-29T19:44:00.561" v="6129" actId="478"/>
          <ac:spMkLst>
            <pc:docMk/>
            <pc:sldMk cId="3316057637" sldId="313"/>
            <ac:spMk id="2" creationId="{129C5CF1-E457-4755-8691-E59B0EF7A1E0}"/>
          </ac:spMkLst>
        </pc:spChg>
        <pc:spChg chg="mod ord">
          <ac:chgData name="Ayah Imad" userId="3be45c0c2956e59f" providerId="LiveId" clId="{5E26C015-DC2B-4F21-B5B8-2F4507B46941}" dt="2021-02-03T21:41:52.155" v="10216" actId="113"/>
          <ac:spMkLst>
            <pc:docMk/>
            <pc:sldMk cId="3316057637" sldId="313"/>
            <ac:spMk id="3" creationId="{B593ADCA-43E1-4DC6-8FD1-6E24B9171F01}"/>
          </ac:spMkLst>
        </pc:spChg>
        <pc:spChg chg="add mod ord">
          <ac:chgData name="Ayah Imad" userId="3be45c0c2956e59f" providerId="LiveId" clId="{5E26C015-DC2B-4F21-B5B8-2F4507B46941}" dt="2021-01-29T19:53:49.052" v="6331" actId="20577"/>
          <ac:spMkLst>
            <pc:docMk/>
            <pc:sldMk cId="3316057637" sldId="313"/>
            <ac:spMk id="4" creationId="{E18CE30F-8415-4A91-A75D-AD677A013F59}"/>
          </ac:spMkLst>
        </pc:spChg>
      </pc:sldChg>
      <pc:sldChg chg="addSp delSp modSp new mod">
        <pc:chgData name="Ayah Imad" userId="3be45c0c2956e59f" providerId="LiveId" clId="{5E26C015-DC2B-4F21-B5B8-2F4507B46941}" dt="2021-02-03T21:48:21.845" v="10260" actId="1076"/>
        <pc:sldMkLst>
          <pc:docMk/>
          <pc:sldMk cId="1297009807" sldId="314"/>
        </pc:sldMkLst>
        <pc:spChg chg="del">
          <ac:chgData name="Ayah Imad" userId="3be45c0c2956e59f" providerId="LiveId" clId="{5E26C015-DC2B-4F21-B5B8-2F4507B46941}" dt="2021-01-29T20:48:36.583" v="7023" actId="478"/>
          <ac:spMkLst>
            <pc:docMk/>
            <pc:sldMk cId="1297009807" sldId="314"/>
            <ac:spMk id="2" creationId="{E0BE3F7B-E125-46C6-906D-2DB19D513212}"/>
          </ac:spMkLst>
        </pc:spChg>
        <pc:spChg chg="del mod">
          <ac:chgData name="Ayah Imad" userId="3be45c0c2956e59f" providerId="LiveId" clId="{5E26C015-DC2B-4F21-B5B8-2F4507B46941}" dt="2021-01-29T20:48:50.262" v="7026"/>
          <ac:spMkLst>
            <pc:docMk/>
            <pc:sldMk cId="1297009807" sldId="314"/>
            <ac:spMk id="3" creationId="{BE61CD55-6079-4546-9E11-7D109AD4F01A}"/>
          </ac:spMkLst>
        </pc:spChg>
        <pc:picChg chg="add mod modCrop">
          <ac:chgData name="Ayah Imad" userId="3be45c0c2956e59f" providerId="LiveId" clId="{5E26C015-DC2B-4F21-B5B8-2F4507B46941}" dt="2021-02-03T21:48:19.385" v="10259" actId="1076"/>
          <ac:picMkLst>
            <pc:docMk/>
            <pc:sldMk cId="1297009807" sldId="314"/>
            <ac:picMk id="4" creationId="{0C30FF47-8724-4EDC-9195-9BFEB0157387}"/>
          </ac:picMkLst>
        </pc:picChg>
        <pc:picChg chg="add mod modCrop">
          <ac:chgData name="Ayah Imad" userId="3be45c0c2956e59f" providerId="LiveId" clId="{5E26C015-DC2B-4F21-B5B8-2F4507B46941}" dt="2021-02-03T21:48:21.845" v="10260" actId="1076"/>
          <ac:picMkLst>
            <pc:docMk/>
            <pc:sldMk cId="1297009807" sldId="314"/>
            <ac:picMk id="5" creationId="{52975BDD-AB26-46C1-AE83-D84AAA9BAB53}"/>
          </ac:picMkLst>
        </pc:picChg>
        <pc:picChg chg="add mod">
          <ac:chgData name="Ayah Imad" userId="3be45c0c2956e59f" providerId="LiveId" clId="{5E26C015-DC2B-4F21-B5B8-2F4507B46941}" dt="2021-02-03T21:47:21.202" v="10248" actId="1076"/>
          <ac:picMkLst>
            <pc:docMk/>
            <pc:sldMk cId="1297009807" sldId="314"/>
            <ac:picMk id="6" creationId="{1E2F794B-A9A4-47D7-83E3-04D270800FD9}"/>
          </ac:picMkLst>
        </pc:picChg>
        <pc:picChg chg="add mod">
          <ac:chgData name="Ayah Imad" userId="3be45c0c2956e59f" providerId="LiveId" clId="{5E26C015-DC2B-4F21-B5B8-2F4507B46941}" dt="2021-02-03T21:47:50.333" v="10254" actId="14100"/>
          <ac:picMkLst>
            <pc:docMk/>
            <pc:sldMk cId="1297009807" sldId="314"/>
            <ac:picMk id="7" creationId="{517AF0E0-2E7B-4814-88D5-A5ECB92C52BA}"/>
          </ac:picMkLst>
        </pc:picChg>
        <pc:picChg chg="add mod">
          <ac:chgData name="Ayah Imad" userId="3be45c0c2956e59f" providerId="LiveId" clId="{5E26C015-DC2B-4F21-B5B8-2F4507B46941}" dt="2021-02-03T21:48:08.267" v="10257" actId="1076"/>
          <ac:picMkLst>
            <pc:docMk/>
            <pc:sldMk cId="1297009807" sldId="314"/>
            <ac:picMk id="8" creationId="{2169F8B0-77FA-43A0-AC06-6DF10D40895D}"/>
          </ac:picMkLst>
        </pc:picChg>
        <pc:picChg chg="add mod">
          <ac:chgData name="Ayah Imad" userId="3be45c0c2956e59f" providerId="LiveId" clId="{5E26C015-DC2B-4F21-B5B8-2F4507B46941}" dt="2021-02-03T21:48:16.065" v="10258" actId="1076"/>
          <ac:picMkLst>
            <pc:docMk/>
            <pc:sldMk cId="1297009807" sldId="314"/>
            <ac:picMk id="9" creationId="{5C96D777-DF59-4E2C-BD90-2E3E39A765B9}"/>
          </ac:picMkLst>
        </pc:picChg>
      </pc:sldChg>
      <pc:sldChg chg="delSp modSp new mod">
        <pc:chgData name="Ayah Imad" userId="3be45c0c2956e59f" providerId="LiveId" clId="{5E26C015-DC2B-4F21-B5B8-2F4507B46941}" dt="2021-01-30T00:29:26.028" v="9867" actId="255"/>
        <pc:sldMkLst>
          <pc:docMk/>
          <pc:sldMk cId="725279083" sldId="315"/>
        </pc:sldMkLst>
        <pc:spChg chg="mod">
          <ac:chgData name="Ayah Imad" userId="3be45c0c2956e59f" providerId="LiveId" clId="{5E26C015-DC2B-4F21-B5B8-2F4507B46941}" dt="2021-01-30T00:29:26.028" v="9867" actId="255"/>
          <ac:spMkLst>
            <pc:docMk/>
            <pc:sldMk cId="725279083" sldId="315"/>
            <ac:spMk id="2" creationId="{A3645CF3-BB17-4DF4-9C81-1D7805328445}"/>
          </ac:spMkLst>
        </pc:spChg>
        <pc:spChg chg="del">
          <ac:chgData name="Ayah Imad" userId="3be45c0c2956e59f" providerId="LiveId" clId="{5E26C015-DC2B-4F21-B5B8-2F4507B46941}" dt="2021-01-30T00:28:49.149" v="9846" actId="478"/>
          <ac:spMkLst>
            <pc:docMk/>
            <pc:sldMk cId="725279083" sldId="315"/>
            <ac:spMk id="3" creationId="{FD0C7AB7-210E-4AFF-AF11-00F7E68D0A85}"/>
          </ac:spMkLst>
        </pc:spChg>
      </pc:sldChg>
      <pc:sldChg chg="delSp modSp new mod modNotesTx">
        <pc:chgData name="Ayah Imad" userId="3be45c0c2956e59f" providerId="LiveId" clId="{5E26C015-DC2B-4F21-B5B8-2F4507B46941}" dt="2021-02-03T21:49:57.511" v="10296" actId="113"/>
        <pc:sldMkLst>
          <pc:docMk/>
          <pc:sldMk cId="1418072470" sldId="316"/>
        </pc:sldMkLst>
        <pc:spChg chg="del">
          <ac:chgData name="Ayah Imad" userId="3be45c0c2956e59f" providerId="LiveId" clId="{5E26C015-DC2B-4F21-B5B8-2F4507B46941}" dt="2021-01-29T20:56:03.582" v="7116" actId="478"/>
          <ac:spMkLst>
            <pc:docMk/>
            <pc:sldMk cId="1418072470" sldId="316"/>
            <ac:spMk id="2" creationId="{CC4649CC-1B74-4C0F-909C-F2882E308DEA}"/>
          </ac:spMkLst>
        </pc:spChg>
        <pc:spChg chg="mod">
          <ac:chgData name="Ayah Imad" userId="3be45c0c2956e59f" providerId="LiveId" clId="{5E26C015-DC2B-4F21-B5B8-2F4507B46941}" dt="2021-02-03T21:49:57.511" v="10296" actId="113"/>
          <ac:spMkLst>
            <pc:docMk/>
            <pc:sldMk cId="1418072470" sldId="316"/>
            <ac:spMk id="3" creationId="{8AEB3B18-8945-434E-8326-5F2CB2EE9485}"/>
          </ac:spMkLst>
        </pc:spChg>
      </pc:sldChg>
      <pc:sldChg chg="delSp modSp new mod">
        <pc:chgData name="Ayah Imad" userId="3be45c0c2956e59f" providerId="LiveId" clId="{5E26C015-DC2B-4F21-B5B8-2F4507B46941}" dt="2021-01-29T21:47:57.237" v="7703" actId="20577"/>
        <pc:sldMkLst>
          <pc:docMk/>
          <pc:sldMk cId="277221776" sldId="317"/>
        </pc:sldMkLst>
        <pc:spChg chg="del">
          <ac:chgData name="Ayah Imad" userId="3be45c0c2956e59f" providerId="LiveId" clId="{5E26C015-DC2B-4F21-B5B8-2F4507B46941}" dt="2021-01-29T21:18:32.651" v="7236" actId="478"/>
          <ac:spMkLst>
            <pc:docMk/>
            <pc:sldMk cId="277221776" sldId="317"/>
            <ac:spMk id="2" creationId="{6A666DC6-FCC4-4DED-AD67-334066DDF447}"/>
          </ac:spMkLst>
        </pc:spChg>
        <pc:spChg chg="mod">
          <ac:chgData name="Ayah Imad" userId="3be45c0c2956e59f" providerId="LiveId" clId="{5E26C015-DC2B-4F21-B5B8-2F4507B46941}" dt="2021-01-29T21:47:57.237" v="7703" actId="20577"/>
          <ac:spMkLst>
            <pc:docMk/>
            <pc:sldMk cId="277221776" sldId="317"/>
            <ac:spMk id="3" creationId="{3CE89A90-C2E8-48D6-8CCD-123D78267063}"/>
          </ac:spMkLst>
        </pc:spChg>
      </pc:sldChg>
      <pc:sldChg chg="new del">
        <pc:chgData name="Ayah Imad" userId="3be45c0c2956e59f" providerId="LiveId" clId="{5E26C015-DC2B-4F21-B5B8-2F4507B46941}" dt="2021-01-30T00:25:18.602" v="9838" actId="2696"/>
        <pc:sldMkLst>
          <pc:docMk/>
          <pc:sldMk cId="1772535572" sldId="318"/>
        </pc:sldMkLst>
      </pc:sldChg>
      <pc:sldChg chg="delSp modSp new mod ord">
        <pc:chgData name="Ayah Imad" userId="3be45c0c2956e59f" providerId="LiveId" clId="{5E26C015-DC2B-4F21-B5B8-2F4507B46941}" dt="2021-01-29T21:42:34.948" v="7543" actId="20577"/>
        <pc:sldMkLst>
          <pc:docMk/>
          <pc:sldMk cId="396220096" sldId="319"/>
        </pc:sldMkLst>
        <pc:spChg chg="del">
          <ac:chgData name="Ayah Imad" userId="3be45c0c2956e59f" providerId="LiveId" clId="{5E26C015-DC2B-4F21-B5B8-2F4507B46941}" dt="2021-01-29T21:25:01.653" v="7393" actId="478"/>
          <ac:spMkLst>
            <pc:docMk/>
            <pc:sldMk cId="396220096" sldId="319"/>
            <ac:spMk id="2" creationId="{16887949-BCCB-4BCB-941E-513DFB3EDBAB}"/>
          </ac:spMkLst>
        </pc:spChg>
        <pc:spChg chg="mod">
          <ac:chgData name="Ayah Imad" userId="3be45c0c2956e59f" providerId="LiveId" clId="{5E26C015-DC2B-4F21-B5B8-2F4507B46941}" dt="2021-01-29T21:42:34.948" v="7543" actId="20577"/>
          <ac:spMkLst>
            <pc:docMk/>
            <pc:sldMk cId="396220096" sldId="319"/>
            <ac:spMk id="3" creationId="{015C8D78-FCBE-4991-A046-57CC078AE022}"/>
          </ac:spMkLst>
        </pc:spChg>
      </pc:sldChg>
      <pc:sldChg chg="new del">
        <pc:chgData name="Ayah Imad" userId="3be45c0c2956e59f" providerId="LiveId" clId="{5E26C015-DC2B-4F21-B5B8-2F4507B46941}" dt="2021-01-30T00:25:15.665" v="9837" actId="2696"/>
        <pc:sldMkLst>
          <pc:docMk/>
          <pc:sldMk cId="1767377444" sldId="320"/>
        </pc:sldMkLst>
      </pc:sldChg>
      <pc:sldChg chg="new del">
        <pc:chgData name="Ayah Imad" userId="3be45c0c2956e59f" providerId="LiveId" clId="{5E26C015-DC2B-4F21-B5B8-2F4507B46941}" dt="2021-01-30T00:25:10.883" v="9836" actId="2696"/>
        <pc:sldMkLst>
          <pc:docMk/>
          <pc:sldMk cId="398251744" sldId="321"/>
        </pc:sldMkLst>
      </pc:sldChg>
      <pc:sldChg chg="new del">
        <pc:chgData name="Ayah Imad" userId="3be45c0c2956e59f" providerId="LiveId" clId="{5E26C015-DC2B-4F21-B5B8-2F4507B46941}" dt="2021-01-30T00:25:07.545" v="9835" actId="2696"/>
        <pc:sldMkLst>
          <pc:docMk/>
          <pc:sldMk cId="2960729257" sldId="322"/>
        </pc:sldMkLst>
      </pc:sldChg>
      <pc:sldChg chg="delSp modSp new mod modNotesTx">
        <pc:chgData name="Ayah Imad" userId="3be45c0c2956e59f" providerId="LiveId" clId="{5E26C015-DC2B-4F21-B5B8-2F4507B46941}" dt="2021-01-29T21:54:18.846" v="7851" actId="20577"/>
        <pc:sldMkLst>
          <pc:docMk/>
          <pc:sldMk cId="944548472" sldId="323"/>
        </pc:sldMkLst>
        <pc:spChg chg="del">
          <ac:chgData name="Ayah Imad" userId="3be45c0c2956e59f" providerId="LiveId" clId="{5E26C015-DC2B-4F21-B5B8-2F4507B46941}" dt="2021-01-29T21:48:12.109" v="7704" actId="478"/>
          <ac:spMkLst>
            <pc:docMk/>
            <pc:sldMk cId="944548472" sldId="323"/>
            <ac:spMk id="2" creationId="{3CAD7060-7CB2-491D-B605-60E2D62C5B87}"/>
          </ac:spMkLst>
        </pc:spChg>
        <pc:spChg chg="mod">
          <ac:chgData name="Ayah Imad" userId="3be45c0c2956e59f" providerId="LiveId" clId="{5E26C015-DC2B-4F21-B5B8-2F4507B46941}" dt="2021-01-29T21:53:03.238" v="7834" actId="115"/>
          <ac:spMkLst>
            <pc:docMk/>
            <pc:sldMk cId="944548472" sldId="323"/>
            <ac:spMk id="3" creationId="{FAEF6B3E-8E6D-4F42-8A43-F0A2C2784462}"/>
          </ac:spMkLst>
        </pc:spChg>
      </pc:sldChg>
      <pc:sldChg chg="addSp delSp modSp new mod">
        <pc:chgData name="Ayah Imad" userId="3be45c0c2956e59f" providerId="LiveId" clId="{5E26C015-DC2B-4F21-B5B8-2F4507B46941}" dt="2021-02-03T22:56:17.036" v="10713" actId="122"/>
        <pc:sldMkLst>
          <pc:docMk/>
          <pc:sldMk cId="595230811" sldId="324"/>
        </pc:sldMkLst>
        <pc:spChg chg="del">
          <ac:chgData name="Ayah Imad" userId="3be45c0c2956e59f" providerId="LiveId" clId="{5E26C015-DC2B-4F21-B5B8-2F4507B46941}" dt="2021-01-30T00:23:24.075" v="9808" actId="478"/>
          <ac:spMkLst>
            <pc:docMk/>
            <pc:sldMk cId="595230811" sldId="324"/>
            <ac:spMk id="2" creationId="{8ECF0565-D174-4FD5-A799-A318CC64B234}"/>
          </ac:spMkLst>
        </pc:spChg>
        <pc:spChg chg="del">
          <ac:chgData name="Ayah Imad" userId="3be45c0c2956e59f" providerId="LiveId" clId="{5E26C015-DC2B-4F21-B5B8-2F4507B46941}" dt="2021-01-30T00:23:21.696" v="9807" actId="478"/>
          <ac:spMkLst>
            <pc:docMk/>
            <pc:sldMk cId="595230811" sldId="324"/>
            <ac:spMk id="3" creationId="{8FEF62AD-6061-4949-93CF-7623D17B3DE8}"/>
          </ac:spMkLst>
        </pc:spChg>
        <pc:spChg chg="add mod">
          <ac:chgData name="Ayah Imad" userId="3be45c0c2956e59f" providerId="LiveId" clId="{5E26C015-DC2B-4F21-B5B8-2F4507B46941}" dt="2021-02-03T22:56:17.036" v="10713" actId="122"/>
          <ac:spMkLst>
            <pc:docMk/>
            <pc:sldMk cId="595230811" sldId="324"/>
            <ac:spMk id="5" creationId="{49DF2385-0497-4590-8D17-3E8BB5D4F03E}"/>
          </ac:spMkLst>
        </pc:spChg>
        <pc:picChg chg="add mod">
          <ac:chgData name="Ayah Imad" userId="3be45c0c2956e59f" providerId="LiveId" clId="{5E26C015-DC2B-4F21-B5B8-2F4507B46941}" dt="2021-01-30T00:24:16.880" v="9833" actId="1076"/>
          <ac:picMkLst>
            <pc:docMk/>
            <pc:sldMk cId="595230811" sldId="324"/>
            <ac:picMk id="4" creationId="{5DD3B89D-1ADD-466A-BE45-128301AA17E4}"/>
          </ac:picMkLst>
        </pc:picChg>
      </pc:sldChg>
      <pc:sldChg chg="addSp delSp modSp new mod">
        <pc:chgData name="Ayah Imad" userId="3be45c0c2956e59f" providerId="LiveId" clId="{5E26C015-DC2B-4F21-B5B8-2F4507B46941}" dt="2021-01-30T00:23:08.030" v="9806" actId="122"/>
        <pc:sldMkLst>
          <pc:docMk/>
          <pc:sldMk cId="1049263759" sldId="325"/>
        </pc:sldMkLst>
        <pc:spChg chg="del mod">
          <ac:chgData name="Ayah Imad" userId="3be45c0c2956e59f" providerId="LiveId" clId="{5E26C015-DC2B-4F21-B5B8-2F4507B46941}" dt="2021-01-30T00:22:00.669" v="9792" actId="478"/>
          <ac:spMkLst>
            <pc:docMk/>
            <pc:sldMk cId="1049263759" sldId="325"/>
            <ac:spMk id="2" creationId="{48908173-3A84-47F6-A67A-AC42D2C03A34}"/>
          </ac:spMkLst>
        </pc:spChg>
        <pc:spChg chg="del">
          <ac:chgData name="Ayah Imad" userId="3be45c0c2956e59f" providerId="LiveId" clId="{5E26C015-DC2B-4F21-B5B8-2F4507B46941}" dt="2021-01-30T00:22:03.109" v="9793" actId="478"/>
          <ac:spMkLst>
            <pc:docMk/>
            <pc:sldMk cId="1049263759" sldId="325"/>
            <ac:spMk id="3" creationId="{C1350B1F-909D-4716-8312-E20B107B26FF}"/>
          </ac:spMkLst>
        </pc:spChg>
        <pc:spChg chg="add mod">
          <ac:chgData name="Ayah Imad" userId="3be45c0c2956e59f" providerId="LiveId" clId="{5E26C015-DC2B-4F21-B5B8-2F4507B46941}" dt="2021-01-30T00:23:08.030" v="9806" actId="122"/>
          <ac:spMkLst>
            <pc:docMk/>
            <pc:sldMk cId="1049263759" sldId="325"/>
            <ac:spMk id="5" creationId="{01055722-71F0-457B-8A2D-1A7D8453713D}"/>
          </ac:spMkLst>
        </pc:spChg>
        <pc:picChg chg="add mod">
          <ac:chgData name="Ayah Imad" userId="3be45c0c2956e59f" providerId="LiveId" clId="{5E26C015-DC2B-4F21-B5B8-2F4507B46941}" dt="2021-01-30T00:22:41.429" v="9798" actId="1076"/>
          <ac:picMkLst>
            <pc:docMk/>
            <pc:sldMk cId="1049263759" sldId="325"/>
            <ac:picMk id="4" creationId="{F18FD972-00BA-446E-ACF4-2563A6E2D5FD}"/>
          </ac:picMkLst>
        </pc:picChg>
      </pc:sldChg>
      <pc:sldChg chg="addSp delSp modSp new mod">
        <pc:chgData name="Ayah Imad" userId="3be45c0c2956e59f" providerId="LiveId" clId="{5E26C015-DC2B-4F21-B5B8-2F4507B46941}" dt="2021-01-30T00:21:56.154" v="9790" actId="122"/>
        <pc:sldMkLst>
          <pc:docMk/>
          <pc:sldMk cId="2202329696" sldId="326"/>
        </pc:sldMkLst>
        <pc:spChg chg="del">
          <ac:chgData name="Ayah Imad" userId="3be45c0c2956e59f" providerId="LiveId" clId="{5E26C015-DC2B-4F21-B5B8-2F4507B46941}" dt="2021-01-30T00:20:03.786" v="9732" actId="478"/>
          <ac:spMkLst>
            <pc:docMk/>
            <pc:sldMk cId="2202329696" sldId="326"/>
            <ac:spMk id="2" creationId="{4369836B-7071-40AB-87B7-7E9A6261679E}"/>
          </ac:spMkLst>
        </pc:spChg>
        <pc:spChg chg="del">
          <ac:chgData name="Ayah Imad" userId="3be45c0c2956e59f" providerId="LiveId" clId="{5E26C015-DC2B-4F21-B5B8-2F4507B46941}" dt="2021-01-30T00:20:06.365" v="9733" actId="478"/>
          <ac:spMkLst>
            <pc:docMk/>
            <pc:sldMk cId="2202329696" sldId="326"/>
            <ac:spMk id="3" creationId="{6DF82DBE-CF05-42DE-A63C-2351571423D7}"/>
          </ac:spMkLst>
        </pc:spChg>
        <pc:spChg chg="add mod">
          <ac:chgData name="Ayah Imad" userId="3be45c0c2956e59f" providerId="LiveId" clId="{5E26C015-DC2B-4F21-B5B8-2F4507B46941}" dt="2021-01-30T00:21:56.154" v="9790" actId="122"/>
          <ac:spMkLst>
            <pc:docMk/>
            <pc:sldMk cId="2202329696" sldId="326"/>
            <ac:spMk id="5" creationId="{E9E8CFEE-123E-4CFC-AFAB-B69717D65BE3}"/>
          </ac:spMkLst>
        </pc:spChg>
        <pc:picChg chg="add mod modCrop">
          <ac:chgData name="Ayah Imad" userId="3be45c0c2956e59f" providerId="LiveId" clId="{5E26C015-DC2B-4F21-B5B8-2F4507B46941}" dt="2021-01-30T00:20:50.574" v="9744" actId="14100"/>
          <ac:picMkLst>
            <pc:docMk/>
            <pc:sldMk cId="2202329696" sldId="326"/>
            <ac:picMk id="4" creationId="{EB7B1472-2B2F-4B39-8136-CBD599784128}"/>
          </ac:picMkLst>
        </pc:picChg>
      </pc:sldChg>
      <pc:sldChg chg="delSp modSp new mod">
        <pc:chgData name="Ayah Imad" userId="3be45c0c2956e59f" providerId="LiveId" clId="{5E26C015-DC2B-4F21-B5B8-2F4507B46941}" dt="2021-01-30T00:19:42.647" v="9731" actId="5793"/>
        <pc:sldMkLst>
          <pc:docMk/>
          <pc:sldMk cId="3977188796" sldId="327"/>
        </pc:sldMkLst>
        <pc:spChg chg="del">
          <ac:chgData name="Ayah Imad" userId="3be45c0c2956e59f" providerId="LiveId" clId="{5E26C015-DC2B-4F21-B5B8-2F4507B46941}" dt="2021-01-30T00:18:27.881" v="9705" actId="478"/>
          <ac:spMkLst>
            <pc:docMk/>
            <pc:sldMk cId="3977188796" sldId="327"/>
            <ac:spMk id="2" creationId="{12A2CFBF-E3A8-4818-A6EA-D7F3434697DB}"/>
          </ac:spMkLst>
        </pc:spChg>
        <pc:spChg chg="mod">
          <ac:chgData name="Ayah Imad" userId="3be45c0c2956e59f" providerId="LiveId" clId="{5E26C015-DC2B-4F21-B5B8-2F4507B46941}" dt="2021-01-30T00:19:42.647" v="9731" actId="5793"/>
          <ac:spMkLst>
            <pc:docMk/>
            <pc:sldMk cId="3977188796" sldId="327"/>
            <ac:spMk id="3" creationId="{F7F7DADF-E56E-4888-AFDC-B917420748F8}"/>
          </ac:spMkLst>
        </pc:spChg>
      </pc:sldChg>
      <pc:sldChg chg="delSp modSp new mod">
        <pc:chgData name="Ayah Imad" userId="3be45c0c2956e59f" providerId="LiveId" clId="{5E26C015-DC2B-4F21-B5B8-2F4507B46941}" dt="2021-01-30T00:18:12.668" v="9704" actId="115"/>
        <pc:sldMkLst>
          <pc:docMk/>
          <pc:sldMk cId="3431632548" sldId="328"/>
        </pc:sldMkLst>
        <pc:spChg chg="del">
          <ac:chgData name="Ayah Imad" userId="3be45c0c2956e59f" providerId="LiveId" clId="{5E26C015-DC2B-4F21-B5B8-2F4507B46941}" dt="2021-01-30T00:15:11.965" v="9633" actId="478"/>
          <ac:spMkLst>
            <pc:docMk/>
            <pc:sldMk cId="3431632548" sldId="328"/>
            <ac:spMk id="2" creationId="{FD9959B8-A1D7-4246-8BBA-E179617EDAB2}"/>
          </ac:spMkLst>
        </pc:spChg>
        <pc:spChg chg="mod">
          <ac:chgData name="Ayah Imad" userId="3be45c0c2956e59f" providerId="LiveId" clId="{5E26C015-DC2B-4F21-B5B8-2F4507B46941}" dt="2021-01-30T00:18:12.668" v="9704" actId="115"/>
          <ac:spMkLst>
            <pc:docMk/>
            <pc:sldMk cId="3431632548" sldId="328"/>
            <ac:spMk id="3" creationId="{02AC0B1E-0528-4AD2-95DA-183030D5C980}"/>
          </ac:spMkLst>
        </pc:spChg>
      </pc:sldChg>
      <pc:sldChg chg="delSp modSp new mod ord">
        <pc:chgData name="Ayah Imad" userId="3be45c0c2956e59f" providerId="LiveId" clId="{5E26C015-DC2B-4F21-B5B8-2F4507B46941}" dt="2021-01-30T00:12:44.860" v="9566" actId="1076"/>
        <pc:sldMkLst>
          <pc:docMk/>
          <pc:sldMk cId="3179046098" sldId="329"/>
        </pc:sldMkLst>
        <pc:spChg chg="del mod">
          <ac:chgData name="Ayah Imad" userId="3be45c0c2956e59f" providerId="LiveId" clId="{5E26C015-DC2B-4F21-B5B8-2F4507B46941}" dt="2021-01-30T00:12:22.929" v="9560" actId="478"/>
          <ac:spMkLst>
            <pc:docMk/>
            <pc:sldMk cId="3179046098" sldId="329"/>
            <ac:spMk id="2" creationId="{BE06A472-A045-452F-962C-F398F1D89DF6}"/>
          </ac:spMkLst>
        </pc:spChg>
        <pc:spChg chg="mod">
          <ac:chgData name="Ayah Imad" userId="3be45c0c2956e59f" providerId="LiveId" clId="{5E26C015-DC2B-4F21-B5B8-2F4507B46941}" dt="2021-01-30T00:12:44.860" v="9566" actId="1076"/>
          <ac:spMkLst>
            <pc:docMk/>
            <pc:sldMk cId="3179046098" sldId="329"/>
            <ac:spMk id="3" creationId="{47A7660A-B46B-4ACE-AAA7-25579455A05C}"/>
          </ac:spMkLst>
        </pc:spChg>
      </pc:sldChg>
      <pc:sldChg chg="delSp modSp new mod">
        <pc:chgData name="Ayah Imad" userId="3be45c0c2956e59f" providerId="LiveId" clId="{5E26C015-DC2B-4F21-B5B8-2F4507B46941}" dt="2021-01-30T00:14:54.029" v="9632" actId="14100"/>
        <pc:sldMkLst>
          <pc:docMk/>
          <pc:sldMk cId="1411460841" sldId="330"/>
        </pc:sldMkLst>
        <pc:spChg chg="del">
          <ac:chgData name="Ayah Imad" userId="3be45c0c2956e59f" providerId="LiveId" clId="{5E26C015-DC2B-4F21-B5B8-2F4507B46941}" dt="2021-01-30T00:09:26.163" v="9504" actId="478"/>
          <ac:spMkLst>
            <pc:docMk/>
            <pc:sldMk cId="1411460841" sldId="330"/>
            <ac:spMk id="2" creationId="{862B48F1-FF4F-42D8-A6BD-262F93585C19}"/>
          </ac:spMkLst>
        </pc:spChg>
        <pc:spChg chg="mod">
          <ac:chgData name="Ayah Imad" userId="3be45c0c2956e59f" providerId="LiveId" clId="{5E26C015-DC2B-4F21-B5B8-2F4507B46941}" dt="2021-01-30T00:14:54.029" v="9632" actId="14100"/>
          <ac:spMkLst>
            <pc:docMk/>
            <pc:sldMk cId="1411460841" sldId="330"/>
            <ac:spMk id="3" creationId="{2BA1AA53-047A-44D0-BBAC-B78529BAB006}"/>
          </ac:spMkLst>
        </pc:spChg>
      </pc:sldChg>
      <pc:sldChg chg="delSp modSp new mod">
        <pc:chgData name="Ayah Imad" userId="3be45c0c2956e59f" providerId="LiveId" clId="{5E26C015-DC2B-4F21-B5B8-2F4507B46941}" dt="2021-01-30T00:12:18.600" v="9558" actId="14100"/>
        <pc:sldMkLst>
          <pc:docMk/>
          <pc:sldMk cId="2484311259" sldId="331"/>
        </pc:sldMkLst>
        <pc:spChg chg="del">
          <ac:chgData name="Ayah Imad" userId="3be45c0c2956e59f" providerId="LiveId" clId="{5E26C015-DC2B-4F21-B5B8-2F4507B46941}" dt="2021-01-30T00:05:44.262" v="9425" actId="478"/>
          <ac:spMkLst>
            <pc:docMk/>
            <pc:sldMk cId="2484311259" sldId="331"/>
            <ac:spMk id="2" creationId="{2D557C34-D9E9-468D-9F43-A9C29EE51A4E}"/>
          </ac:spMkLst>
        </pc:spChg>
        <pc:spChg chg="mod">
          <ac:chgData name="Ayah Imad" userId="3be45c0c2956e59f" providerId="LiveId" clId="{5E26C015-DC2B-4F21-B5B8-2F4507B46941}" dt="2021-01-30T00:12:18.600" v="9558" actId="14100"/>
          <ac:spMkLst>
            <pc:docMk/>
            <pc:sldMk cId="2484311259" sldId="331"/>
            <ac:spMk id="3" creationId="{C82E10F9-BF40-42FD-B703-2991C22BA945}"/>
          </ac:spMkLst>
        </pc:spChg>
      </pc:sldChg>
      <pc:sldChg chg="modSp new mod">
        <pc:chgData name="Ayah Imad" userId="3be45c0c2956e59f" providerId="LiveId" clId="{5E26C015-DC2B-4F21-B5B8-2F4507B46941}" dt="2021-01-30T00:05:35.595" v="9424" actId="1076"/>
        <pc:sldMkLst>
          <pc:docMk/>
          <pc:sldMk cId="3210199939" sldId="332"/>
        </pc:sldMkLst>
        <pc:spChg chg="mod">
          <ac:chgData name="Ayah Imad" userId="3be45c0c2956e59f" providerId="LiveId" clId="{5E26C015-DC2B-4F21-B5B8-2F4507B46941}" dt="2021-01-30T00:01:59.187" v="9401" actId="1076"/>
          <ac:spMkLst>
            <pc:docMk/>
            <pc:sldMk cId="3210199939" sldId="332"/>
            <ac:spMk id="2" creationId="{35B22A54-A1FD-4B6E-AF33-8E637B68F3A8}"/>
          </ac:spMkLst>
        </pc:spChg>
        <pc:spChg chg="mod">
          <ac:chgData name="Ayah Imad" userId="3be45c0c2956e59f" providerId="LiveId" clId="{5E26C015-DC2B-4F21-B5B8-2F4507B46941}" dt="2021-01-30T00:05:35.595" v="9424" actId="1076"/>
          <ac:spMkLst>
            <pc:docMk/>
            <pc:sldMk cId="3210199939" sldId="332"/>
            <ac:spMk id="3" creationId="{4FB5C40B-3F2B-46B0-AF2C-A7A61A75B451}"/>
          </ac:spMkLst>
        </pc:spChg>
      </pc:sldChg>
      <pc:sldChg chg="delSp modSp new mod">
        <pc:chgData name="Ayah Imad" userId="3be45c0c2956e59f" providerId="LiveId" clId="{5E26C015-DC2B-4F21-B5B8-2F4507B46941}" dt="2021-01-30T00:01:35.259" v="9387" actId="255"/>
        <pc:sldMkLst>
          <pc:docMk/>
          <pc:sldMk cId="709041233" sldId="333"/>
        </pc:sldMkLst>
        <pc:spChg chg="mod">
          <ac:chgData name="Ayah Imad" userId="3be45c0c2956e59f" providerId="LiveId" clId="{5E26C015-DC2B-4F21-B5B8-2F4507B46941}" dt="2021-01-30T00:01:35.259" v="9387" actId="255"/>
          <ac:spMkLst>
            <pc:docMk/>
            <pc:sldMk cId="709041233" sldId="333"/>
            <ac:spMk id="2" creationId="{48D08A34-0633-469B-8A89-D5F71DB128BB}"/>
          </ac:spMkLst>
        </pc:spChg>
        <pc:spChg chg="del">
          <ac:chgData name="Ayah Imad" userId="3be45c0c2956e59f" providerId="LiveId" clId="{5E26C015-DC2B-4F21-B5B8-2F4507B46941}" dt="2021-01-30T00:01:03.285" v="9370" actId="478"/>
          <ac:spMkLst>
            <pc:docMk/>
            <pc:sldMk cId="709041233" sldId="333"/>
            <ac:spMk id="3" creationId="{FD58CA72-F008-47D0-BFF4-944A52F9E794}"/>
          </ac:spMkLst>
        </pc:spChg>
      </pc:sldChg>
      <pc:sldChg chg="addSp delSp modSp new mod">
        <pc:chgData name="Ayah Imad" userId="3be45c0c2956e59f" providerId="LiveId" clId="{5E26C015-DC2B-4F21-B5B8-2F4507B46941}" dt="2021-02-03T22:18:43.454" v="10520" actId="113"/>
        <pc:sldMkLst>
          <pc:docMk/>
          <pc:sldMk cId="3290789826" sldId="334"/>
        </pc:sldMkLst>
        <pc:spChg chg="del">
          <ac:chgData name="Ayah Imad" userId="3be45c0c2956e59f" providerId="LiveId" clId="{5E26C015-DC2B-4F21-B5B8-2F4507B46941}" dt="2021-01-29T23:52:50.265" v="9250" actId="478"/>
          <ac:spMkLst>
            <pc:docMk/>
            <pc:sldMk cId="3290789826" sldId="334"/>
            <ac:spMk id="2" creationId="{269F1094-1BDC-4D31-9360-A68429D2D23E}"/>
          </ac:spMkLst>
        </pc:spChg>
        <pc:spChg chg="mod">
          <ac:chgData name="Ayah Imad" userId="3be45c0c2956e59f" providerId="LiveId" clId="{5E26C015-DC2B-4F21-B5B8-2F4507B46941}" dt="2021-02-03T22:18:43.454" v="10520" actId="113"/>
          <ac:spMkLst>
            <pc:docMk/>
            <pc:sldMk cId="3290789826" sldId="334"/>
            <ac:spMk id="3" creationId="{7D743BC8-06A8-41F5-9C66-467BE6EA7229}"/>
          </ac:spMkLst>
        </pc:spChg>
        <pc:picChg chg="add mod">
          <ac:chgData name="Ayah Imad" userId="3be45c0c2956e59f" providerId="LiveId" clId="{5E26C015-DC2B-4F21-B5B8-2F4507B46941}" dt="2021-01-29T23:54:58.020" v="9284" actId="1076"/>
          <ac:picMkLst>
            <pc:docMk/>
            <pc:sldMk cId="3290789826" sldId="334"/>
            <ac:picMk id="4" creationId="{C7D2A785-D41F-455C-B1C5-AE088A464B06}"/>
          </ac:picMkLst>
        </pc:picChg>
      </pc:sldChg>
      <pc:sldChg chg="delSp modSp new mod modNotesTx">
        <pc:chgData name="Ayah Imad" userId="3be45c0c2956e59f" providerId="LiveId" clId="{5E26C015-DC2B-4F21-B5B8-2F4507B46941}" dt="2021-01-30T00:28:37.270" v="9845" actId="20577"/>
        <pc:sldMkLst>
          <pc:docMk/>
          <pc:sldMk cId="731358602" sldId="335"/>
        </pc:sldMkLst>
        <pc:spChg chg="del">
          <ac:chgData name="Ayah Imad" userId="3be45c0c2956e59f" providerId="LiveId" clId="{5E26C015-DC2B-4F21-B5B8-2F4507B46941}" dt="2021-01-29T23:49:16.634" v="9167" actId="478"/>
          <ac:spMkLst>
            <pc:docMk/>
            <pc:sldMk cId="731358602" sldId="335"/>
            <ac:spMk id="2" creationId="{2B804478-4FC4-4929-9957-E110E73A18EB}"/>
          </ac:spMkLst>
        </pc:spChg>
        <pc:spChg chg="mod">
          <ac:chgData name="Ayah Imad" userId="3be45c0c2956e59f" providerId="LiveId" clId="{5E26C015-DC2B-4F21-B5B8-2F4507B46941}" dt="2021-01-29T23:52:45.091" v="9249" actId="27636"/>
          <ac:spMkLst>
            <pc:docMk/>
            <pc:sldMk cId="731358602" sldId="335"/>
            <ac:spMk id="3" creationId="{7129AFF1-D566-467A-989D-7271CE3F65ED}"/>
          </ac:spMkLst>
        </pc:spChg>
      </pc:sldChg>
      <pc:sldChg chg="addSp delSp modSp new mod modClrScheme chgLayout">
        <pc:chgData name="Ayah Imad" userId="3be45c0c2956e59f" providerId="LiveId" clId="{5E26C015-DC2B-4F21-B5B8-2F4507B46941}" dt="2021-01-29T23:48:57.668" v="9166" actId="1076"/>
        <pc:sldMkLst>
          <pc:docMk/>
          <pc:sldMk cId="2475750279" sldId="336"/>
        </pc:sldMkLst>
        <pc:spChg chg="del">
          <ac:chgData name="Ayah Imad" userId="3be45c0c2956e59f" providerId="LiveId" clId="{5E26C015-DC2B-4F21-B5B8-2F4507B46941}" dt="2021-01-29T23:43:30.484" v="9117" actId="478"/>
          <ac:spMkLst>
            <pc:docMk/>
            <pc:sldMk cId="2475750279" sldId="336"/>
            <ac:spMk id="2" creationId="{181EC91F-7550-4C99-BEF2-FDFE3AC0152D}"/>
          </ac:spMkLst>
        </pc:spChg>
        <pc:spChg chg="del mod">
          <ac:chgData name="Ayah Imad" userId="3be45c0c2956e59f" providerId="LiveId" clId="{5E26C015-DC2B-4F21-B5B8-2F4507B46941}" dt="2021-01-29T23:43:36.465" v="9119" actId="478"/>
          <ac:spMkLst>
            <pc:docMk/>
            <pc:sldMk cId="2475750279" sldId="336"/>
            <ac:spMk id="3" creationId="{8FCCD099-47CA-472C-B46C-2BBF37C90743}"/>
          </ac:spMkLst>
        </pc:spChg>
        <pc:spChg chg="add mod ord">
          <ac:chgData name="Ayah Imad" userId="3be45c0c2956e59f" providerId="LiveId" clId="{5E26C015-DC2B-4F21-B5B8-2F4507B46941}" dt="2021-01-29T23:48:55.104" v="9165" actId="1076"/>
          <ac:spMkLst>
            <pc:docMk/>
            <pc:sldMk cId="2475750279" sldId="336"/>
            <ac:spMk id="5" creationId="{ECDB66B6-1834-4DEF-BB57-859097E45746}"/>
          </ac:spMkLst>
        </pc:spChg>
        <pc:spChg chg="add mod">
          <ac:chgData name="Ayah Imad" userId="3be45c0c2956e59f" providerId="LiveId" clId="{5E26C015-DC2B-4F21-B5B8-2F4507B46941}" dt="2021-01-29T23:48:44.941" v="9164" actId="1076"/>
          <ac:spMkLst>
            <pc:docMk/>
            <pc:sldMk cId="2475750279" sldId="336"/>
            <ac:spMk id="9" creationId="{F2D0ED21-E893-41A8-8D86-81688D162FF7}"/>
          </ac:spMkLst>
        </pc:spChg>
        <pc:picChg chg="add mod ord">
          <ac:chgData name="Ayah Imad" userId="3be45c0c2956e59f" providerId="LiveId" clId="{5E26C015-DC2B-4F21-B5B8-2F4507B46941}" dt="2021-01-29T23:48:57.668" v="9166" actId="1076"/>
          <ac:picMkLst>
            <pc:docMk/>
            <pc:sldMk cId="2475750279" sldId="336"/>
            <ac:picMk id="4" creationId="{7D80E075-3EE5-47DD-A90A-BFF19C2C52DE}"/>
          </ac:picMkLst>
        </pc:picChg>
        <pc:picChg chg="add del mod">
          <ac:chgData name="Ayah Imad" userId="3be45c0c2956e59f" providerId="LiveId" clId="{5E26C015-DC2B-4F21-B5B8-2F4507B46941}" dt="2021-01-29T23:47:26.986" v="9148" actId="478"/>
          <ac:picMkLst>
            <pc:docMk/>
            <pc:sldMk cId="2475750279" sldId="336"/>
            <ac:picMk id="6" creationId="{53BE82AF-67A6-4083-9D4A-D760B9D9F2CB}"/>
          </ac:picMkLst>
        </pc:picChg>
        <pc:picChg chg="add mod">
          <ac:chgData name="Ayah Imad" userId="3be45c0c2956e59f" providerId="LiveId" clId="{5E26C015-DC2B-4F21-B5B8-2F4507B46941}" dt="2021-01-29T23:47:46.933" v="9153" actId="14100"/>
          <ac:picMkLst>
            <pc:docMk/>
            <pc:sldMk cId="2475750279" sldId="336"/>
            <ac:picMk id="8" creationId="{BBE94C3F-CE8D-447C-9C51-02507A1F93CC}"/>
          </ac:picMkLst>
        </pc:picChg>
        <pc:picChg chg="add del">
          <ac:chgData name="Ayah Imad" userId="3be45c0c2956e59f" providerId="LiveId" clId="{5E26C015-DC2B-4F21-B5B8-2F4507B46941}" dt="2021-01-29T23:48:14.841" v="9158" actId="22"/>
          <ac:picMkLst>
            <pc:docMk/>
            <pc:sldMk cId="2475750279" sldId="336"/>
            <ac:picMk id="11" creationId="{1C949616-2054-4245-9F3D-27A65A81D595}"/>
          </ac:picMkLst>
        </pc:picChg>
      </pc:sldChg>
      <pc:sldChg chg="addSp delSp modSp new mod">
        <pc:chgData name="Ayah Imad" userId="3be45c0c2956e59f" providerId="LiveId" clId="{5E26C015-DC2B-4F21-B5B8-2F4507B46941}" dt="2021-01-29T23:43:26.833" v="9116" actId="14100"/>
        <pc:sldMkLst>
          <pc:docMk/>
          <pc:sldMk cId="731252267" sldId="337"/>
        </pc:sldMkLst>
        <pc:spChg chg="del">
          <ac:chgData name="Ayah Imad" userId="3be45c0c2956e59f" providerId="LiveId" clId="{5E26C015-DC2B-4F21-B5B8-2F4507B46941}" dt="2021-01-29T23:34:37.811" v="9078" actId="478"/>
          <ac:spMkLst>
            <pc:docMk/>
            <pc:sldMk cId="731252267" sldId="337"/>
            <ac:spMk id="2" creationId="{6F8C33D4-E06D-480B-9CE3-EB4ED960C618}"/>
          </ac:spMkLst>
        </pc:spChg>
        <pc:spChg chg="mod">
          <ac:chgData name="Ayah Imad" userId="3be45c0c2956e59f" providerId="LiveId" clId="{5E26C015-DC2B-4F21-B5B8-2F4507B46941}" dt="2021-01-29T23:43:26.833" v="9116" actId="14100"/>
          <ac:spMkLst>
            <pc:docMk/>
            <pc:sldMk cId="731252267" sldId="337"/>
            <ac:spMk id="3" creationId="{77CC60A1-C25A-4802-98F7-2394A89AC7F2}"/>
          </ac:spMkLst>
        </pc:spChg>
        <pc:picChg chg="add del mod">
          <ac:chgData name="Ayah Imad" userId="3be45c0c2956e59f" providerId="LiveId" clId="{5E26C015-DC2B-4F21-B5B8-2F4507B46941}" dt="2021-01-29T23:43:09.255" v="9107" actId="478"/>
          <ac:picMkLst>
            <pc:docMk/>
            <pc:sldMk cId="731252267" sldId="337"/>
            <ac:picMk id="4" creationId="{D607165B-5457-423F-94E0-7187B6E58D51}"/>
          </ac:picMkLst>
        </pc:picChg>
      </pc:sldChg>
      <pc:sldChg chg="delSp modSp new mod modNotesTx">
        <pc:chgData name="Ayah Imad" userId="3be45c0c2956e59f" providerId="LiveId" clId="{5E26C015-DC2B-4F21-B5B8-2F4507B46941}" dt="2021-01-30T00:25:44.987" v="9840" actId="20577"/>
        <pc:sldMkLst>
          <pc:docMk/>
          <pc:sldMk cId="2522291285" sldId="338"/>
        </pc:sldMkLst>
        <pc:spChg chg="del">
          <ac:chgData name="Ayah Imad" userId="3be45c0c2956e59f" providerId="LiveId" clId="{5E26C015-DC2B-4F21-B5B8-2F4507B46941}" dt="2021-01-29T23:30:38.087" v="9009" actId="478"/>
          <ac:spMkLst>
            <pc:docMk/>
            <pc:sldMk cId="2522291285" sldId="338"/>
            <ac:spMk id="2" creationId="{2F7E1D1B-E850-4E4B-B599-276F85936505}"/>
          </ac:spMkLst>
        </pc:spChg>
        <pc:spChg chg="mod">
          <ac:chgData name="Ayah Imad" userId="3be45c0c2956e59f" providerId="LiveId" clId="{5E26C015-DC2B-4F21-B5B8-2F4507B46941}" dt="2021-01-29T23:34:32.154" v="9077" actId="20577"/>
          <ac:spMkLst>
            <pc:docMk/>
            <pc:sldMk cId="2522291285" sldId="338"/>
            <ac:spMk id="3" creationId="{42EC57B7-A0B2-4CE8-8374-6C4F0D90A61E}"/>
          </ac:spMkLst>
        </pc:spChg>
      </pc:sldChg>
      <pc:sldChg chg="delSp modSp new mod">
        <pc:chgData name="Ayah Imad" userId="3be45c0c2956e59f" providerId="LiveId" clId="{5E26C015-DC2B-4F21-B5B8-2F4507B46941}" dt="2021-01-29T23:29:53.115" v="9008" actId="20577"/>
        <pc:sldMkLst>
          <pc:docMk/>
          <pc:sldMk cId="1258287929" sldId="339"/>
        </pc:sldMkLst>
        <pc:spChg chg="del">
          <ac:chgData name="Ayah Imad" userId="3be45c0c2956e59f" providerId="LiveId" clId="{5E26C015-DC2B-4F21-B5B8-2F4507B46941}" dt="2021-01-29T23:24:20.339" v="8915" actId="478"/>
          <ac:spMkLst>
            <pc:docMk/>
            <pc:sldMk cId="1258287929" sldId="339"/>
            <ac:spMk id="2" creationId="{4C7792E9-6D47-4A21-B9EF-D3053A574C08}"/>
          </ac:spMkLst>
        </pc:spChg>
        <pc:spChg chg="mod">
          <ac:chgData name="Ayah Imad" userId="3be45c0c2956e59f" providerId="LiveId" clId="{5E26C015-DC2B-4F21-B5B8-2F4507B46941}" dt="2021-01-29T23:29:53.115" v="9008" actId="20577"/>
          <ac:spMkLst>
            <pc:docMk/>
            <pc:sldMk cId="1258287929" sldId="339"/>
            <ac:spMk id="3" creationId="{45142245-8A3A-4333-93B2-A65B3A8A9A94}"/>
          </ac:spMkLst>
        </pc:spChg>
      </pc:sldChg>
      <pc:sldChg chg="delSp modSp new mod">
        <pc:chgData name="Ayah Imad" userId="3be45c0c2956e59f" providerId="LiveId" clId="{5E26C015-DC2B-4F21-B5B8-2F4507B46941}" dt="2021-01-29T23:24:06.777" v="8914" actId="20577"/>
        <pc:sldMkLst>
          <pc:docMk/>
          <pc:sldMk cId="3440990254" sldId="340"/>
        </pc:sldMkLst>
        <pc:spChg chg="del">
          <ac:chgData name="Ayah Imad" userId="3be45c0c2956e59f" providerId="LiveId" clId="{5E26C015-DC2B-4F21-B5B8-2F4507B46941}" dt="2021-01-29T23:20:10.425" v="8857" actId="478"/>
          <ac:spMkLst>
            <pc:docMk/>
            <pc:sldMk cId="3440990254" sldId="340"/>
            <ac:spMk id="2" creationId="{3AE4F669-1D6C-43C5-B83E-6128F755B8E4}"/>
          </ac:spMkLst>
        </pc:spChg>
        <pc:spChg chg="mod">
          <ac:chgData name="Ayah Imad" userId="3be45c0c2956e59f" providerId="LiveId" clId="{5E26C015-DC2B-4F21-B5B8-2F4507B46941}" dt="2021-01-29T23:24:06.777" v="8914" actId="20577"/>
          <ac:spMkLst>
            <pc:docMk/>
            <pc:sldMk cId="3440990254" sldId="340"/>
            <ac:spMk id="3" creationId="{28116875-F06D-4FBD-B9CD-8A71645305A1}"/>
          </ac:spMkLst>
        </pc:spChg>
      </pc:sldChg>
      <pc:sldChg chg="addSp delSp modSp new mod">
        <pc:chgData name="Ayah Imad" userId="3be45c0c2956e59f" providerId="LiveId" clId="{5E26C015-DC2B-4F21-B5B8-2F4507B46941}" dt="2021-01-29T23:19:55.406" v="8856" actId="1076"/>
        <pc:sldMkLst>
          <pc:docMk/>
          <pc:sldMk cId="2126462339" sldId="341"/>
        </pc:sldMkLst>
        <pc:spChg chg="del">
          <ac:chgData name="Ayah Imad" userId="3be45c0c2956e59f" providerId="LiveId" clId="{5E26C015-DC2B-4F21-B5B8-2F4507B46941}" dt="2021-01-29T23:16:38.396" v="8823" actId="478"/>
          <ac:spMkLst>
            <pc:docMk/>
            <pc:sldMk cId="2126462339" sldId="341"/>
            <ac:spMk id="2" creationId="{3C124144-EF49-429B-A2BA-94C424F94383}"/>
          </ac:spMkLst>
        </pc:spChg>
        <pc:spChg chg="del mod">
          <ac:chgData name="Ayah Imad" userId="3be45c0c2956e59f" providerId="LiveId" clId="{5E26C015-DC2B-4F21-B5B8-2F4507B46941}" dt="2021-01-29T23:18:30.116" v="8844" actId="478"/>
          <ac:spMkLst>
            <pc:docMk/>
            <pc:sldMk cId="2126462339" sldId="341"/>
            <ac:spMk id="3" creationId="{C690B7F9-0A47-4724-8336-5898731B0AEC}"/>
          </ac:spMkLst>
        </pc:spChg>
        <pc:picChg chg="add mod modCrop">
          <ac:chgData name="Ayah Imad" userId="3be45c0c2956e59f" providerId="LiveId" clId="{5E26C015-DC2B-4F21-B5B8-2F4507B46941}" dt="2021-01-29T23:19:48.818" v="8854" actId="1076"/>
          <ac:picMkLst>
            <pc:docMk/>
            <pc:sldMk cId="2126462339" sldId="341"/>
            <ac:picMk id="4" creationId="{C33078C1-25D5-47B1-AA33-65C57C423563}"/>
          </ac:picMkLst>
        </pc:picChg>
        <pc:picChg chg="add mod modCrop">
          <ac:chgData name="Ayah Imad" userId="3be45c0c2956e59f" providerId="LiveId" clId="{5E26C015-DC2B-4F21-B5B8-2F4507B46941}" dt="2021-01-29T23:19:50.741" v="8855" actId="1076"/>
          <ac:picMkLst>
            <pc:docMk/>
            <pc:sldMk cId="2126462339" sldId="341"/>
            <ac:picMk id="5" creationId="{FE5D5B4A-7FA7-48FD-81DD-F74F72DD502E}"/>
          </ac:picMkLst>
        </pc:picChg>
        <pc:picChg chg="add mod">
          <ac:chgData name="Ayah Imad" userId="3be45c0c2956e59f" providerId="LiveId" clId="{5E26C015-DC2B-4F21-B5B8-2F4507B46941}" dt="2021-01-29T23:19:55.406" v="8856" actId="1076"/>
          <ac:picMkLst>
            <pc:docMk/>
            <pc:sldMk cId="2126462339" sldId="341"/>
            <ac:picMk id="6" creationId="{E1CD8AF8-B78E-461D-86DB-56CC010E339C}"/>
          </ac:picMkLst>
        </pc:picChg>
      </pc:sldChg>
      <pc:sldChg chg="addSp delSp modSp new mod modClrScheme chgLayout">
        <pc:chgData name="Ayah Imad" userId="3be45c0c2956e59f" providerId="LiveId" clId="{5E26C015-DC2B-4F21-B5B8-2F4507B46941}" dt="2021-01-29T23:16:14.059" v="8821" actId="1076"/>
        <pc:sldMkLst>
          <pc:docMk/>
          <pc:sldMk cId="1664710855" sldId="342"/>
        </pc:sldMkLst>
        <pc:spChg chg="del mod ord">
          <ac:chgData name="Ayah Imad" userId="3be45c0c2956e59f" providerId="LiveId" clId="{5E26C015-DC2B-4F21-B5B8-2F4507B46941}" dt="2021-01-29T23:08:36.423" v="8742" actId="700"/>
          <ac:spMkLst>
            <pc:docMk/>
            <pc:sldMk cId="1664710855" sldId="342"/>
            <ac:spMk id="2" creationId="{EEBE6C92-04A0-4CC9-AE80-B79A2F398F30}"/>
          </ac:spMkLst>
        </pc:spChg>
        <pc:spChg chg="del mod ord">
          <ac:chgData name="Ayah Imad" userId="3be45c0c2956e59f" providerId="LiveId" clId="{5E26C015-DC2B-4F21-B5B8-2F4507B46941}" dt="2021-01-29T23:08:36.423" v="8742" actId="700"/>
          <ac:spMkLst>
            <pc:docMk/>
            <pc:sldMk cId="1664710855" sldId="342"/>
            <ac:spMk id="3" creationId="{55714E46-728A-4A81-97B3-1C2E184B365F}"/>
          </ac:spMkLst>
        </pc:spChg>
        <pc:spChg chg="add del mod ord">
          <ac:chgData name="Ayah Imad" userId="3be45c0c2956e59f" providerId="LiveId" clId="{5E26C015-DC2B-4F21-B5B8-2F4507B46941}" dt="2021-01-29T23:08:51.167" v="8747" actId="700"/>
          <ac:spMkLst>
            <pc:docMk/>
            <pc:sldMk cId="1664710855" sldId="342"/>
            <ac:spMk id="4" creationId="{E8E4BDB5-4314-4B4C-A90C-7C6844B03FAA}"/>
          </ac:spMkLst>
        </pc:spChg>
        <pc:spChg chg="add del mod ord">
          <ac:chgData name="Ayah Imad" userId="3be45c0c2956e59f" providerId="LiveId" clId="{5E26C015-DC2B-4F21-B5B8-2F4507B46941}" dt="2021-01-29T23:08:51.167" v="8747" actId="700"/>
          <ac:spMkLst>
            <pc:docMk/>
            <pc:sldMk cId="1664710855" sldId="342"/>
            <ac:spMk id="5" creationId="{E1592291-762A-461B-B35C-98D71C1BBF8C}"/>
          </ac:spMkLst>
        </pc:spChg>
        <pc:spChg chg="add del mod ord">
          <ac:chgData name="Ayah Imad" userId="3be45c0c2956e59f" providerId="LiveId" clId="{5E26C015-DC2B-4F21-B5B8-2F4507B46941}" dt="2021-01-29T23:08:51.167" v="8747" actId="700"/>
          <ac:spMkLst>
            <pc:docMk/>
            <pc:sldMk cId="1664710855" sldId="342"/>
            <ac:spMk id="6" creationId="{BD17D640-BB46-4D9B-8C9C-F90B8C92DFC3}"/>
          </ac:spMkLst>
        </pc:spChg>
        <pc:spChg chg="add del mod ord">
          <ac:chgData name="Ayah Imad" userId="3be45c0c2956e59f" providerId="LiveId" clId="{5E26C015-DC2B-4F21-B5B8-2F4507B46941}" dt="2021-01-29T23:08:51.167" v="8747" actId="700"/>
          <ac:spMkLst>
            <pc:docMk/>
            <pc:sldMk cId="1664710855" sldId="342"/>
            <ac:spMk id="7" creationId="{E37F3A33-B5DD-479B-B658-FFFF1FC775F9}"/>
          </ac:spMkLst>
        </pc:spChg>
        <pc:spChg chg="add del mod ord">
          <ac:chgData name="Ayah Imad" userId="3be45c0c2956e59f" providerId="LiveId" clId="{5E26C015-DC2B-4F21-B5B8-2F4507B46941}" dt="2021-01-29T23:08:51.167" v="8747" actId="700"/>
          <ac:spMkLst>
            <pc:docMk/>
            <pc:sldMk cId="1664710855" sldId="342"/>
            <ac:spMk id="8" creationId="{EB951E42-7FBF-499C-9E32-737E8967FB26}"/>
          </ac:spMkLst>
        </pc:spChg>
        <pc:spChg chg="add del mod ord">
          <ac:chgData name="Ayah Imad" userId="3be45c0c2956e59f" providerId="LiveId" clId="{5E26C015-DC2B-4F21-B5B8-2F4507B46941}" dt="2021-01-29T23:09:03.867" v="8748" actId="700"/>
          <ac:spMkLst>
            <pc:docMk/>
            <pc:sldMk cId="1664710855" sldId="342"/>
            <ac:spMk id="9" creationId="{252705DC-D5B8-451E-B77A-AF02E12FAEB8}"/>
          </ac:spMkLst>
        </pc:spChg>
        <pc:spChg chg="add del mod ord">
          <ac:chgData name="Ayah Imad" userId="3be45c0c2956e59f" providerId="LiveId" clId="{5E26C015-DC2B-4F21-B5B8-2F4507B46941}" dt="2021-01-29T23:09:03.867" v="8748" actId="700"/>
          <ac:spMkLst>
            <pc:docMk/>
            <pc:sldMk cId="1664710855" sldId="342"/>
            <ac:spMk id="10" creationId="{301B4A09-8052-4141-AD44-BE120B58C418}"/>
          </ac:spMkLst>
        </pc:spChg>
        <pc:spChg chg="add mod">
          <ac:chgData name="Ayah Imad" userId="3be45c0c2956e59f" providerId="LiveId" clId="{5E26C015-DC2B-4F21-B5B8-2F4507B46941}" dt="2021-01-29T23:09:42.847" v="8754" actId="1076"/>
          <ac:spMkLst>
            <pc:docMk/>
            <pc:sldMk cId="1664710855" sldId="342"/>
            <ac:spMk id="11" creationId="{0AED869C-F7B7-4C3C-BFE9-9FD9CE938FCB}"/>
          </ac:spMkLst>
        </pc:spChg>
        <pc:spChg chg="add mod">
          <ac:chgData name="Ayah Imad" userId="3be45c0c2956e59f" providerId="LiveId" clId="{5E26C015-DC2B-4F21-B5B8-2F4507B46941}" dt="2021-01-29T23:16:14.059" v="8821" actId="1076"/>
          <ac:spMkLst>
            <pc:docMk/>
            <pc:sldMk cId="1664710855" sldId="342"/>
            <ac:spMk id="12" creationId="{1AC09CED-8987-4917-9737-F9E2ADEF0A24}"/>
          </ac:spMkLst>
        </pc:spChg>
        <pc:spChg chg="add mod">
          <ac:chgData name="Ayah Imad" userId="3be45c0c2956e59f" providerId="LiveId" clId="{5E26C015-DC2B-4F21-B5B8-2F4507B46941}" dt="2021-01-29T23:14:14.266" v="8791" actId="14100"/>
          <ac:spMkLst>
            <pc:docMk/>
            <pc:sldMk cId="1664710855" sldId="342"/>
            <ac:spMk id="13" creationId="{2C86C4A6-8EDE-4AEB-8D3D-AEBD1D131140}"/>
          </ac:spMkLst>
        </pc:spChg>
        <pc:spChg chg="add mod">
          <ac:chgData name="Ayah Imad" userId="3be45c0c2956e59f" providerId="LiveId" clId="{5E26C015-DC2B-4F21-B5B8-2F4507B46941}" dt="2021-01-29T23:16:04.519" v="8819" actId="1076"/>
          <ac:spMkLst>
            <pc:docMk/>
            <pc:sldMk cId="1664710855" sldId="342"/>
            <ac:spMk id="14" creationId="{A2B44BBA-C982-444A-A09A-F2E69813B292}"/>
          </ac:spMkLst>
        </pc:spChg>
      </pc:sldChg>
      <pc:sldChg chg="modSp new del mod modClrScheme chgLayout">
        <pc:chgData name="Ayah Imad" userId="3be45c0c2956e59f" providerId="LiveId" clId="{5E26C015-DC2B-4F21-B5B8-2F4507B46941}" dt="2021-01-29T23:16:28.865" v="8822" actId="2696"/>
        <pc:sldMkLst>
          <pc:docMk/>
          <pc:sldMk cId="1070724617" sldId="343"/>
        </pc:sldMkLst>
        <pc:spChg chg="mod ord">
          <ac:chgData name="Ayah Imad" userId="3be45c0c2956e59f" providerId="LiveId" clId="{5E26C015-DC2B-4F21-B5B8-2F4507B46941}" dt="2021-01-29T23:09:30.354" v="8750" actId="21"/>
          <ac:spMkLst>
            <pc:docMk/>
            <pc:sldMk cId="1070724617" sldId="343"/>
            <ac:spMk id="2" creationId="{E2F9475C-8308-4849-AB5F-5D323D5932D5}"/>
          </ac:spMkLst>
        </pc:spChg>
        <pc:spChg chg="mod ord">
          <ac:chgData name="Ayah Imad" userId="3be45c0c2956e59f" providerId="LiveId" clId="{5E26C015-DC2B-4F21-B5B8-2F4507B46941}" dt="2021-01-29T23:09:50.337" v="8755" actId="21"/>
          <ac:spMkLst>
            <pc:docMk/>
            <pc:sldMk cId="1070724617" sldId="343"/>
            <ac:spMk id="3" creationId="{B402D8A6-22F2-4C9D-9931-5AE922176529}"/>
          </ac:spMkLst>
        </pc:spChg>
      </pc:sldChg>
      <pc:sldChg chg="delSp modSp new mod">
        <pc:chgData name="Ayah Imad" userId="3be45c0c2956e59f" providerId="LiveId" clId="{5E26C015-DC2B-4F21-B5B8-2F4507B46941}" dt="2021-01-29T23:04:56.504" v="8682" actId="14100"/>
        <pc:sldMkLst>
          <pc:docMk/>
          <pc:sldMk cId="2305255894" sldId="344"/>
        </pc:sldMkLst>
        <pc:spChg chg="del">
          <ac:chgData name="Ayah Imad" userId="3be45c0c2956e59f" providerId="LiveId" clId="{5E26C015-DC2B-4F21-B5B8-2F4507B46941}" dt="2021-01-29T22:46:51.663" v="8596" actId="478"/>
          <ac:spMkLst>
            <pc:docMk/>
            <pc:sldMk cId="2305255894" sldId="344"/>
            <ac:spMk id="2" creationId="{56F37CC1-BFA1-4DCF-9CE5-61B2EB6C782D}"/>
          </ac:spMkLst>
        </pc:spChg>
        <pc:spChg chg="mod">
          <ac:chgData name="Ayah Imad" userId="3be45c0c2956e59f" providerId="LiveId" clId="{5E26C015-DC2B-4F21-B5B8-2F4507B46941}" dt="2021-01-29T23:04:56.504" v="8682" actId="14100"/>
          <ac:spMkLst>
            <pc:docMk/>
            <pc:sldMk cId="2305255894" sldId="344"/>
            <ac:spMk id="3" creationId="{028FF844-ABFA-4113-A2CC-7310E4EA0C98}"/>
          </ac:spMkLst>
        </pc:spChg>
      </pc:sldChg>
      <pc:sldChg chg="modSp new mod">
        <pc:chgData name="Ayah Imad" userId="3be45c0c2956e59f" providerId="LiveId" clId="{5E26C015-DC2B-4F21-B5B8-2F4507B46941}" dt="2021-01-29T22:46:41.318" v="8595" actId="115"/>
        <pc:sldMkLst>
          <pc:docMk/>
          <pc:sldMk cId="3349634002" sldId="345"/>
        </pc:sldMkLst>
        <pc:spChg chg="mod">
          <ac:chgData name="Ayah Imad" userId="3be45c0c2956e59f" providerId="LiveId" clId="{5E26C015-DC2B-4F21-B5B8-2F4507B46941}" dt="2021-01-29T22:40:16.523" v="8487" actId="1076"/>
          <ac:spMkLst>
            <pc:docMk/>
            <pc:sldMk cId="3349634002" sldId="345"/>
            <ac:spMk id="2" creationId="{D604F4F2-4D14-4824-AB49-024CF29FE414}"/>
          </ac:spMkLst>
        </pc:spChg>
        <pc:spChg chg="mod">
          <ac:chgData name="Ayah Imad" userId="3be45c0c2956e59f" providerId="LiveId" clId="{5E26C015-DC2B-4F21-B5B8-2F4507B46941}" dt="2021-01-29T22:46:41.318" v="8595" actId="115"/>
          <ac:spMkLst>
            <pc:docMk/>
            <pc:sldMk cId="3349634002" sldId="345"/>
            <ac:spMk id="3" creationId="{4947095E-461D-49E6-8492-7AECAAE2761F}"/>
          </ac:spMkLst>
        </pc:spChg>
      </pc:sldChg>
      <pc:sldChg chg="delSp modSp new mod">
        <pc:chgData name="Ayah Imad" userId="3be45c0c2956e59f" providerId="LiveId" clId="{5E26C015-DC2B-4F21-B5B8-2F4507B46941}" dt="2021-01-29T22:39:58.853" v="8472" actId="1076"/>
        <pc:sldMkLst>
          <pc:docMk/>
          <pc:sldMk cId="652128641" sldId="346"/>
        </pc:sldMkLst>
        <pc:spChg chg="mod">
          <ac:chgData name="Ayah Imad" userId="3be45c0c2956e59f" providerId="LiveId" clId="{5E26C015-DC2B-4F21-B5B8-2F4507B46941}" dt="2021-01-29T22:39:58.853" v="8472" actId="1076"/>
          <ac:spMkLst>
            <pc:docMk/>
            <pc:sldMk cId="652128641" sldId="346"/>
            <ac:spMk id="2" creationId="{BDA30C3C-77D8-4100-B45B-D10EE410CDC6}"/>
          </ac:spMkLst>
        </pc:spChg>
        <pc:spChg chg="del">
          <ac:chgData name="Ayah Imad" userId="3be45c0c2956e59f" providerId="LiveId" clId="{5E26C015-DC2B-4F21-B5B8-2F4507B46941}" dt="2021-01-29T22:39:04.961" v="8447" actId="478"/>
          <ac:spMkLst>
            <pc:docMk/>
            <pc:sldMk cId="652128641" sldId="346"/>
            <ac:spMk id="3" creationId="{5D827B7E-843B-4588-ABC2-23A6E6163173}"/>
          </ac:spMkLst>
        </pc:spChg>
      </pc:sldChg>
      <pc:sldChg chg="addSp delSp modSp new del mod modClrScheme chgLayout">
        <pc:chgData name="Ayah Imad" userId="3be45c0c2956e59f" providerId="LiveId" clId="{5E26C015-DC2B-4F21-B5B8-2F4507B46941}" dt="2021-02-03T22:02:22.064" v="10414" actId="2696"/>
        <pc:sldMkLst>
          <pc:docMk/>
          <pc:sldMk cId="1502446075" sldId="347"/>
        </pc:sldMkLst>
        <pc:spChg chg="del">
          <ac:chgData name="Ayah Imad" userId="3be45c0c2956e59f" providerId="LiveId" clId="{5E26C015-DC2B-4F21-B5B8-2F4507B46941}" dt="2021-01-29T22:15:46.954" v="8321" actId="478"/>
          <ac:spMkLst>
            <pc:docMk/>
            <pc:sldMk cId="1502446075" sldId="347"/>
            <ac:spMk id="2" creationId="{BE7D7CB8-A0EC-41E8-9ED5-166682B45831}"/>
          </ac:spMkLst>
        </pc:spChg>
        <pc:spChg chg="del mod ord">
          <ac:chgData name="Ayah Imad" userId="3be45c0c2956e59f" providerId="LiveId" clId="{5E26C015-DC2B-4F21-B5B8-2F4507B46941}" dt="2021-01-29T22:18:31.006" v="8325" actId="700"/>
          <ac:spMkLst>
            <pc:docMk/>
            <pc:sldMk cId="1502446075" sldId="347"/>
            <ac:spMk id="3" creationId="{2188571E-6312-428D-B2EB-7012D7E0E643}"/>
          </ac:spMkLst>
        </pc:spChg>
        <pc:spChg chg="add del mod ord">
          <ac:chgData name="Ayah Imad" userId="3be45c0c2956e59f" providerId="LiveId" clId="{5E26C015-DC2B-4F21-B5B8-2F4507B46941}" dt="2021-01-29T22:18:38.449" v="8329" actId="478"/>
          <ac:spMkLst>
            <pc:docMk/>
            <pc:sldMk cId="1502446075" sldId="347"/>
            <ac:spMk id="4" creationId="{342DBCC8-5467-4E58-85B7-4A5D7E27A3EB}"/>
          </ac:spMkLst>
        </pc:spChg>
        <pc:spChg chg="add mod ord">
          <ac:chgData name="Ayah Imad" userId="3be45c0c2956e59f" providerId="LiveId" clId="{5E26C015-DC2B-4F21-B5B8-2F4507B46941}" dt="2021-01-29T22:23:46.745" v="8431" actId="14100"/>
          <ac:spMkLst>
            <pc:docMk/>
            <pc:sldMk cId="1502446075" sldId="347"/>
            <ac:spMk id="5" creationId="{5A4344C8-A5B9-4A68-A588-E204755B3BB1}"/>
          </ac:spMkLst>
        </pc:spChg>
        <pc:spChg chg="add del mod ord">
          <ac:chgData name="Ayah Imad" userId="3be45c0c2956e59f" providerId="LiveId" clId="{5E26C015-DC2B-4F21-B5B8-2F4507B46941}" dt="2021-01-29T22:23:30.037" v="8426" actId="478"/>
          <ac:spMkLst>
            <pc:docMk/>
            <pc:sldMk cId="1502446075" sldId="347"/>
            <ac:spMk id="6" creationId="{2F4D2FCC-0DE2-46EA-9F25-5E7641CA93FA}"/>
          </ac:spMkLst>
        </pc:spChg>
        <pc:spChg chg="add del">
          <ac:chgData name="Ayah Imad" userId="3be45c0c2956e59f" providerId="LiveId" clId="{5E26C015-DC2B-4F21-B5B8-2F4507B46941}" dt="2021-01-29T22:20:43.178" v="8399" actId="22"/>
          <ac:spMkLst>
            <pc:docMk/>
            <pc:sldMk cId="1502446075" sldId="347"/>
            <ac:spMk id="8" creationId="{7293C8A2-ECCB-4429-96E9-342FFD8A771A}"/>
          </ac:spMkLst>
        </pc:spChg>
        <pc:picChg chg="add mod modCrop">
          <ac:chgData name="Ayah Imad" userId="3be45c0c2956e59f" providerId="LiveId" clId="{5E26C015-DC2B-4F21-B5B8-2F4507B46941}" dt="2021-01-29T22:22:17.068" v="8413" actId="732"/>
          <ac:picMkLst>
            <pc:docMk/>
            <pc:sldMk cId="1502446075" sldId="347"/>
            <ac:picMk id="9" creationId="{792AD688-6936-46EF-849D-A9EF5E38EDA8}"/>
          </ac:picMkLst>
        </pc:picChg>
        <pc:picChg chg="add mod modCrop">
          <ac:chgData name="Ayah Imad" userId="3be45c0c2956e59f" providerId="LiveId" clId="{5E26C015-DC2B-4F21-B5B8-2F4507B46941}" dt="2021-01-29T22:22:51.494" v="8419" actId="1076"/>
          <ac:picMkLst>
            <pc:docMk/>
            <pc:sldMk cId="1502446075" sldId="347"/>
            <ac:picMk id="10" creationId="{6C412B49-2960-4E90-8DA4-3FEE5D2E325C}"/>
          </ac:picMkLst>
        </pc:picChg>
        <pc:picChg chg="add mod modCrop">
          <ac:chgData name="Ayah Imad" userId="3be45c0c2956e59f" providerId="LiveId" clId="{5E26C015-DC2B-4F21-B5B8-2F4507B46941}" dt="2021-01-29T22:23:23.135" v="8425" actId="14100"/>
          <ac:picMkLst>
            <pc:docMk/>
            <pc:sldMk cId="1502446075" sldId="347"/>
            <ac:picMk id="11" creationId="{FBF883A6-5EBA-4B8E-A85B-CA22142B8B6F}"/>
          </ac:picMkLst>
        </pc:picChg>
        <pc:picChg chg="add mod modCrop">
          <ac:chgData name="Ayah Imad" userId="3be45c0c2956e59f" providerId="LiveId" clId="{5E26C015-DC2B-4F21-B5B8-2F4507B46941}" dt="2021-01-29T22:25:01.304" v="8446" actId="1076"/>
          <ac:picMkLst>
            <pc:docMk/>
            <pc:sldMk cId="1502446075" sldId="347"/>
            <ac:picMk id="12" creationId="{CF5481E2-D209-41CD-A8E3-066E43497D18}"/>
          </ac:picMkLst>
        </pc:picChg>
      </pc:sldChg>
      <pc:sldChg chg="addSp delSp modSp new del mod">
        <pc:chgData name="Ayah Imad" userId="3be45c0c2956e59f" providerId="LiveId" clId="{5E26C015-DC2B-4F21-B5B8-2F4507B46941}" dt="2021-02-03T22:02:18.216" v="10413" actId="2696"/>
        <pc:sldMkLst>
          <pc:docMk/>
          <pc:sldMk cId="1028187691" sldId="348"/>
        </pc:sldMkLst>
        <pc:spChg chg="del">
          <ac:chgData name="Ayah Imad" userId="3be45c0c2956e59f" providerId="LiveId" clId="{5E26C015-DC2B-4F21-B5B8-2F4507B46941}" dt="2021-01-29T22:12:42.387" v="8270" actId="478"/>
          <ac:spMkLst>
            <pc:docMk/>
            <pc:sldMk cId="1028187691" sldId="348"/>
            <ac:spMk id="2" creationId="{5A58A292-1BA3-4230-BD62-F6BE8FE9E531}"/>
          </ac:spMkLst>
        </pc:spChg>
        <pc:spChg chg="mod">
          <ac:chgData name="Ayah Imad" userId="3be45c0c2956e59f" providerId="LiveId" clId="{5E26C015-DC2B-4F21-B5B8-2F4507B46941}" dt="2021-01-29T22:14:57.736" v="8311" actId="1076"/>
          <ac:spMkLst>
            <pc:docMk/>
            <pc:sldMk cId="1028187691" sldId="348"/>
            <ac:spMk id="3" creationId="{BDE6B444-9BBA-4BCD-9ABD-1DD2228123C7}"/>
          </ac:spMkLst>
        </pc:spChg>
        <pc:picChg chg="add mod">
          <ac:chgData name="Ayah Imad" userId="3be45c0c2956e59f" providerId="LiveId" clId="{5E26C015-DC2B-4F21-B5B8-2F4507B46941}" dt="2021-01-29T22:15:30.505" v="8320" actId="1076"/>
          <ac:picMkLst>
            <pc:docMk/>
            <pc:sldMk cId="1028187691" sldId="348"/>
            <ac:picMk id="4" creationId="{92678BD1-04C6-4430-9B21-BD824406E75B}"/>
          </ac:picMkLst>
        </pc:picChg>
        <pc:picChg chg="add mod">
          <ac:chgData name="Ayah Imad" userId="3be45c0c2956e59f" providerId="LiveId" clId="{5E26C015-DC2B-4F21-B5B8-2F4507B46941}" dt="2021-01-29T22:15:28.575" v="8319" actId="1076"/>
          <ac:picMkLst>
            <pc:docMk/>
            <pc:sldMk cId="1028187691" sldId="348"/>
            <ac:picMk id="5" creationId="{4EFE8FB7-2A8E-4D02-9B53-E014342D66DD}"/>
          </ac:picMkLst>
        </pc:picChg>
      </pc:sldChg>
      <pc:sldChg chg="addSp delSp modSp new del mod modNotesTx">
        <pc:chgData name="Ayah Imad" userId="3be45c0c2956e59f" providerId="LiveId" clId="{5E26C015-DC2B-4F21-B5B8-2F4507B46941}" dt="2021-02-03T22:02:09.759" v="10412" actId="2696"/>
        <pc:sldMkLst>
          <pc:docMk/>
          <pc:sldMk cId="3289677829" sldId="349"/>
        </pc:sldMkLst>
        <pc:spChg chg="del">
          <ac:chgData name="Ayah Imad" userId="3be45c0c2956e59f" providerId="LiveId" clId="{5E26C015-DC2B-4F21-B5B8-2F4507B46941}" dt="2021-01-29T22:06:01.844" v="8141" actId="478"/>
          <ac:spMkLst>
            <pc:docMk/>
            <pc:sldMk cId="3289677829" sldId="349"/>
            <ac:spMk id="2" creationId="{66387E32-07A4-430E-9CF3-0BB5F547F31B}"/>
          </ac:spMkLst>
        </pc:spChg>
        <pc:spChg chg="mod">
          <ac:chgData name="Ayah Imad" userId="3be45c0c2956e59f" providerId="LiveId" clId="{5E26C015-DC2B-4F21-B5B8-2F4507B46941}" dt="2021-01-29T22:11:57.641" v="8266" actId="1076"/>
          <ac:spMkLst>
            <pc:docMk/>
            <pc:sldMk cId="3289677829" sldId="349"/>
            <ac:spMk id="3" creationId="{17171744-1DA1-4AD1-8B0E-48184DCBB5C4}"/>
          </ac:spMkLst>
        </pc:spChg>
        <pc:picChg chg="add mod">
          <ac:chgData name="Ayah Imad" userId="3be45c0c2956e59f" providerId="LiveId" clId="{5E26C015-DC2B-4F21-B5B8-2F4507B46941}" dt="2021-01-29T22:12:16.849" v="8269" actId="1076"/>
          <ac:picMkLst>
            <pc:docMk/>
            <pc:sldMk cId="3289677829" sldId="349"/>
            <ac:picMk id="4" creationId="{2F1D65B2-18C7-4422-BD0D-8336AC9D52A9}"/>
          </ac:picMkLst>
        </pc:picChg>
      </pc:sldChg>
      <pc:sldChg chg="delSp modSp new mod">
        <pc:chgData name="Ayah Imad" userId="3be45c0c2956e59f" providerId="LiveId" clId="{5E26C015-DC2B-4F21-B5B8-2F4507B46941}" dt="2021-01-29T22:05:40.268" v="8140" actId="113"/>
        <pc:sldMkLst>
          <pc:docMk/>
          <pc:sldMk cId="4175108805" sldId="350"/>
        </pc:sldMkLst>
        <pc:spChg chg="del">
          <ac:chgData name="Ayah Imad" userId="3be45c0c2956e59f" providerId="LiveId" clId="{5E26C015-DC2B-4F21-B5B8-2F4507B46941}" dt="2021-01-29T22:01:43.502" v="7985" actId="478"/>
          <ac:spMkLst>
            <pc:docMk/>
            <pc:sldMk cId="4175108805" sldId="350"/>
            <ac:spMk id="2" creationId="{852F0237-007E-4AE1-83C1-85B25509A151}"/>
          </ac:spMkLst>
        </pc:spChg>
        <pc:spChg chg="mod">
          <ac:chgData name="Ayah Imad" userId="3be45c0c2956e59f" providerId="LiveId" clId="{5E26C015-DC2B-4F21-B5B8-2F4507B46941}" dt="2021-01-29T22:05:40.268" v="8140" actId="113"/>
          <ac:spMkLst>
            <pc:docMk/>
            <pc:sldMk cId="4175108805" sldId="350"/>
            <ac:spMk id="3" creationId="{5448265C-61FB-4398-8D1C-4191C76C1A10}"/>
          </ac:spMkLst>
        </pc:spChg>
      </pc:sldChg>
      <pc:sldChg chg="addSp delSp modSp new mod modNotesTx">
        <pc:chgData name="Ayah Imad" userId="3be45c0c2956e59f" providerId="LiveId" clId="{5E26C015-DC2B-4F21-B5B8-2F4507B46941}" dt="2021-02-03T22:43:33.109" v="10606" actId="732"/>
        <pc:sldMkLst>
          <pc:docMk/>
          <pc:sldMk cId="3780932241" sldId="351"/>
        </pc:sldMkLst>
        <pc:spChg chg="del">
          <ac:chgData name="Ayah Imad" userId="3be45c0c2956e59f" providerId="LiveId" clId="{5E26C015-DC2B-4F21-B5B8-2F4507B46941}" dt="2021-01-29T21:53:08.580" v="7835" actId="478"/>
          <ac:spMkLst>
            <pc:docMk/>
            <pc:sldMk cId="3780932241" sldId="351"/>
            <ac:spMk id="2" creationId="{493CC602-17B9-46AA-A05A-2CC6A0CC6CAB}"/>
          </ac:spMkLst>
        </pc:spChg>
        <pc:spChg chg="mod">
          <ac:chgData name="Ayah Imad" userId="3be45c0c2956e59f" providerId="LiveId" clId="{5E26C015-DC2B-4F21-B5B8-2F4507B46941}" dt="2021-01-29T22:01:17.686" v="7981" actId="14100"/>
          <ac:spMkLst>
            <pc:docMk/>
            <pc:sldMk cId="3780932241" sldId="351"/>
            <ac:spMk id="3" creationId="{F01A1208-DFBB-4D8A-BCD5-A6843BEE103C}"/>
          </ac:spMkLst>
        </pc:spChg>
        <pc:spChg chg="add del">
          <ac:chgData name="Ayah Imad" userId="3be45c0c2956e59f" providerId="LiveId" clId="{5E26C015-DC2B-4F21-B5B8-2F4507B46941}" dt="2021-01-29T21:55:18.527" v="7857" actId="22"/>
          <ac:spMkLst>
            <pc:docMk/>
            <pc:sldMk cId="3780932241" sldId="351"/>
            <ac:spMk id="5" creationId="{681CDF63-06A3-4780-B13B-1E266C10A5C7}"/>
          </ac:spMkLst>
        </pc:spChg>
        <pc:picChg chg="add mod modCrop">
          <ac:chgData name="Ayah Imad" userId="3be45c0c2956e59f" providerId="LiveId" clId="{5E26C015-DC2B-4F21-B5B8-2F4507B46941}" dt="2021-02-03T22:43:33.109" v="10606" actId="732"/>
          <ac:picMkLst>
            <pc:docMk/>
            <pc:sldMk cId="3780932241" sldId="351"/>
            <ac:picMk id="4" creationId="{0504109D-E4EC-4B1F-8572-D8AE9691CB2F}"/>
          </ac:picMkLst>
        </pc:picChg>
        <pc:picChg chg="add del mod modCrop">
          <ac:chgData name="Ayah Imad" userId="3be45c0c2956e59f" providerId="LiveId" clId="{5E26C015-DC2B-4F21-B5B8-2F4507B46941}" dt="2021-02-03T22:40:14.620" v="10579" actId="478"/>
          <ac:picMkLst>
            <pc:docMk/>
            <pc:sldMk cId="3780932241" sldId="351"/>
            <ac:picMk id="6" creationId="{825383ED-DC79-4A42-96D6-33B34A82F8D9}"/>
          </ac:picMkLst>
        </pc:picChg>
      </pc:sldChg>
      <pc:sldChg chg="delSp modSp new mod">
        <pc:chgData name="Ayah Imad" userId="3be45c0c2956e59f" providerId="LiveId" clId="{5E26C015-DC2B-4F21-B5B8-2F4507B46941}" dt="2021-02-03T22:18:32.275" v="10519" actId="20577"/>
        <pc:sldMkLst>
          <pc:docMk/>
          <pc:sldMk cId="2979862252" sldId="352"/>
        </pc:sldMkLst>
        <pc:spChg chg="del">
          <ac:chgData name="Ayah Imad" userId="3be45c0c2956e59f" providerId="LiveId" clId="{5E26C015-DC2B-4F21-B5B8-2F4507B46941}" dt="2021-01-29T23:55:19.663" v="9287" actId="478"/>
          <ac:spMkLst>
            <pc:docMk/>
            <pc:sldMk cId="2979862252" sldId="352"/>
            <ac:spMk id="2" creationId="{246C1355-F662-4EE7-8E95-7A1FC2D6B73D}"/>
          </ac:spMkLst>
        </pc:spChg>
        <pc:spChg chg="mod">
          <ac:chgData name="Ayah Imad" userId="3be45c0c2956e59f" providerId="LiveId" clId="{5E26C015-DC2B-4F21-B5B8-2F4507B46941}" dt="2021-02-03T22:18:32.275" v="10519" actId="20577"/>
          <ac:spMkLst>
            <pc:docMk/>
            <pc:sldMk cId="2979862252" sldId="352"/>
            <ac:spMk id="3" creationId="{B5FF5041-BEE3-4B76-97C6-6544F787CF03}"/>
          </ac:spMkLst>
        </pc:spChg>
      </pc:sldChg>
      <pc:sldChg chg="delSp modSp new mod">
        <pc:chgData name="Ayah Imad" userId="3be45c0c2956e59f" providerId="LiveId" clId="{5E26C015-DC2B-4F21-B5B8-2F4507B46941}" dt="2021-02-03T20:59:37.567" v="10035" actId="20577"/>
        <pc:sldMkLst>
          <pc:docMk/>
          <pc:sldMk cId="1685078732" sldId="353"/>
        </pc:sldMkLst>
        <pc:spChg chg="del">
          <ac:chgData name="Ayah Imad" userId="3be45c0c2956e59f" providerId="LiveId" clId="{5E26C015-DC2B-4F21-B5B8-2F4507B46941}" dt="2021-02-03T20:05:00.719" v="9981" actId="478"/>
          <ac:spMkLst>
            <pc:docMk/>
            <pc:sldMk cId="1685078732" sldId="353"/>
            <ac:spMk id="2" creationId="{A9B7AC43-9F16-4F33-B2E9-5288F4D5ABA7}"/>
          </ac:spMkLst>
        </pc:spChg>
        <pc:spChg chg="mod">
          <ac:chgData name="Ayah Imad" userId="3be45c0c2956e59f" providerId="LiveId" clId="{5E26C015-DC2B-4F21-B5B8-2F4507B46941}" dt="2021-02-03T20:59:37.567" v="10035" actId="20577"/>
          <ac:spMkLst>
            <pc:docMk/>
            <pc:sldMk cId="1685078732" sldId="353"/>
            <ac:spMk id="3" creationId="{1A1D7C26-704B-41C5-A9B0-2F51E5E9D4B0}"/>
          </ac:spMkLst>
        </pc:spChg>
        <pc:spChg chg="del">
          <ac:chgData name="Ayah Imad" userId="3be45c0c2956e59f" providerId="LiveId" clId="{5E26C015-DC2B-4F21-B5B8-2F4507B46941}" dt="2021-02-03T20:04:56.642" v="9980" actId="478"/>
          <ac:spMkLst>
            <pc:docMk/>
            <pc:sldMk cId="1685078732" sldId="353"/>
            <ac:spMk id="4" creationId="{1A6B9AF3-EA61-4BBC-91D1-427F31A16B78}"/>
          </ac:spMkLst>
        </pc:spChg>
      </pc:sldChg>
      <pc:sldChg chg="addSp delSp modSp new mod">
        <pc:chgData name="Ayah Imad" userId="3be45c0c2956e59f" providerId="LiveId" clId="{5E26C015-DC2B-4F21-B5B8-2F4507B46941}" dt="2021-02-03T21:14:53.716" v="10190" actId="1076"/>
        <pc:sldMkLst>
          <pc:docMk/>
          <pc:sldMk cId="2489129878" sldId="354"/>
        </pc:sldMkLst>
        <pc:spChg chg="del">
          <ac:chgData name="Ayah Imad" userId="3be45c0c2956e59f" providerId="LiveId" clId="{5E26C015-DC2B-4F21-B5B8-2F4507B46941}" dt="2021-02-03T21:11:05.073" v="10142" actId="478"/>
          <ac:spMkLst>
            <pc:docMk/>
            <pc:sldMk cId="2489129878" sldId="354"/>
            <ac:spMk id="2" creationId="{A8A5FA3F-7785-4B39-B91A-EEFF2B21E9FC}"/>
          </ac:spMkLst>
        </pc:spChg>
        <pc:spChg chg="del mod">
          <ac:chgData name="Ayah Imad" userId="3be45c0c2956e59f" providerId="LiveId" clId="{5E26C015-DC2B-4F21-B5B8-2F4507B46941}" dt="2021-02-03T21:11:11.378" v="10145" actId="478"/>
          <ac:spMkLst>
            <pc:docMk/>
            <pc:sldMk cId="2489129878" sldId="354"/>
            <ac:spMk id="3" creationId="{14833093-32AD-4D54-B7FD-C1FC83C9134B}"/>
          </ac:spMkLst>
        </pc:spChg>
        <pc:picChg chg="add mod modCrop">
          <ac:chgData name="Ayah Imad" userId="3be45c0c2956e59f" providerId="LiveId" clId="{5E26C015-DC2B-4F21-B5B8-2F4507B46941}" dt="2021-02-03T21:14:37.265" v="10187" actId="1076"/>
          <ac:picMkLst>
            <pc:docMk/>
            <pc:sldMk cId="2489129878" sldId="354"/>
            <ac:picMk id="5" creationId="{74887EC4-90AC-4B08-B44F-076DB9EC6633}"/>
          </ac:picMkLst>
        </pc:picChg>
        <pc:picChg chg="add mod modCrop">
          <ac:chgData name="Ayah Imad" userId="3be45c0c2956e59f" providerId="LiveId" clId="{5E26C015-DC2B-4F21-B5B8-2F4507B46941}" dt="2021-02-03T21:14:53.716" v="10190" actId="1076"/>
          <ac:picMkLst>
            <pc:docMk/>
            <pc:sldMk cId="2489129878" sldId="354"/>
            <ac:picMk id="7" creationId="{7E448298-00EE-4EAB-B85B-A00093896882}"/>
          </ac:picMkLst>
        </pc:picChg>
      </pc:sldChg>
      <pc:sldChg chg="addSp delSp modSp new mod modClrScheme chgLayout">
        <pc:chgData name="Ayah Imad" userId="3be45c0c2956e59f" providerId="LiveId" clId="{5E26C015-DC2B-4F21-B5B8-2F4507B46941}" dt="2021-02-03T21:56:51.482" v="10347"/>
        <pc:sldMkLst>
          <pc:docMk/>
          <pc:sldMk cId="4041949893" sldId="355"/>
        </pc:sldMkLst>
        <pc:spChg chg="del">
          <ac:chgData name="Ayah Imad" userId="3be45c0c2956e59f" providerId="LiveId" clId="{5E26C015-DC2B-4F21-B5B8-2F4507B46941}" dt="2021-02-03T21:53:50.499" v="10303" actId="478"/>
          <ac:spMkLst>
            <pc:docMk/>
            <pc:sldMk cId="4041949893" sldId="355"/>
            <ac:spMk id="2" creationId="{61C621D0-7C75-4FB5-80FE-618B0D4180AD}"/>
          </ac:spMkLst>
        </pc:spChg>
        <pc:spChg chg="del mod">
          <ac:chgData name="Ayah Imad" userId="3be45c0c2956e59f" providerId="LiveId" clId="{5E26C015-DC2B-4F21-B5B8-2F4507B46941}" dt="2021-02-03T21:53:54.231" v="10305" actId="478"/>
          <ac:spMkLst>
            <pc:docMk/>
            <pc:sldMk cId="4041949893" sldId="355"/>
            <ac:spMk id="3" creationId="{55E94F1B-AB4A-4AAA-A765-958202EBAA17}"/>
          </ac:spMkLst>
        </pc:spChg>
        <pc:spChg chg="add del mod">
          <ac:chgData name="Ayah Imad" userId="3be45c0c2956e59f" providerId="LiveId" clId="{5E26C015-DC2B-4F21-B5B8-2F4507B46941}" dt="2021-02-03T21:54:02.390" v="10307" actId="478"/>
          <ac:spMkLst>
            <pc:docMk/>
            <pc:sldMk cId="4041949893" sldId="355"/>
            <ac:spMk id="4" creationId="{E3B5B357-2DC5-49AF-83FF-F4950ABD9D03}"/>
          </ac:spMkLst>
        </pc:spChg>
        <pc:spChg chg="add mod">
          <ac:chgData name="Ayah Imad" userId="3be45c0c2956e59f" providerId="LiveId" clId="{5E26C015-DC2B-4F21-B5B8-2F4507B46941}" dt="2021-02-03T21:54:51.381" v="10334" actId="122"/>
          <ac:spMkLst>
            <pc:docMk/>
            <pc:sldMk cId="4041949893" sldId="355"/>
            <ac:spMk id="5" creationId="{04F9A0CA-03EE-4C9C-B6E1-563098EBB9D2}"/>
          </ac:spMkLst>
        </pc:spChg>
        <pc:spChg chg="add mod">
          <ac:chgData name="Ayah Imad" userId="3be45c0c2956e59f" providerId="LiveId" clId="{5E26C015-DC2B-4F21-B5B8-2F4507B46941}" dt="2021-02-03T21:56:32.317" v="10346" actId="122"/>
          <ac:spMkLst>
            <pc:docMk/>
            <pc:sldMk cId="4041949893" sldId="355"/>
            <ac:spMk id="6" creationId="{12C2F2A9-2D32-46C1-A6D3-0F78C3DF5973}"/>
          </ac:spMkLst>
        </pc:spChg>
        <pc:picChg chg="add mod">
          <ac:chgData name="Ayah Imad" userId="3be45c0c2956e59f" providerId="LiveId" clId="{5E26C015-DC2B-4F21-B5B8-2F4507B46941}" dt="2021-02-03T21:54:21.632" v="10318" actId="1076"/>
          <ac:picMkLst>
            <pc:docMk/>
            <pc:sldMk cId="4041949893" sldId="355"/>
            <ac:picMk id="7" creationId="{4EFE8FB7-2A8E-4D02-9B53-E014342D66DD}"/>
          </ac:picMkLst>
        </pc:picChg>
        <pc:picChg chg="add mod">
          <ac:chgData name="Ayah Imad" userId="3be45c0c2956e59f" providerId="LiveId" clId="{5E26C015-DC2B-4F21-B5B8-2F4507B46941}" dt="2021-02-03T21:55:49.933" v="10339" actId="14100"/>
          <ac:picMkLst>
            <pc:docMk/>
            <pc:sldMk cId="4041949893" sldId="355"/>
            <ac:picMk id="8" creationId="{6B91E000-21F3-4F6B-8148-33B814BA207E}"/>
          </ac:picMkLst>
        </pc:picChg>
        <pc:picChg chg="mod">
          <ac:chgData name="Ayah Imad" userId="3be45c0c2956e59f" providerId="LiveId" clId="{5E26C015-DC2B-4F21-B5B8-2F4507B46941}" dt="2021-02-03T21:56:51.482" v="10347"/>
          <ac:picMkLst>
            <pc:docMk/>
            <pc:sldMk cId="4041949893" sldId="355"/>
            <ac:picMk id="9" creationId="{17A44285-FB2D-4834-A856-5DF883923D18}"/>
          </ac:picMkLst>
        </pc:picChg>
      </pc:sldChg>
      <pc:sldChg chg="addSp delSp modSp new mod">
        <pc:chgData name="Ayah Imad" userId="3be45c0c2956e59f" providerId="LiveId" clId="{5E26C015-DC2B-4F21-B5B8-2F4507B46941}" dt="2021-02-03T22:01:19.967" v="10411" actId="1076"/>
        <pc:sldMkLst>
          <pc:docMk/>
          <pc:sldMk cId="2030148967" sldId="356"/>
        </pc:sldMkLst>
        <pc:spChg chg="del">
          <ac:chgData name="Ayah Imad" userId="3be45c0c2956e59f" providerId="LiveId" clId="{5E26C015-DC2B-4F21-B5B8-2F4507B46941}" dt="2021-02-03T21:56:58.448" v="10349" actId="478"/>
          <ac:spMkLst>
            <pc:docMk/>
            <pc:sldMk cId="2030148967" sldId="356"/>
            <ac:spMk id="2" creationId="{4F4A54C4-E655-49F9-8E6B-F61B656B130C}"/>
          </ac:spMkLst>
        </pc:spChg>
        <pc:spChg chg="mod">
          <ac:chgData name="Ayah Imad" userId="3be45c0c2956e59f" providerId="LiveId" clId="{5E26C015-DC2B-4F21-B5B8-2F4507B46941}" dt="2021-02-03T22:00:59.975" v="10404" actId="1076"/>
          <ac:spMkLst>
            <pc:docMk/>
            <pc:sldMk cId="2030148967" sldId="356"/>
            <ac:spMk id="3" creationId="{BDE399CC-135D-4981-8CE7-01B572324B59}"/>
          </ac:spMkLst>
        </pc:spChg>
        <pc:spChg chg="del">
          <ac:chgData name="Ayah Imad" userId="3be45c0c2956e59f" providerId="LiveId" clId="{5E26C015-DC2B-4F21-B5B8-2F4507B46941}" dt="2021-02-03T21:58:08.963" v="10378" actId="478"/>
          <ac:spMkLst>
            <pc:docMk/>
            <pc:sldMk cId="2030148967" sldId="356"/>
            <ac:spMk id="4" creationId="{5F762B9B-4723-46F9-8EF7-426F4E458B41}"/>
          </ac:spMkLst>
        </pc:spChg>
        <pc:picChg chg="add mod">
          <ac:chgData name="Ayah Imad" userId="3be45c0c2956e59f" providerId="LiveId" clId="{5E26C015-DC2B-4F21-B5B8-2F4507B46941}" dt="2021-02-03T22:01:06.496" v="10405" actId="1076"/>
          <ac:picMkLst>
            <pc:docMk/>
            <pc:sldMk cId="2030148967" sldId="356"/>
            <ac:picMk id="5" creationId="{17A44285-FB2D-4834-A856-5DF883923D18}"/>
          </ac:picMkLst>
        </pc:picChg>
        <pc:picChg chg="add mod">
          <ac:chgData name="Ayah Imad" userId="3be45c0c2956e59f" providerId="LiveId" clId="{5E26C015-DC2B-4F21-B5B8-2F4507B46941}" dt="2021-02-03T22:01:08.535" v="10406" actId="1076"/>
          <ac:picMkLst>
            <pc:docMk/>
            <pc:sldMk cId="2030148967" sldId="356"/>
            <ac:picMk id="6" creationId="{792AD688-6936-46EF-849D-A9EF5E38EDA8}"/>
          </ac:picMkLst>
        </pc:picChg>
        <pc:picChg chg="add mod">
          <ac:chgData name="Ayah Imad" userId="3be45c0c2956e59f" providerId="LiveId" clId="{5E26C015-DC2B-4F21-B5B8-2F4507B46941}" dt="2021-02-03T22:01:19.967" v="10411" actId="1076"/>
          <ac:picMkLst>
            <pc:docMk/>
            <pc:sldMk cId="2030148967" sldId="356"/>
            <ac:picMk id="7" creationId="{6C412B49-2960-4E90-8DA4-3FEE5D2E325C}"/>
          </ac:picMkLst>
        </pc:picChg>
        <pc:picChg chg="add mod">
          <ac:chgData name="Ayah Imad" userId="3be45c0c2956e59f" providerId="LiveId" clId="{5E26C015-DC2B-4F21-B5B8-2F4507B46941}" dt="2021-02-03T22:01:15.836" v="10410" actId="1076"/>
          <ac:picMkLst>
            <pc:docMk/>
            <pc:sldMk cId="2030148967" sldId="356"/>
            <ac:picMk id="8" creationId="{FBF883A6-5EBA-4B8E-A85B-CA22142B8B6F}"/>
          </ac:picMkLst>
        </pc:picChg>
      </pc:sldChg>
      <pc:sldChg chg="addSp delSp modSp new mod ord modClrScheme chgLayout">
        <pc:chgData name="Ayah Imad" userId="3be45c0c2956e59f" providerId="LiveId" clId="{5E26C015-DC2B-4F21-B5B8-2F4507B46941}" dt="2021-02-03T22:55:48.911" v="10710" actId="5793"/>
        <pc:sldMkLst>
          <pc:docMk/>
          <pc:sldMk cId="384916192" sldId="357"/>
        </pc:sldMkLst>
        <pc:spChg chg="del">
          <ac:chgData name="Ayah Imad" userId="3be45c0c2956e59f" providerId="LiveId" clId="{5E26C015-DC2B-4F21-B5B8-2F4507B46941}" dt="2021-02-03T22:06:00.082" v="10416" actId="478"/>
          <ac:spMkLst>
            <pc:docMk/>
            <pc:sldMk cId="384916192" sldId="357"/>
            <ac:spMk id="2" creationId="{22590DE6-E23B-4D1E-B54E-A730283575F0}"/>
          </ac:spMkLst>
        </pc:spChg>
        <pc:spChg chg="add del mod">
          <ac:chgData name="Ayah Imad" userId="3be45c0c2956e59f" providerId="LiveId" clId="{5E26C015-DC2B-4F21-B5B8-2F4507B46941}" dt="2021-02-03T22:06:06.254" v="10418" actId="478"/>
          <ac:spMkLst>
            <pc:docMk/>
            <pc:sldMk cId="384916192" sldId="357"/>
            <ac:spMk id="3" creationId="{6C63FDF1-2797-4EF3-94EC-A524D0671AF8}"/>
          </ac:spMkLst>
        </pc:spChg>
        <pc:spChg chg="add mod">
          <ac:chgData name="Ayah Imad" userId="3be45c0c2956e59f" providerId="LiveId" clId="{5E26C015-DC2B-4F21-B5B8-2F4507B46941}" dt="2021-02-03T22:55:48.911" v="10710" actId="5793"/>
          <ac:spMkLst>
            <pc:docMk/>
            <pc:sldMk cId="384916192" sldId="357"/>
            <ac:spMk id="4" creationId="{A52541E2-D9F2-4DCE-A5A4-74BC160AF59C}"/>
          </ac:spMkLst>
        </pc:spChg>
      </pc:sldChg>
      <pc:sldChg chg="addSp delSp modSp new mod">
        <pc:chgData name="Ayah Imad" userId="3be45c0c2956e59f" providerId="LiveId" clId="{5E26C015-DC2B-4F21-B5B8-2F4507B46941}" dt="2021-02-03T22:55:46.632" v="10709" actId="1076"/>
        <pc:sldMkLst>
          <pc:docMk/>
          <pc:sldMk cId="3144391747" sldId="358"/>
        </pc:sldMkLst>
        <pc:spChg chg="del">
          <ac:chgData name="Ayah Imad" userId="3be45c0c2956e59f" providerId="LiveId" clId="{5E26C015-DC2B-4F21-B5B8-2F4507B46941}" dt="2021-02-03T22:19:36.009" v="10523" actId="478"/>
          <ac:spMkLst>
            <pc:docMk/>
            <pc:sldMk cId="3144391747" sldId="358"/>
            <ac:spMk id="2" creationId="{AEF96AC8-D6EF-4C0F-9DBA-417E8A51AE40}"/>
          </ac:spMkLst>
        </pc:spChg>
        <pc:spChg chg="add del mod">
          <ac:chgData name="Ayah Imad" userId="3be45c0c2956e59f" providerId="LiveId" clId="{5E26C015-DC2B-4F21-B5B8-2F4507B46941}" dt="2021-02-03T22:55:46.632" v="10709" actId="1076"/>
          <ac:spMkLst>
            <pc:docMk/>
            <pc:sldMk cId="3144391747" sldId="358"/>
            <ac:spMk id="3" creationId="{7EA3C76C-7D2D-436F-87CC-07F6BA1D06D6}"/>
          </ac:spMkLst>
        </pc:spChg>
        <pc:spChg chg="del mod">
          <ac:chgData name="Ayah Imad" userId="3be45c0c2956e59f" providerId="LiveId" clId="{5E26C015-DC2B-4F21-B5B8-2F4507B46941}" dt="2021-02-03T22:18:50.327" v="10522" actId="478"/>
          <ac:spMkLst>
            <pc:docMk/>
            <pc:sldMk cId="3144391747" sldId="358"/>
            <ac:spMk id="4" creationId="{0392C0FC-93C3-4160-8286-9D350B8F1730}"/>
          </ac:spMkLst>
        </pc:spChg>
        <pc:spChg chg="add del">
          <ac:chgData name="Ayah Imad" userId="3be45c0c2956e59f" providerId="LiveId" clId="{5E26C015-DC2B-4F21-B5B8-2F4507B46941}" dt="2021-02-03T22:22:49.577" v="10528" actId="22"/>
          <ac:spMkLst>
            <pc:docMk/>
            <pc:sldMk cId="3144391747" sldId="358"/>
            <ac:spMk id="6" creationId="{2B280AED-D64C-4331-93D4-CDEB647E8FEC}"/>
          </ac:spMkLst>
        </pc:spChg>
        <pc:spChg chg="add del">
          <ac:chgData name="Ayah Imad" userId="3be45c0c2956e59f" providerId="LiveId" clId="{5E26C015-DC2B-4F21-B5B8-2F4507B46941}" dt="2021-02-03T22:24:08.351" v="10537" actId="22"/>
          <ac:spMkLst>
            <pc:docMk/>
            <pc:sldMk cId="3144391747" sldId="358"/>
            <ac:spMk id="10" creationId="{D2AE1FAC-4970-4A29-989F-93478ED691AB}"/>
          </ac:spMkLst>
        </pc:spChg>
        <pc:picChg chg="add del mod">
          <ac:chgData name="Ayah Imad" userId="3be45c0c2956e59f" providerId="LiveId" clId="{5E26C015-DC2B-4F21-B5B8-2F4507B46941}" dt="2021-02-03T22:24:00.452" v="10533" actId="931"/>
          <ac:picMkLst>
            <pc:docMk/>
            <pc:sldMk cId="3144391747" sldId="358"/>
            <ac:picMk id="8" creationId="{6BF1B47C-951F-4EE7-BE35-975C77595A8F}"/>
          </ac:picMkLst>
        </pc:picChg>
        <pc:picChg chg="add mod modCrop">
          <ac:chgData name="Ayah Imad" userId="3be45c0c2956e59f" providerId="LiveId" clId="{5E26C015-DC2B-4F21-B5B8-2F4507B46941}" dt="2021-02-03T22:54:13.269" v="10678" actId="1076"/>
          <ac:picMkLst>
            <pc:docMk/>
            <pc:sldMk cId="3144391747" sldId="358"/>
            <ac:picMk id="12" creationId="{EE1C762B-0398-4233-8DB0-453F53C82D97}"/>
          </ac:picMkLst>
        </pc:picChg>
        <pc:picChg chg="add mod modCrop">
          <ac:chgData name="Ayah Imad" userId="3be45c0c2956e59f" providerId="LiveId" clId="{5E26C015-DC2B-4F21-B5B8-2F4507B46941}" dt="2021-02-03T22:54:15.186" v="10679" actId="1076"/>
          <ac:picMkLst>
            <pc:docMk/>
            <pc:sldMk cId="3144391747" sldId="358"/>
            <ac:picMk id="13" creationId="{89A8673A-B624-4A65-B735-EF26CBBBD0C6}"/>
          </ac:picMkLst>
        </pc:picChg>
      </pc:sldChg>
      <pc:sldChg chg="addSp delSp modSp new mod ord">
        <pc:chgData name="Ayah Imad" userId="3be45c0c2956e59f" providerId="LiveId" clId="{5E26C015-DC2B-4F21-B5B8-2F4507B46941}" dt="2021-02-03T22:58:08.446" v="10715"/>
        <pc:sldMkLst>
          <pc:docMk/>
          <pc:sldMk cId="2198695799" sldId="359"/>
        </pc:sldMkLst>
        <pc:spChg chg="del">
          <ac:chgData name="Ayah Imad" userId="3be45c0c2956e59f" providerId="LiveId" clId="{5E26C015-DC2B-4F21-B5B8-2F4507B46941}" dt="2021-02-03T22:32:00.389" v="10556" actId="478"/>
          <ac:spMkLst>
            <pc:docMk/>
            <pc:sldMk cId="2198695799" sldId="359"/>
            <ac:spMk id="2" creationId="{6947BEB5-9A35-4F9F-B599-598986F098D6}"/>
          </ac:spMkLst>
        </pc:spChg>
        <pc:spChg chg="del">
          <ac:chgData name="Ayah Imad" userId="3be45c0c2956e59f" providerId="LiveId" clId="{5E26C015-DC2B-4F21-B5B8-2F4507B46941}" dt="2021-02-03T22:29:27.946" v="10546" actId="931"/>
          <ac:spMkLst>
            <pc:docMk/>
            <pc:sldMk cId="2198695799" sldId="359"/>
            <ac:spMk id="3" creationId="{10C4916C-98AD-4782-A36F-1A9DF5F213C2}"/>
          </ac:spMkLst>
        </pc:spChg>
        <pc:picChg chg="add mod modCrop">
          <ac:chgData name="Ayah Imad" userId="3be45c0c2956e59f" providerId="LiveId" clId="{5E26C015-DC2B-4F21-B5B8-2F4507B46941}" dt="2021-02-03T22:48:06.759" v="10660" actId="1076"/>
          <ac:picMkLst>
            <pc:docMk/>
            <pc:sldMk cId="2198695799" sldId="359"/>
            <ac:picMk id="5" creationId="{B36B5244-7E07-49DE-B5F3-FDF0E3515FD4}"/>
          </ac:picMkLst>
        </pc:picChg>
        <pc:picChg chg="add mod modCrop">
          <ac:chgData name="Ayah Imad" userId="3be45c0c2956e59f" providerId="LiveId" clId="{5E26C015-DC2B-4F21-B5B8-2F4507B46941}" dt="2021-02-03T22:48:08.586" v="10661" actId="1076"/>
          <ac:picMkLst>
            <pc:docMk/>
            <pc:sldMk cId="2198695799" sldId="359"/>
            <ac:picMk id="7" creationId="{93136F2F-CC67-4862-A869-9C4FC9F8E838}"/>
          </ac:picMkLst>
        </pc:picChg>
        <pc:picChg chg="add mod modCrop">
          <ac:chgData name="Ayah Imad" userId="3be45c0c2956e59f" providerId="LiveId" clId="{5E26C015-DC2B-4F21-B5B8-2F4507B46941}" dt="2021-02-03T22:47:58.809" v="10658" actId="1076"/>
          <ac:picMkLst>
            <pc:docMk/>
            <pc:sldMk cId="2198695799" sldId="359"/>
            <ac:picMk id="9" creationId="{AF488385-23BE-4A7D-93EE-76C14E7B23D4}"/>
          </ac:picMkLst>
        </pc:picChg>
        <pc:picChg chg="add mod modCrop">
          <ac:chgData name="Ayah Imad" userId="3be45c0c2956e59f" providerId="LiveId" clId="{5E26C015-DC2B-4F21-B5B8-2F4507B46941}" dt="2021-02-03T22:47:57.098" v="10657" actId="1076"/>
          <ac:picMkLst>
            <pc:docMk/>
            <pc:sldMk cId="2198695799" sldId="359"/>
            <ac:picMk id="11" creationId="{B676E2DC-048E-4465-927C-FBF6F5E4BDFF}"/>
          </ac:picMkLst>
        </pc:picChg>
        <pc:picChg chg="add mod modCrop">
          <ac:chgData name="Ayah Imad" userId="3be45c0c2956e59f" providerId="LiveId" clId="{5E26C015-DC2B-4F21-B5B8-2F4507B46941}" dt="2021-02-03T22:48:03.243" v="10659" actId="1076"/>
          <ac:picMkLst>
            <pc:docMk/>
            <pc:sldMk cId="2198695799" sldId="359"/>
            <ac:picMk id="13" creationId="{229DE418-2118-4E64-8C02-D0E84A80D06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3C12E3-885B-4B52-98FC-5CD75AEBB794}" type="datetimeFigureOut">
              <a:rPr lang="en-US" smtClean="0"/>
              <a:t>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63C2F7-DF3C-4341-8305-8C356C851908}" type="slidenum">
              <a:rPr lang="en-US" smtClean="0"/>
              <a:t>‹#›</a:t>
            </a:fld>
            <a:endParaRPr lang="en-US"/>
          </a:p>
        </p:txBody>
      </p:sp>
    </p:spTree>
    <p:extLst>
      <p:ext uri="{BB962C8B-B14F-4D97-AF65-F5344CB8AC3E}">
        <p14:creationId xmlns:p14="http://schemas.microsoft.com/office/powerpoint/2010/main" val="2213450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dentate or pectinate line marks the transition point between columnar rectal mucosa and squamous anoderm.</a:t>
            </a:r>
            <a:br>
              <a:rPr lang="en-US" dirty="0"/>
            </a:br>
            <a:r>
              <a:rPr lang="en-US" dirty="0"/>
              <a:t>-The anal transition zone includes mucosa proximal to the dentate line that shares histologic characteristics of columnar, cuboidal, and squamous epithelium.</a:t>
            </a:r>
            <a:br>
              <a:rPr lang="en-US" dirty="0"/>
            </a:br>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3</a:t>
            </a:fld>
            <a:endParaRPr lang="en-US"/>
          </a:p>
        </p:txBody>
      </p:sp>
    </p:spTree>
    <p:extLst>
      <p:ext uri="{BB962C8B-B14F-4D97-AF65-F5344CB8AC3E}">
        <p14:creationId xmlns:p14="http://schemas.microsoft.com/office/powerpoint/2010/main" val="1560304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21</a:t>
            </a:fld>
            <a:endParaRPr lang="en-US"/>
          </a:p>
        </p:txBody>
      </p:sp>
    </p:spTree>
    <p:extLst>
      <p:ext uri="{BB962C8B-B14F-4D97-AF65-F5344CB8AC3E}">
        <p14:creationId xmlns:p14="http://schemas.microsoft.com/office/powerpoint/2010/main" val="712419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11111"/>
                </a:solidFill>
                <a:effectLst/>
                <a:latin typeface="Helvetica" panose="020B0604020202020204" pitchFamily="34" charset="0"/>
              </a:rPr>
              <a:t>1- A pilonidal (pie-low-NIE-</a:t>
            </a:r>
            <a:r>
              <a:rPr lang="en-US" b="0" i="0" dirty="0" err="1">
                <a:solidFill>
                  <a:srgbClr val="111111"/>
                </a:solidFill>
                <a:effectLst/>
                <a:latin typeface="Helvetica" panose="020B0604020202020204" pitchFamily="34" charset="0"/>
              </a:rPr>
              <a:t>dul</a:t>
            </a:r>
            <a:r>
              <a:rPr lang="en-US" b="0" i="0" dirty="0">
                <a:solidFill>
                  <a:srgbClr val="111111"/>
                </a:solidFill>
                <a:effectLst/>
                <a:latin typeface="Helvetica" panose="020B0604020202020204" pitchFamily="34" charset="0"/>
              </a:rPr>
              <a:t>) cyst is an abnormal pocket in the skin that usually contains hair and skin debris. A pilonidal cyst is almost always located near the tailbone at the top of the cleft of the buttocks.</a:t>
            </a:r>
          </a:p>
          <a:p>
            <a:r>
              <a:rPr lang="en-US" b="0" i="0" dirty="0">
                <a:solidFill>
                  <a:srgbClr val="111111"/>
                </a:solidFill>
                <a:effectLst/>
                <a:latin typeface="Helvetica" panose="020B0604020202020204" pitchFamily="34" charset="0"/>
              </a:rPr>
              <a:t>Pilonidal cysts usually occur when hair punctures the skin and then becomes embedded. If a pilonidal cyst becomes infected, the resulting abscess is often extremely painful. The cyst can be drained through a small incision or removed surgically.</a:t>
            </a:r>
            <a:br>
              <a:rPr lang="en-US" dirty="0"/>
            </a:br>
            <a:endParaRPr lang="en-US" b="0" i="0" dirty="0">
              <a:solidFill>
                <a:srgbClr val="111111"/>
              </a:solidFill>
              <a:effectLst/>
              <a:latin typeface="Helvetica" panose="020B0604020202020204" pitchFamily="34" charset="0"/>
            </a:endParaRPr>
          </a:p>
          <a:p>
            <a:r>
              <a:rPr lang="en-US" b="0" i="0" dirty="0">
                <a:solidFill>
                  <a:srgbClr val="111111"/>
                </a:solidFill>
                <a:effectLst/>
                <a:latin typeface="Helvetica" panose="020B0604020202020204" pitchFamily="34" charset="0"/>
              </a:rPr>
              <a:t>2- The Bartholin's (BAHR-toe-</a:t>
            </a:r>
            <a:r>
              <a:rPr lang="en-US" b="0" i="0" dirty="0" err="1">
                <a:solidFill>
                  <a:srgbClr val="111111"/>
                </a:solidFill>
                <a:effectLst/>
                <a:latin typeface="Helvetica" panose="020B0604020202020204" pitchFamily="34" charset="0"/>
              </a:rPr>
              <a:t>linz</a:t>
            </a:r>
            <a:r>
              <a:rPr lang="en-US" b="0" i="0" dirty="0">
                <a:solidFill>
                  <a:srgbClr val="111111"/>
                </a:solidFill>
                <a:effectLst/>
                <a:latin typeface="Helvetica" panose="020B0604020202020204" pitchFamily="34" charset="0"/>
              </a:rPr>
              <a:t>) glands are located on each side of the vaginal opening. These glands secrete fluid that helps lubricate the vagina.</a:t>
            </a:r>
            <a:br>
              <a:rPr lang="en-US" b="0" i="0" dirty="0">
                <a:solidFill>
                  <a:srgbClr val="111111"/>
                </a:solidFill>
                <a:effectLst/>
                <a:latin typeface="Helvetica" panose="020B0604020202020204" pitchFamily="34" charset="0"/>
              </a:rPr>
            </a:br>
            <a:r>
              <a:rPr lang="en-US" b="0" i="0" dirty="0">
                <a:solidFill>
                  <a:srgbClr val="111111"/>
                </a:solidFill>
                <a:effectLst/>
                <a:latin typeface="Helvetica" panose="020B0604020202020204" pitchFamily="34" charset="0"/>
              </a:rPr>
              <a:t>Bartholin’s cyst: Sometimes the openings of these glands become obstructed, causing fluid to back up into the gland. The result is relatively painless swelling called a Bartholin's cyst. If the fluid within the cyst becomes infected, you may develop a collection of pus surrounded by inflamed tissue (abscess).</a:t>
            </a:r>
          </a:p>
          <a:p>
            <a:endParaRPr lang="en-US" b="0" i="0" dirty="0">
              <a:solidFill>
                <a:srgbClr val="111111"/>
              </a:solidFill>
              <a:effectLst/>
              <a:latin typeface="Helvetica" panose="020B0604020202020204" pitchFamily="34" charset="0"/>
            </a:endParaRPr>
          </a:p>
          <a:p>
            <a:r>
              <a:rPr lang="en-US" b="0" i="0" dirty="0">
                <a:solidFill>
                  <a:srgbClr val="111111"/>
                </a:solidFill>
                <a:effectLst/>
                <a:latin typeface="Helvetica" panose="020B0604020202020204" pitchFamily="34" charset="0"/>
              </a:rPr>
              <a:t>3- Cowper’s gland</a:t>
            </a:r>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23</a:t>
            </a:fld>
            <a:endParaRPr lang="en-US"/>
          </a:p>
        </p:txBody>
      </p:sp>
    </p:spTree>
    <p:extLst>
      <p:ext uri="{BB962C8B-B14F-4D97-AF65-F5344CB8AC3E}">
        <p14:creationId xmlns:p14="http://schemas.microsoft.com/office/powerpoint/2010/main" val="3181509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24</a:t>
            </a:fld>
            <a:endParaRPr lang="en-US"/>
          </a:p>
        </p:txBody>
      </p:sp>
    </p:spTree>
    <p:extLst>
      <p:ext uri="{BB962C8B-B14F-4D97-AF65-F5344CB8AC3E}">
        <p14:creationId xmlns:p14="http://schemas.microsoft.com/office/powerpoint/2010/main" val="589832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Incision of an ischiorectal abscess. The cavity is explored and, if septa exist, they should be broken down gently with a finger and the necrotic tissue lining the walls of the abscess removed by the finger wrapped in gauze. It is wise to biopsy the wall and send the pus for culture. Nothing further is done at this stage.</a:t>
            </a:r>
          </a:p>
        </p:txBody>
      </p:sp>
      <p:sp>
        <p:nvSpPr>
          <p:cNvPr id="4" name="Slide Number Placeholder 3"/>
          <p:cNvSpPr>
            <a:spLocks noGrp="1"/>
          </p:cNvSpPr>
          <p:nvPr>
            <p:ph type="sldNum" sz="quarter" idx="5"/>
          </p:nvPr>
        </p:nvSpPr>
        <p:spPr/>
        <p:txBody>
          <a:bodyPr/>
          <a:lstStyle/>
          <a:p>
            <a:fld id="{9063C2F7-DF3C-4341-8305-8C356C851908}" type="slidenum">
              <a:rPr lang="en-US" smtClean="0"/>
              <a:t>25</a:t>
            </a:fld>
            <a:endParaRPr lang="en-US"/>
          </a:p>
        </p:txBody>
      </p:sp>
    </p:spTree>
    <p:extLst>
      <p:ext uri="{BB962C8B-B14F-4D97-AF65-F5344CB8AC3E}">
        <p14:creationId xmlns:p14="http://schemas.microsoft.com/office/powerpoint/2010/main" val="4146819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arial" panose="020B0604020202020204" pitchFamily="34" charset="0"/>
              </a:rPr>
              <a:t>A </a:t>
            </a:r>
            <a:r>
              <a:rPr lang="en-US" b="1" i="0" dirty="0">
                <a:solidFill>
                  <a:srgbClr val="202124"/>
                </a:solidFill>
                <a:effectLst/>
                <a:latin typeface="arial" panose="020B0604020202020204" pitchFamily="34" charset="0"/>
              </a:rPr>
              <a:t>colostomy</a:t>
            </a:r>
            <a:r>
              <a:rPr lang="en-US" b="0" i="0" dirty="0">
                <a:solidFill>
                  <a:srgbClr val="202124"/>
                </a:solidFill>
                <a:effectLst/>
                <a:latin typeface="arial" panose="020B0604020202020204" pitchFamily="34" charset="0"/>
              </a:rPr>
              <a:t> is a surgical procedure that brings one end of the large intestine out through the abdominal wall. During this procedure, one end of the colon is diverted through an incision in the abdominal wall to create a stoma. A stoma is the opening in the skin where a pouch for collecting feces is attached.</a:t>
            </a:r>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26</a:t>
            </a:fld>
            <a:endParaRPr lang="en-US"/>
          </a:p>
        </p:txBody>
      </p:sp>
    </p:spTree>
    <p:extLst>
      <p:ext uri="{BB962C8B-B14F-4D97-AF65-F5344CB8AC3E}">
        <p14:creationId xmlns:p14="http://schemas.microsoft.com/office/powerpoint/2010/main" val="2424581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arial" panose="020B0604020202020204" pitchFamily="34" charset="0"/>
              </a:rPr>
              <a:t>Curettage is the use of a curette to remove tissue by scraping.</a:t>
            </a:r>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27</a:t>
            </a:fld>
            <a:endParaRPr lang="en-US"/>
          </a:p>
        </p:txBody>
      </p:sp>
    </p:spTree>
    <p:extLst>
      <p:ext uri="{BB962C8B-B14F-4D97-AF65-F5344CB8AC3E}">
        <p14:creationId xmlns:p14="http://schemas.microsoft.com/office/powerpoint/2010/main" val="730894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32</a:t>
            </a:fld>
            <a:endParaRPr lang="en-US"/>
          </a:p>
        </p:txBody>
      </p:sp>
    </p:spTree>
    <p:extLst>
      <p:ext uri="{BB962C8B-B14F-4D97-AF65-F5344CB8AC3E}">
        <p14:creationId xmlns:p14="http://schemas.microsoft.com/office/powerpoint/2010/main" val="2914463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47</a:t>
            </a:fld>
            <a:endParaRPr lang="en-US"/>
          </a:p>
        </p:txBody>
      </p:sp>
    </p:spTree>
    <p:extLst>
      <p:ext uri="{BB962C8B-B14F-4D97-AF65-F5344CB8AC3E}">
        <p14:creationId xmlns:p14="http://schemas.microsoft.com/office/powerpoint/2010/main" val="2866358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48</a:t>
            </a:fld>
            <a:endParaRPr lang="en-US"/>
          </a:p>
        </p:txBody>
      </p:sp>
    </p:spTree>
    <p:extLst>
      <p:ext uri="{BB962C8B-B14F-4D97-AF65-F5344CB8AC3E}">
        <p14:creationId xmlns:p14="http://schemas.microsoft.com/office/powerpoint/2010/main" val="1303610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Flexible sigmoidoscopy is performed to exclude proximal disease.</a:t>
            </a:r>
          </a:p>
          <a:p>
            <a:endParaRPr lang="en-US" dirty="0">
              <a:cs typeface="Calibri"/>
            </a:endParaRPr>
          </a:p>
          <a:p>
            <a:pPr>
              <a:lnSpc>
                <a:spcPct val="90000"/>
              </a:lnSpc>
              <a:spcBef>
                <a:spcPts val="1000"/>
              </a:spcBef>
            </a:pPr>
            <a:r>
              <a:rPr lang="en-US" dirty="0"/>
              <a:t>Proctoscopic examination:</a:t>
            </a:r>
            <a:br>
              <a:rPr lang="en-US" dirty="0"/>
            </a:br>
            <a:r>
              <a:rPr lang="en-US" dirty="0"/>
              <a:t>-  This is an essential part of both hemorrhoid examination and treatment. </a:t>
            </a:r>
            <a:br>
              <a:rPr lang="en-US" dirty="0"/>
            </a:br>
            <a:r>
              <a:rPr lang="en-US" dirty="0"/>
              <a:t>-  It should only be attempted if it does not cause pain. </a:t>
            </a:r>
            <a:br>
              <a:rPr lang="en-US" dirty="0"/>
            </a:br>
            <a:r>
              <a:rPr lang="en-US" dirty="0"/>
              <a:t>-  If there is pain it will be due to a condition that must be treated under local or general anesthesia. </a:t>
            </a:r>
            <a:br>
              <a:rPr lang="en-US" dirty="0"/>
            </a:br>
            <a:r>
              <a:rPr lang="en-US" dirty="0"/>
              <a:t>-  Internal hemorrhoids appear as purplish bulges that project into the anal canal. </a:t>
            </a:r>
            <a:br>
              <a:rPr lang="en-US" dirty="0"/>
            </a:br>
            <a:r>
              <a:rPr lang="en-US" dirty="0"/>
              <a:t>-  Large hemorrhoids can usually be made to prolapse as the proctoscope is withdrawn.</a:t>
            </a:r>
          </a:p>
          <a:p>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49</a:t>
            </a:fld>
            <a:endParaRPr lang="en-US"/>
          </a:p>
        </p:txBody>
      </p:sp>
    </p:spTree>
    <p:extLst>
      <p:ext uri="{BB962C8B-B14F-4D97-AF65-F5344CB8AC3E}">
        <p14:creationId xmlns:p14="http://schemas.microsoft.com/office/powerpoint/2010/main" val="28022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4</a:t>
            </a:fld>
            <a:endParaRPr lang="en-US"/>
          </a:p>
        </p:txBody>
      </p:sp>
    </p:spTree>
    <p:extLst>
      <p:ext uri="{BB962C8B-B14F-4D97-AF65-F5344CB8AC3E}">
        <p14:creationId xmlns:p14="http://schemas.microsoft.com/office/powerpoint/2010/main" val="889188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defined=prolapsed</a:t>
            </a:r>
          </a:p>
        </p:txBody>
      </p:sp>
      <p:sp>
        <p:nvSpPr>
          <p:cNvPr id="4" name="Slide Number Placeholder 3"/>
          <p:cNvSpPr>
            <a:spLocks noGrp="1"/>
          </p:cNvSpPr>
          <p:nvPr>
            <p:ph type="sldNum" sz="quarter" idx="5"/>
          </p:nvPr>
        </p:nvSpPr>
        <p:spPr/>
        <p:txBody>
          <a:bodyPr/>
          <a:lstStyle/>
          <a:p>
            <a:fld id="{9063C2F7-DF3C-4341-8305-8C356C851908}" type="slidenum">
              <a:rPr lang="en-US" smtClean="0"/>
              <a:t>54</a:t>
            </a:fld>
            <a:endParaRPr lang="en-US"/>
          </a:p>
        </p:txBody>
      </p:sp>
    </p:spTree>
    <p:extLst>
      <p:ext uri="{BB962C8B-B14F-4D97-AF65-F5344CB8AC3E}">
        <p14:creationId xmlns:p14="http://schemas.microsoft.com/office/powerpoint/2010/main" val="1331888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Urinary retention is directly related to the anesthetic technique used and to the perioperative fluids administered. Limiting fluids and the routine use of local anesthesia can reduce urinary retention to less than 5%.</a:t>
            </a:r>
          </a:p>
          <a:p>
            <a:r>
              <a:rPr lang="en-US" dirty="0"/>
              <a:t>retention of urine, especially in men, which rarely may need relief by catheterization.</a:t>
            </a:r>
          </a:p>
          <a:p>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55</a:t>
            </a:fld>
            <a:endParaRPr lang="en-US"/>
          </a:p>
        </p:txBody>
      </p:sp>
    </p:spTree>
    <p:extLst>
      <p:ext uri="{BB962C8B-B14F-4D97-AF65-F5344CB8AC3E}">
        <p14:creationId xmlns:p14="http://schemas.microsoft.com/office/powerpoint/2010/main" val="436678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60</a:t>
            </a:fld>
            <a:endParaRPr lang="en-US"/>
          </a:p>
        </p:txBody>
      </p:sp>
    </p:spTree>
    <p:extLst>
      <p:ext uri="{BB962C8B-B14F-4D97-AF65-F5344CB8AC3E}">
        <p14:creationId xmlns:p14="http://schemas.microsoft.com/office/powerpoint/2010/main" val="286311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keyhole defect may refer to a groove in the anal canal wall, which can occur after posterior midline </a:t>
            </a:r>
            <a:r>
              <a:rPr lang="en-US" dirty="0" err="1"/>
              <a:t>fissurectomy</a:t>
            </a:r>
            <a:r>
              <a:rPr lang="en-US" dirty="0"/>
              <a:t> or fistulotomy and it’s associated with minor degrees of fecal incontinence, allowing seepage of liquid stool or mucus.</a:t>
            </a:r>
            <a:endParaRPr lang="ar-JO" dirty="0"/>
          </a:p>
        </p:txBody>
      </p:sp>
      <p:sp>
        <p:nvSpPr>
          <p:cNvPr id="4" name="Slide Number Placeholder 3"/>
          <p:cNvSpPr>
            <a:spLocks noGrp="1"/>
          </p:cNvSpPr>
          <p:nvPr>
            <p:ph type="sldNum" sz="quarter" idx="5"/>
          </p:nvPr>
        </p:nvSpPr>
        <p:spPr/>
        <p:txBody>
          <a:bodyPr/>
          <a:lstStyle/>
          <a:p>
            <a:fld id="{9063C2F7-DF3C-4341-8305-8C356C851908}" type="slidenum">
              <a:rPr lang="en-US" smtClean="0"/>
              <a:t>65</a:t>
            </a:fld>
            <a:endParaRPr lang="en-US"/>
          </a:p>
        </p:txBody>
      </p:sp>
    </p:spTree>
    <p:extLst>
      <p:ext uri="{BB962C8B-B14F-4D97-AF65-F5344CB8AC3E}">
        <p14:creationId xmlns:p14="http://schemas.microsoft.com/office/powerpoint/2010/main" val="2804012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ar-JO" dirty="0"/>
          </a:p>
        </p:txBody>
      </p:sp>
      <p:sp>
        <p:nvSpPr>
          <p:cNvPr id="4" name="Slide Number Placeholder 3"/>
          <p:cNvSpPr>
            <a:spLocks noGrp="1"/>
          </p:cNvSpPr>
          <p:nvPr>
            <p:ph type="sldNum" sz="quarter" idx="5"/>
          </p:nvPr>
        </p:nvSpPr>
        <p:spPr/>
        <p:txBody>
          <a:bodyPr/>
          <a:lstStyle/>
          <a:p>
            <a:fld id="{9063C2F7-DF3C-4341-8305-8C356C851908}" type="slidenum">
              <a:rPr lang="en-US" smtClean="0"/>
              <a:t>68</a:t>
            </a:fld>
            <a:endParaRPr lang="en-US"/>
          </a:p>
        </p:txBody>
      </p:sp>
    </p:spTree>
    <p:extLst>
      <p:ext uri="{BB962C8B-B14F-4D97-AF65-F5344CB8AC3E}">
        <p14:creationId xmlns:p14="http://schemas.microsoft.com/office/powerpoint/2010/main" val="3524171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7</a:t>
            </a:fld>
            <a:endParaRPr lang="en-US"/>
          </a:p>
        </p:txBody>
      </p:sp>
    </p:spTree>
    <p:extLst>
      <p:ext uri="{BB962C8B-B14F-4D97-AF65-F5344CB8AC3E}">
        <p14:creationId xmlns:p14="http://schemas.microsoft.com/office/powerpoint/2010/main" val="334107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Superior rectal artery</a:t>
            </a:r>
            <a:r>
              <a:rPr lang="en-US" dirty="0"/>
              <a:t>; continuation of the inferior mesenteric artery.</a:t>
            </a:r>
            <a:br>
              <a:rPr lang="en-US" b="1" dirty="0"/>
            </a:br>
            <a:r>
              <a:rPr lang="en-US" b="1" dirty="0"/>
              <a:t>-</a:t>
            </a:r>
            <a:r>
              <a:rPr lang="en-US" dirty="0"/>
              <a:t>  </a:t>
            </a:r>
            <a:r>
              <a:rPr lang="en-US" b="1" dirty="0"/>
              <a:t>Middle rectal arteries</a:t>
            </a:r>
            <a:r>
              <a:rPr lang="en-US" dirty="0"/>
              <a:t> (right and left); from the internal iliac artery.</a:t>
            </a:r>
            <a:br>
              <a:rPr lang="en-US" dirty="0"/>
            </a:br>
            <a:r>
              <a:rPr lang="en-US" b="1" dirty="0"/>
              <a:t>-</a:t>
            </a:r>
            <a:r>
              <a:rPr lang="en-US" dirty="0"/>
              <a:t>  </a:t>
            </a:r>
            <a:r>
              <a:rPr lang="en-US" b="1" dirty="0"/>
              <a:t>Inferior rectal arteries</a:t>
            </a:r>
            <a:r>
              <a:rPr lang="en-US" dirty="0"/>
              <a:t> (right and left); from the internal pudendal artery.</a:t>
            </a:r>
          </a:p>
        </p:txBody>
      </p:sp>
      <p:sp>
        <p:nvSpPr>
          <p:cNvPr id="4" name="Slide Number Placeholder 3"/>
          <p:cNvSpPr>
            <a:spLocks noGrp="1"/>
          </p:cNvSpPr>
          <p:nvPr>
            <p:ph type="sldNum" sz="quarter" idx="5"/>
          </p:nvPr>
        </p:nvSpPr>
        <p:spPr/>
        <p:txBody>
          <a:bodyPr/>
          <a:lstStyle/>
          <a:p>
            <a:fld id="{9063C2F7-DF3C-4341-8305-8C356C851908}" type="slidenum">
              <a:rPr lang="en-US" smtClean="0"/>
              <a:t>9</a:t>
            </a:fld>
            <a:endParaRPr lang="en-US"/>
          </a:p>
        </p:txBody>
      </p:sp>
    </p:spTree>
    <p:extLst>
      <p:ext uri="{BB962C8B-B14F-4D97-AF65-F5344CB8AC3E}">
        <p14:creationId xmlns:p14="http://schemas.microsoft.com/office/powerpoint/2010/main" val="276415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Careful clinical examination will be diagnostic in most patients complaining of anal symptoms, but it requires a relaxed patient who is informed of what the examination will entail, a private environment, a chaperone (for the security of both parties) and good light. Most commonly, the patient is examined in the left lateral (Sims) position with the buttocks overlying the edge of the examination couch and with the axis of the torso crossing, rather than parallel with, the edge of the couch. Alternatively, in younger patients, the prone jackknife or knee–elbow positions may be used. The examining couch should be of sufficient height to allow easy inspection and access for any necessary maneuvers. A protective glove should be worn.</a:t>
            </a:r>
            <a:br>
              <a:rPr lang="en-US" dirty="0"/>
            </a:br>
            <a:br>
              <a:rPr lang="en-US" dirty="0"/>
            </a:br>
            <a:r>
              <a:rPr lang="en-US" dirty="0"/>
              <a:t>The left lateral (a), knee–elbow (b) and lithotomy (c) positions for examination.</a:t>
            </a:r>
          </a:p>
        </p:txBody>
      </p:sp>
      <p:sp>
        <p:nvSpPr>
          <p:cNvPr id="4" name="Slide Number Placeholder 3"/>
          <p:cNvSpPr>
            <a:spLocks noGrp="1"/>
          </p:cNvSpPr>
          <p:nvPr>
            <p:ph type="sldNum" sz="quarter" idx="5"/>
          </p:nvPr>
        </p:nvSpPr>
        <p:spPr/>
        <p:txBody>
          <a:bodyPr/>
          <a:lstStyle/>
          <a:p>
            <a:fld id="{9063C2F7-DF3C-4341-8305-8C356C851908}" type="slidenum">
              <a:rPr lang="en-US" smtClean="0"/>
              <a:t>12</a:t>
            </a:fld>
            <a:endParaRPr lang="en-US"/>
          </a:p>
        </p:txBody>
      </p:sp>
    </p:spTree>
    <p:extLst>
      <p:ext uri="{BB962C8B-B14F-4D97-AF65-F5344CB8AC3E}">
        <p14:creationId xmlns:p14="http://schemas.microsoft.com/office/powerpoint/2010/main" val="3580876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t>
            </a:r>
            <a:r>
              <a:rPr lang="en-US" dirty="0"/>
              <a:t>With an adequately lubricated index finger, the soft tissues around the anus are palpated for </a:t>
            </a:r>
            <a:r>
              <a:rPr lang="en-US" u="sng" dirty="0"/>
              <a:t>induration</a:t>
            </a:r>
            <a:r>
              <a:rPr lang="en-US" dirty="0"/>
              <a:t>, </a:t>
            </a:r>
            <a:r>
              <a:rPr lang="en-US" u="sng" dirty="0"/>
              <a:t>tenderness</a:t>
            </a:r>
            <a:r>
              <a:rPr lang="en-US" dirty="0"/>
              <a:t> and </a:t>
            </a:r>
            <a:r>
              <a:rPr lang="en-US" u="sng" dirty="0"/>
              <a:t>subcutaneous lesions</a:t>
            </a:r>
            <a:r>
              <a:rPr lang="en-US" dirty="0"/>
              <a:t>. </a:t>
            </a:r>
            <a:br>
              <a:rPr lang="en-US" dirty="0"/>
            </a:br>
            <a:r>
              <a:rPr lang="en-US" b="1" dirty="0"/>
              <a:t>-</a:t>
            </a:r>
            <a:r>
              <a:rPr lang="en-US" dirty="0"/>
              <a:t>  The index finger is then introduced gently into the anal canal </a:t>
            </a:r>
            <a:r>
              <a:rPr lang="en-US" u="sng" dirty="0"/>
              <a:t>along its posterior aspect</a:t>
            </a:r>
            <a:r>
              <a:rPr lang="en-US" dirty="0"/>
              <a:t>. </a:t>
            </a:r>
            <a:br>
              <a:rPr lang="en-US" dirty="0"/>
            </a:br>
            <a:r>
              <a:rPr lang="en-US" b="1" dirty="0"/>
              <a:t>-</a:t>
            </a:r>
            <a:r>
              <a:rPr lang="en-US" dirty="0"/>
              <a:t>  At the </a:t>
            </a:r>
            <a:r>
              <a:rPr lang="en-US" b="1" u="sng" dirty="0"/>
              <a:t>apex</a:t>
            </a:r>
            <a:r>
              <a:rPr lang="en-US" dirty="0"/>
              <a:t> of the canal: </a:t>
            </a:r>
            <a:br>
              <a:rPr lang="en-US" dirty="0"/>
            </a:br>
            <a:r>
              <a:rPr lang="en-US" dirty="0"/>
              <a:t>   1-The sling of puborectalis is felt posteriorly.</a:t>
            </a:r>
            <a:br>
              <a:rPr lang="en-US" dirty="0"/>
            </a:br>
            <a:r>
              <a:rPr lang="en-US" dirty="0"/>
              <a:t>   2- Supralevator induration feels bony hard and is more easily </a:t>
            </a:r>
            <a:br>
              <a:rPr lang="en-US" dirty="0"/>
            </a:br>
            <a:r>
              <a:rPr lang="en-US" dirty="0"/>
              <a:t>appreciated if unilateral. </a:t>
            </a:r>
            <a:br>
              <a:rPr lang="en-US" dirty="0"/>
            </a:br>
            <a:r>
              <a:rPr lang="en-US" b="1" dirty="0"/>
              <a:t>-</a:t>
            </a:r>
            <a:r>
              <a:rPr lang="en-US" dirty="0"/>
              <a:t>  The posterior surface of the prostate gland with its median </a:t>
            </a:r>
            <a:br>
              <a:rPr lang="en-US" dirty="0"/>
            </a:br>
            <a:r>
              <a:rPr lang="en-US" dirty="0"/>
              <a:t>sulcus can be palpated anteriorly </a:t>
            </a:r>
            <a:r>
              <a:rPr lang="en-US" b="1" u="sng" dirty="0"/>
              <a:t>in male patients</a:t>
            </a:r>
            <a:r>
              <a:rPr lang="en-US" dirty="0"/>
              <a:t>; </a:t>
            </a:r>
            <a:r>
              <a:rPr lang="en-US" b="1" u="sng" dirty="0"/>
              <a:t>in female </a:t>
            </a:r>
            <a:br>
              <a:rPr lang="en-US" b="1" u="sng" dirty="0"/>
            </a:br>
            <a:r>
              <a:rPr lang="en-US" b="1" u="sng" dirty="0"/>
              <a:t>patients</a:t>
            </a:r>
            <a:r>
              <a:rPr lang="en-US" dirty="0"/>
              <a:t>, the uterine cervix can be palpated. </a:t>
            </a:r>
            <a:br>
              <a:rPr lang="en-US" dirty="0"/>
            </a:br>
            <a:r>
              <a:rPr lang="en-US" b="1" dirty="0"/>
              <a:t>-</a:t>
            </a:r>
            <a:r>
              <a:rPr lang="en-US" dirty="0"/>
              <a:t>  The presence of any distal intrarectal, intra-anal or extraluminal </a:t>
            </a:r>
            <a:br>
              <a:rPr lang="en-US" dirty="0"/>
            </a:br>
            <a:r>
              <a:rPr lang="en-US" dirty="0"/>
              <a:t>mass is </a:t>
            </a:r>
            <a:r>
              <a:rPr lang="en-US" b="1" u="sng" dirty="0"/>
              <a:t>recorded</a:t>
            </a:r>
            <a:r>
              <a:rPr lang="en-US" dirty="0"/>
              <a:t>.</a:t>
            </a:r>
            <a:br>
              <a:rPr lang="en-US" dirty="0"/>
            </a:br>
            <a:r>
              <a:rPr lang="en-US" b="1" dirty="0"/>
              <a:t>-</a:t>
            </a:r>
            <a:r>
              <a:rPr lang="en-US" dirty="0"/>
              <a:t>  </a:t>
            </a:r>
            <a:r>
              <a:rPr lang="en-US" u="sng" dirty="0"/>
              <a:t>Sphincter length</a:t>
            </a:r>
            <a:r>
              <a:rPr lang="en-US" dirty="0"/>
              <a:t>, </a:t>
            </a:r>
            <a:r>
              <a:rPr lang="en-US" u="sng" dirty="0"/>
              <a:t>resting tone</a:t>
            </a:r>
            <a:r>
              <a:rPr lang="en-US" dirty="0"/>
              <a:t> and </a:t>
            </a:r>
            <a:r>
              <a:rPr lang="en-US" u="sng" dirty="0"/>
              <a:t>voluntary squeeze</a:t>
            </a:r>
            <a:r>
              <a:rPr lang="en-US" dirty="0"/>
              <a:t> are assessed.</a:t>
            </a:r>
            <a:br>
              <a:rPr lang="en-US" dirty="0"/>
            </a:br>
            <a:r>
              <a:rPr lang="en-US" b="1" dirty="0"/>
              <a:t>-</a:t>
            </a:r>
            <a:r>
              <a:rPr lang="en-US" dirty="0"/>
              <a:t>  On withdrawal, </a:t>
            </a:r>
            <a:r>
              <a:rPr lang="en-US" b="1" u="sng" dirty="0"/>
              <a:t>the examining finger is inspected</a:t>
            </a:r>
            <a:r>
              <a:rPr lang="en-US" dirty="0"/>
              <a:t> for the </a:t>
            </a:r>
            <a:br>
              <a:rPr lang="en-US" dirty="0"/>
            </a:br>
            <a:r>
              <a:rPr lang="en-US" dirty="0"/>
              <a:t>presence of mucus, blood or pus, and to identify stool color.</a:t>
            </a:r>
          </a:p>
        </p:txBody>
      </p:sp>
      <p:sp>
        <p:nvSpPr>
          <p:cNvPr id="4" name="Slide Number Placeholder 3"/>
          <p:cNvSpPr>
            <a:spLocks noGrp="1"/>
          </p:cNvSpPr>
          <p:nvPr>
            <p:ph type="sldNum" sz="quarter" idx="5"/>
          </p:nvPr>
        </p:nvSpPr>
        <p:spPr/>
        <p:txBody>
          <a:bodyPr/>
          <a:lstStyle/>
          <a:p>
            <a:fld id="{9063C2F7-DF3C-4341-8305-8C356C851908}" type="slidenum">
              <a:rPr lang="en-US" smtClean="0"/>
              <a:t>13</a:t>
            </a:fld>
            <a:endParaRPr lang="en-US"/>
          </a:p>
        </p:txBody>
      </p:sp>
    </p:spTree>
    <p:extLst>
      <p:ext uri="{BB962C8B-B14F-4D97-AF65-F5344CB8AC3E}">
        <p14:creationId xmlns:p14="http://schemas.microsoft.com/office/powerpoint/2010/main" val="2461110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proctosigmoidoscopy is essential in any patient with bowel symptoms, and particularly if there is rectal bleeding.</a:t>
            </a:r>
          </a:p>
          <a:p>
            <a:r>
              <a:rPr lang="en-US" dirty="0"/>
              <a:t>Rigid Sigmoidoscopy 22 cm </a:t>
            </a:r>
          </a:p>
          <a:p>
            <a:r>
              <a:rPr lang="en-US" dirty="0"/>
              <a:t>Flexible Sigmoidoscopy 60 cm</a:t>
            </a:r>
          </a:p>
        </p:txBody>
      </p:sp>
      <p:sp>
        <p:nvSpPr>
          <p:cNvPr id="4" name="Slide Number Placeholder 3"/>
          <p:cNvSpPr>
            <a:spLocks noGrp="1"/>
          </p:cNvSpPr>
          <p:nvPr>
            <p:ph type="sldNum" sz="quarter" idx="5"/>
          </p:nvPr>
        </p:nvSpPr>
        <p:spPr/>
        <p:txBody>
          <a:bodyPr/>
          <a:lstStyle/>
          <a:p>
            <a:fld id="{9063C2F7-DF3C-4341-8305-8C356C851908}" type="slidenum">
              <a:rPr lang="en-US" smtClean="0"/>
              <a:t>14</a:t>
            </a:fld>
            <a:endParaRPr lang="en-US"/>
          </a:p>
        </p:txBody>
      </p:sp>
    </p:spTree>
    <p:extLst>
      <p:ext uri="{BB962C8B-B14F-4D97-AF65-F5344CB8AC3E}">
        <p14:creationId xmlns:p14="http://schemas.microsoft.com/office/powerpoint/2010/main" val="4172400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3C2F7-DF3C-4341-8305-8C356C851908}" type="slidenum">
              <a:rPr lang="en-US" smtClean="0"/>
              <a:t>16</a:t>
            </a:fld>
            <a:endParaRPr lang="en-US"/>
          </a:p>
        </p:txBody>
      </p:sp>
    </p:spTree>
    <p:extLst>
      <p:ext uri="{BB962C8B-B14F-4D97-AF65-F5344CB8AC3E}">
        <p14:creationId xmlns:p14="http://schemas.microsoft.com/office/powerpoint/2010/main" val="2829258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arial" panose="020B0604020202020204" pitchFamily="34" charset="0"/>
              </a:rPr>
              <a:t>- The </a:t>
            </a:r>
            <a:r>
              <a:rPr lang="en-US" b="1" i="0" dirty="0">
                <a:solidFill>
                  <a:srgbClr val="202124"/>
                </a:solidFill>
                <a:effectLst/>
                <a:latin typeface="arial" panose="020B0604020202020204" pitchFamily="34" charset="0"/>
              </a:rPr>
              <a:t>cryptoglandular theory</a:t>
            </a:r>
            <a:r>
              <a:rPr lang="en-US" b="0" i="0" dirty="0">
                <a:solidFill>
                  <a:srgbClr val="202124"/>
                </a:solidFill>
                <a:effectLst/>
                <a:latin typeface="arial" panose="020B0604020202020204" pitchFamily="34" charset="0"/>
              </a:rPr>
              <a:t> states that an infection begins in the anal canal glands and progresses into the muscular wall of the anal sphincters to cause an anorectal abscess.</a:t>
            </a:r>
            <a:br>
              <a:rPr lang="en-US" dirty="0"/>
            </a:br>
            <a:r>
              <a:rPr lang="en-US" dirty="0"/>
              <a:t>- The three planes: intersphincteric/intermuscular, ischiorectal or pararectal supralevator.</a:t>
            </a:r>
          </a:p>
        </p:txBody>
      </p:sp>
      <p:sp>
        <p:nvSpPr>
          <p:cNvPr id="4" name="Slide Number Placeholder 3"/>
          <p:cNvSpPr>
            <a:spLocks noGrp="1"/>
          </p:cNvSpPr>
          <p:nvPr>
            <p:ph type="sldNum" sz="quarter" idx="5"/>
          </p:nvPr>
        </p:nvSpPr>
        <p:spPr/>
        <p:txBody>
          <a:bodyPr/>
          <a:lstStyle/>
          <a:p>
            <a:fld id="{9063C2F7-DF3C-4341-8305-8C356C851908}" type="slidenum">
              <a:rPr lang="en-US" smtClean="0"/>
              <a:t>17</a:t>
            </a:fld>
            <a:endParaRPr lang="en-US"/>
          </a:p>
        </p:txBody>
      </p:sp>
    </p:spTree>
    <p:extLst>
      <p:ext uri="{BB962C8B-B14F-4D97-AF65-F5344CB8AC3E}">
        <p14:creationId xmlns:p14="http://schemas.microsoft.com/office/powerpoint/2010/main" val="1964960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1818-E75A-458F-AC5B-0E9A2C76B835}"/>
              </a:ext>
            </a:extLst>
          </p:cNvPr>
          <p:cNvSpPr>
            <a:spLocks noGrp="1"/>
          </p:cNvSpPr>
          <p:nvPr>
            <p:ph type="ctrTitle"/>
          </p:nvPr>
        </p:nvSpPr>
        <p:spPr>
          <a:xfrm>
            <a:off x="448056" y="448056"/>
            <a:ext cx="11292840" cy="3401568"/>
          </a:xfrm>
        </p:spPr>
        <p:txBody>
          <a:bodyPr anchor="b">
            <a:normAutofit/>
          </a:bodyPr>
          <a:lstStyle>
            <a:lvl1pPr algn="l">
              <a:defRPr sz="64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6EE64DE-978B-4F95-BB3C-D027D8008748}"/>
              </a:ext>
            </a:extLst>
          </p:cNvPr>
          <p:cNvSpPr>
            <a:spLocks noGrp="1"/>
          </p:cNvSpPr>
          <p:nvPr>
            <p:ph type="subTitle" idx="1"/>
          </p:nvPr>
        </p:nvSpPr>
        <p:spPr>
          <a:xfrm>
            <a:off x="448056" y="4471416"/>
            <a:ext cx="11292840" cy="1481328"/>
          </a:xfrm>
        </p:spPr>
        <p:txBody>
          <a:bodyPr/>
          <a:lstStyle>
            <a:lvl1pPr marL="0" indent="0" algn="l">
              <a:lnSpc>
                <a:spcPct val="120000"/>
              </a:lnSpc>
              <a:buNone/>
              <a:defRPr sz="2400">
                <a:solidFill>
                  <a:schemeClr val="tx2">
                    <a:alpha val="5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C66CC717-08C5-4F3E-B8AA-BA93C8755982}"/>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896B5700-AA45-4E20-8BE5-27620411303F}"/>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10" name="Slide Number Placeholder 5">
            <a:extLst>
              <a:ext uri="{FF2B5EF4-FFF2-40B4-BE49-F238E27FC236}">
                <a16:creationId xmlns:a16="http://schemas.microsoft.com/office/drawing/2014/main" id="{7C5B7199-CC00-4D38-8B48-F8A539112985}"/>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1" name="Date Placeholder 3">
            <a:extLst>
              <a:ext uri="{FF2B5EF4-FFF2-40B4-BE49-F238E27FC236}">
                <a16:creationId xmlns:a16="http://schemas.microsoft.com/office/drawing/2014/main" id="{16BC76EC-3453-4CE0-A71D-BD21940757B4}"/>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Sunday, February 7, 2021</a:t>
            </a:fld>
            <a:endParaRPr lang="en-US" dirty="0"/>
          </a:p>
        </p:txBody>
      </p:sp>
    </p:spTree>
    <p:extLst>
      <p:ext uri="{BB962C8B-B14F-4D97-AF65-F5344CB8AC3E}">
        <p14:creationId xmlns:p14="http://schemas.microsoft.com/office/powerpoint/2010/main" val="2904440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33FC-38A1-463C-BF3D-0D99784E02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AFD076A-A004-4560-A43B-028624E20D17}"/>
              </a:ext>
            </a:extLst>
          </p:cNvPr>
          <p:cNvSpPr>
            <a:spLocks noGrp="1"/>
          </p:cNvSpPr>
          <p:nvPr>
            <p:ph type="body" orient="vert" idx="1"/>
          </p:nvPr>
        </p:nvSpPr>
        <p:spPr>
          <a:xfrm>
            <a:off x="448056" y="1956816"/>
            <a:ext cx="11301984" cy="3995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CFBA60-9309-4F2A-9FA9-305C4AFBECAF}"/>
              </a:ext>
            </a:extLst>
          </p:cNvPr>
          <p:cNvSpPr>
            <a:spLocks noGrp="1"/>
          </p:cNvSpPr>
          <p:nvPr>
            <p:ph type="dt" sz="half" idx="10"/>
          </p:nvPr>
        </p:nvSpPr>
        <p:spPr>
          <a:xfrm>
            <a:off x="438912" y="6153912"/>
            <a:ext cx="3456432" cy="502920"/>
          </a:xfrm>
          <a:prstGeom prst="rect">
            <a:avLst/>
          </a:prstGeom>
        </p:spPr>
        <p:txBody>
          <a:bodyPr/>
          <a:lstStyle/>
          <a:p>
            <a:fld id="{53CF612A-4CB0-4F57-9A87-F049CECB184D}" type="datetime2">
              <a:rPr lang="en-US" smtClean="0"/>
              <a:t>Sunday, February 7, 2021</a:t>
            </a:fld>
            <a:endParaRPr lang="en-US"/>
          </a:p>
        </p:txBody>
      </p:sp>
      <p:sp>
        <p:nvSpPr>
          <p:cNvPr id="5" name="Footer Placeholder 4">
            <a:extLst>
              <a:ext uri="{FF2B5EF4-FFF2-40B4-BE49-F238E27FC236}">
                <a16:creationId xmlns:a16="http://schemas.microsoft.com/office/drawing/2014/main" id="{491BF451-928F-4E55-8A76-111D0E21121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B5EC161-BA80-4E93-AEB1-B61E38C098BB}"/>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365404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44E3E-5EFE-4FCB-86A2-5E20CC6525EC}"/>
              </a:ext>
            </a:extLst>
          </p:cNvPr>
          <p:cNvSpPr>
            <a:spLocks noGrp="1"/>
          </p:cNvSpPr>
          <p:nvPr>
            <p:ph type="title" orient="vert"/>
          </p:nvPr>
        </p:nvSpPr>
        <p:spPr>
          <a:xfrm>
            <a:off x="10232136" y="448056"/>
            <a:ext cx="1581912" cy="550468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95005E-2E0C-4200-BF29-1135A35EE9B9}"/>
              </a:ext>
            </a:extLst>
          </p:cNvPr>
          <p:cNvSpPr>
            <a:spLocks noGrp="1"/>
          </p:cNvSpPr>
          <p:nvPr>
            <p:ph type="body" orient="vert" idx="1"/>
          </p:nvPr>
        </p:nvSpPr>
        <p:spPr>
          <a:xfrm>
            <a:off x="438912" y="438912"/>
            <a:ext cx="9436608" cy="55046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12BBBED-3B21-4271-BC0F-BBA258B59D48}"/>
              </a:ext>
            </a:extLst>
          </p:cNvPr>
          <p:cNvSpPr>
            <a:spLocks noGrp="1"/>
          </p:cNvSpPr>
          <p:nvPr>
            <p:ph type="dt" sz="half" idx="10"/>
          </p:nvPr>
        </p:nvSpPr>
        <p:spPr>
          <a:xfrm>
            <a:off x="438912" y="6153912"/>
            <a:ext cx="3456432" cy="502920"/>
          </a:xfrm>
          <a:prstGeom prst="rect">
            <a:avLst/>
          </a:prstGeom>
        </p:spPr>
        <p:txBody>
          <a:bodyPr/>
          <a:lstStyle/>
          <a:p>
            <a:fld id="{8F397F40-C8F7-4897-A6B8-241042F913A9}" type="datetime2">
              <a:rPr lang="en-US" smtClean="0"/>
              <a:t>Sunday, February 7, 2021</a:t>
            </a:fld>
            <a:endParaRPr lang="en-US"/>
          </a:p>
        </p:txBody>
      </p:sp>
      <p:sp>
        <p:nvSpPr>
          <p:cNvPr id="5" name="Footer Placeholder 4">
            <a:extLst>
              <a:ext uri="{FF2B5EF4-FFF2-40B4-BE49-F238E27FC236}">
                <a16:creationId xmlns:a16="http://schemas.microsoft.com/office/drawing/2014/main" id="{2D89CED5-56F3-4943-8143-918F7A860CD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9C87180-7248-4741-8E3B-9AAFB414DD95}"/>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534471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7685-BDD9-488F-B082-33592E0F1364}"/>
              </a:ext>
            </a:extLst>
          </p:cNvPr>
          <p:cNvSpPr>
            <a:spLocks noGrp="1"/>
          </p:cNvSpPr>
          <p:nvPr>
            <p:ph type="title"/>
          </p:nvPr>
        </p:nvSpPr>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E9CB5FF-7FB5-4B8A-BF1C-48765D40B4C0}"/>
              </a:ext>
            </a:extLst>
          </p:cNvPr>
          <p:cNvSpPr>
            <a:spLocks noGrp="1"/>
          </p:cNvSpPr>
          <p:nvPr>
            <p:ph idx="1"/>
          </p:nvPr>
        </p:nvSpPr>
        <p:spPr>
          <a:xfrm>
            <a:off x="448056" y="1735200"/>
            <a:ext cx="11293200" cy="3783013"/>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DA03860-F8F0-4186-B5D0-72C935B2C2A9}"/>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8" name="Slide Number Placeholder 5">
            <a:extLst>
              <a:ext uri="{FF2B5EF4-FFF2-40B4-BE49-F238E27FC236}">
                <a16:creationId xmlns:a16="http://schemas.microsoft.com/office/drawing/2014/main" id="{60B9D802-9E36-42DA-B6CA-6C937CBE8A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9" name="Date Placeholder 3">
            <a:extLst>
              <a:ext uri="{FF2B5EF4-FFF2-40B4-BE49-F238E27FC236}">
                <a16:creationId xmlns:a16="http://schemas.microsoft.com/office/drawing/2014/main" id="{C227B5A7-BF66-4C50-9DAD-A24070310B83}"/>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Sunday, February 7, 2021</a:t>
            </a:fld>
            <a:endParaRPr lang="en-US" dirty="0"/>
          </a:p>
        </p:txBody>
      </p:sp>
    </p:spTree>
    <p:extLst>
      <p:ext uri="{BB962C8B-B14F-4D97-AF65-F5344CB8AC3E}">
        <p14:creationId xmlns:p14="http://schemas.microsoft.com/office/powerpoint/2010/main" val="1871325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2B8D-DB20-44D1-84BC-F76685913380}"/>
              </a:ext>
            </a:extLst>
          </p:cNvPr>
          <p:cNvSpPr>
            <a:spLocks noGrp="1"/>
          </p:cNvSpPr>
          <p:nvPr>
            <p:ph type="title"/>
          </p:nvPr>
        </p:nvSpPr>
        <p:spPr>
          <a:xfrm>
            <a:off x="448056" y="448056"/>
            <a:ext cx="11311128" cy="3401568"/>
          </a:xfrm>
        </p:spPr>
        <p:txBody>
          <a:bodyPr anchor="b">
            <a:normAutofit/>
          </a:bodyPr>
          <a:lstStyle>
            <a:lvl1pPr>
              <a:defRPr sz="6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594C298-618E-4642-8F2B-8DD253ED5C06}"/>
              </a:ext>
            </a:extLst>
          </p:cNvPr>
          <p:cNvSpPr>
            <a:spLocks noGrp="1"/>
          </p:cNvSpPr>
          <p:nvPr>
            <p:ph type="body" idx="1"/>
          </p:nvPr>
        </p:nvSpPr>
        <p:spPr>
          <a:xfrm>
            <a:off x="448056" y="4471416"/>
            <a:ext cx="11292840" cy="1481328"/>
          </a:xfrm>
        </p:spPr>
        <p:txBody>
          <a:bodyPr/>
          <a:lstStyle>
            <a:lvl1pPr marL="0" indent="0">
              <a:lnSpc>
                <a:spcPct val="120000"/>
              </a:lnSpc>
              <a:buNone/>
              <a:defRPr sz="2400">
                <a:solidFill>
                  <a:schemeClr val="tx2">
                    <a:alpha val="5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B3ECD5-2EEA-457B-9C93-36F8AF368EC7}"/>
              </a:ext>
            </a:extLst>
          </p:cNvPr>
          <p:cNvSpPr>
            <a:spLocks noGrp="1"/>
          </p:cNvSpPr>
          <p:nvPr>
            <p:ph type="dt" sz="half" idx="10"/>
          </p:nvPr>
        </p:nvSpPr>
        <p:spPr>
          <a:xfrm>
            <a:off x="438912" y="6153912"/>
            <a:ext cx="3456432" cy="502920"/>
          </a:xfrm>
          <a:prstGeom prst="rect">
            <a:avLst/>
          </a:prstGeom>
        </p:spPr>
        <p:txBody>
          <a:bodyPr/>
          <a:lstStyle/>
          <a:p>
            <a:fld id="{10EDCA73-0A86-4195-A787-75037827079D}" type="datetime2">
              <a:rPr lang="en-US" smtClean="0"/>
              <a:t>Sunday, February 7, 2021</a:t>
            </a:fld>
            <a:endParaRPr lang="en-US"/>
          </a:p>
        </p:txBody>
      </p:sp>
      <p:sp>
        <p:nvSpPr>
          <p:cNvPr id="5" name="Footer Placeholder 4">
            <a:extLst>
              <a:ext uri="{FF2B5EF4-FFF2-40B4-BE49-F238E27FC236}">
                <a16:creationId xmlns:a16="http://schemas.microsoft.com/office/drawing/2014/main" id="{D79A15D4-F172-4025-9290-C8F5D419720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926CD73-9984-4E1D-BD74-37115C1F4C57}"/>
              </a:ext>
            </a:extLst>
          </p:cNvPr>
          <p:cNvSpPr>
            <a:spLocks noGrp="1"/>
          </p:cNvSpPr>
          <p:nvPr>
            <p:ph type="sldNum" sz="quarter" idx="12"/>
          </p:nvPr>
        </p:nvSpPr>
        <p:spPr/>
        <p:txBody>
          <a:bodyPr rIns="219456"/>
          <a:lstStyle/>
          <a:p>
            <a:fld id="{0D309695-DEC3-40DA-9DF5-330280C9D0E8}" type="slidenum">
              <a:rPr lang="en-US" smtClean="0"/>
              <a:t>‹#›</a:t>
            </a:fld>
            <a:endParaRPr lang="en-US"/>
          </a:p>
        </p:txBody>
      </p:sp>
      <p:cxnSp>
        <p:nvCxnSpPr>
          <p:cNvPr id="8" name="Straight Connector 7">
            <a:extLst>
              <a:ext uri="{FF2B5EF4-FFF2-40B4-BE49-F238E27FC236}">
                <a16:creationId xmlns:a16="http://schemas.microsoft.com/office/drawing/2014/main" id="{E99FAD47-5E44-4EE5-A422-A77593F8F3A3}"/>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6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4E41-AB27-418C-AA9E-8F863DDE362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8B9E10A-E18D-4122-A71B-0A22F695E076}"/>
              </a:ext>
            </a:extLst>
          </p:cNvPr>
          <p:cNvSpPr>
            <a:spLocks noGrp="1"/>
          </p:cNvSpPr>
          <p:nvPr>
            <p:ph sz="half" idx="1"/>
          </p:nvPr>
        </p:nvSpPr>
        <p:spPr>
          <a:xfrm>
            <a:off x="448056" y="1735200"/>
            <a:ext cx="5431536" cy="4214750"/>
          </a:xfrm>
        </p:spPr>
        <p:txBody>
          <a:bodyPr/>
          <a:lstStyle>
            <a:lvl1pPr marL="450000">
              <a:defRPr/>
            </a:lvl1pPr>
            <a:lvl2pPr marL="900000">
              <a:defRPr/>
            </a:lvl2pPr>
            <a:lvl3pPr marL="1350000">
              <a:defRPr/>
            </a:lvl3pPr>
            <a:lvl4pPr marL="1800000">
              <a:defRPr/>
            </a:lvl4pPr>
            <a:lvl5pPr marL="22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0CB980D-2720-431B-88C8-4D837023BBFF}"/>
              </a:ext>
            </a:extLst>
          </p:cNvPr>
          <p:cNvSpPr>
            <a:spLocks noGrp="1"/>
          </p:cNvSpPr>
          <p:nvPr>
            <p:ph sz="half" idx="2"/>
          </p:nvPr>
        </p:nvSpPr>
        <p:spPr>
          <a:xfrm>
            <a:off x="6309360" y="1735200"/>
            <a:ext cx="5431536" cy="4214750"/>
          </a:xfrm>
        </p:spPr>
        <p:txBody>
          <a:bodyPr/>
          <a:lstStyle>
            <a:lvl2pPr marL="900000">
              <a:defRPr/>
            </a:lvl2pPr>
            <a:lvl3pPr marL="1350000">
              <a:defRPr/>
            </a:lvl3pPr>
            <a:lvl4pPr marL="1800000">
              <a:defRPr/>
            </a:lvl4pPr>
            <a:lvl5pPr marL="243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E8EB211-F6F7-4C53-B25F-F1EBF7A8BF4E}"/>
              </a:ext>
            </a:extLst>
          </p:cNvPr>
          <p:cNvSpPr>
            <a:spLocks noGrp="1"/>
          </p:cNvSpPr>
          <p:nvPr>
            <p:ph type="dt" sz="half" idx="10"/>
          </p:nvPr>
        </p:nvSpPr>
        <p:spPr>
          <a:xfrm>
            <a:off x="438912" y="6153912"/>
            <a:ext cx="3456432" cy="502920"/>
          </a:xfrm>
          <a:prstGeom prst="rect">
            <a:avLst/>
          </a:prstGeom>
        </p:spPr>
        <p:txBody>
          <a:bodyPr/>
          <a:lstStyle/>
          <a:p>
            <a:fld id="{83C75374-B296-498E-A935-80631EA9020D}" type="datetime2">
              <a:rPr lang="en-US" smtClean="0"/>
              <a:t>Sunday, February 7, 2021</a:t>
            </a:fld>
            <a:endParaRPr lang="en-US"/>
          </a:p>
        </p:txBody>
      </p:sp>
      <p:sp>
        <p:nvSpPr>
          <p:cNvPr id="6" name="Footer Placeholder 5">
            <a:extLst>
              <a:ext uri="{FF2B5EF4-FFF2-40B4-BE49-F238E27FC236}">
                <a16:creationId xmlns:a16="http://schemas.microsoft.com/office/drawing/2014/main" id="{D0AA830D-482E-415E-B855-D561B94BDC2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D7FB2AC-9F49-4D35-8C5E-ECECC6B13134}"/>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374316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5D59-DC0A-4295-8714-902B54B983AF}"/>
              </a:ext>
            </a:extLst>
          </p:cNvPr>
          <p:cNvSpPr>
            <a:spLocks noGrp="1"/>
          </p:cNvSpPr>
          <p:nvPr>
            <p:ph type="title"/>
          </p:nvPr>
        </p:nvSpPr>
        <p:spPr>
          <a:xfrm>
            <a:off x="448056" y="388800"/>
            <a:ext cx="11311128" cy="11412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7A33E2-E7AE-4E37-9DF1-69697E45D2A7}"/>
              </a:ext>
            </a:extLst>
          </p:cNvPr>
          <p:cNvSpPr>
            <a:spLocks noGrp="1"/>
          </p:cNvSpPr>
          <p:nvPr>
            <p:ph type="body" idx="1"/>
          </p:nvPr>
        </p:nvSpPr>
        <p:spPr>
          <a:xfrm>
            <a:off x="448056"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2E79D5-E651-4B82-AFAA-DE6E16AC3EB8}"/>
              </a:ext>
            </a:extLst>
          </p:cNvPr>
          <p:cNvSpPr>
            <a:spLocks noGrp="1"/>
          </p:cNvSpPr>
          <p:nvPr>
            <p:ph sz="half" idx="2"/>
          </p:nvPr>
        </p:nvSpPr>
        <p:spPr>
          <a:xfrm>
            <a:off x="448056"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1A91196-F771-42C3-A726-A4ECF561FFF3}"/>
              </a:ext>
            </a:extLst>
          </p:cNvPr>
          <p:cNvSpPr>
            <a:spLocks noGrp="1"/>
          </p:cNvSpPr>
          <p:nvPr>
            <p:ph type="body" sz="quarter" idx="3"/>
          </p:nvPr>
        </p:nvSpPr>
        <p:spPr>
          <a:xfrm>
            <a:off x="6309360"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BA18-D373-4B5F-B812-5D5E4C2378E7}"/>
              </a:ext>
            </a:extLst>
          </p:cNvPr>
          <p:cNvSpPr>
            <a:spLocks noGrp="1"/>
          </p:cNvSpPr>
          <p:nvPr>
            <p:ph sz="quarter" idx="4"/>
          </p:nvPr>
        </p:nvSpPr>
        <p:spPr>
          <a:xfrm>
            <a:off x="6309360"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F395D0EB-9F99-4C95-ADA6-AC6B493CCA9D}"/>
              </a:ext>
            </a:extLst>
          </p:cNvPr>
          <p:cNvSpPr>
            <a:spLocks noGrp="1"/>
          </p:cNvSpPr>
          <p:nvPr>
            <p:ph type="dt" sz="half" idx="10"/>
          </p:nvPr>
        </p:nvSpPr>
        <p:spPr>
          <a:xfrm>
            <a:off x="438912" y="6153912"/>
            <a:ext cx="3456432" cy="502920"/>
          </a:xfrm>
          <a:prstGeom prst="rect">
            <a:avLst/>
          </a:prstGeom>
        </p:spPr>
        <p:txBody>
          <a:bodyPr/>
          <a:lstStyle/>
          <a:p>
            <a:fld id="{B098B728-214A-4ABC-8432-5B3A5A66A987}" type="datetime2">
              <a:rPr lang="en-US" smtClean="0"/>
              <a:t>Sunday, February 7, 2021</a:t>
            </a:fld>
            <a:endParaRPr lang="en-US" dirty="0"/>
          </a:p>
        </p:txBody>
      </p:sp>
      <p:sp>
        <p:nvSpPr>
          <p:cNvPr id="8" name="Footer Placeholder 7">
            <a:extLst>
              <a:ext uri="{FF2B5EF4-FFF2-40B4-BE49-F238E27FC236}">
                <a16:creationId xmlns:a16="http://schemas.microsoft.com/office/drawing/2014/main" id="{27EB69A9-1E48-4683-8873-D888C39E6EE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57E419C-3010-4562-BA4B-ECBC2DBE629E}"/>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88951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8066-A255-4886-A4B0-2AC829A768F3}"/>
              </a:ext>
            </a:extLst>
          </p:cNvPr>
          <p:cNvSpPr>
            <a:spLocks noGrp="1"/>
          </p:cNvSpPr>
          <p:nvPr>
            <p:ph type="title"/>
          </p:nvPr>
        </p:nvSpPr>
        <p:spPr>
          <a:xfrm>
            <a:off x="448056" y="388800"/>
            <a:ext cx="11311128" cy="5559552"/>
          </a:xfrm>
        </p:spPr>
        <p:txBody>
          <a:bodyPr wrap="square"/>
          <a:lstStyle/>
          <a:p>
            <a:r>
              <a:rPr lang="en-US"/>
              <a:t>Click to edit Master title style</a:t>
            </a:r>
            <a:endParaRPr lang="en-US" dirty="0"/>
          </a:p>
        </p:txBody>
      </p:sp>
      <p:sp>
        <p:nvSpPr>
          <p:cNvPr id="3" name="Date Placeholder 2">
            <a:extLst>
              <a:ext uri="{FF2B5EF4-FFF2-40B4-BE49-F238E27FC236}">
                <a16:creationId xmlns:a16="http://schemas.microsoft.com/office/drawing/2014/main" id="{2068D80A-6560-46E3-AF30-9CEC54EA747C}"/>
              </a:ext>
            </a:extLst>
          </p:cNvPr>
          <p:cNvSpPr>
            <a:spLocks noGrp="1"/>
          </p:cNvSpPr>
          <p:nvPr>
            <p:ph type="dt" sz="half" idx="10"/>
          </p:nvPr>
        </p:nvSpPr>
        <p:spPr>
          <a:xfrm>
            <a:off x="438912" y="6153912"/>
            <a:ext cx="3456432" cy="502920"/>
          </a:xfrm>
          <a:prstGeom prst="rect">
            <a:avLst/>
          </a:prstGeom>
        </p:spPr>
        <p:txBody>
          <a:bodyPr/>
          <a:lstStyle/>
          <a:p>
            <a:fld id="{015F02D0-6806-43AF-9888-2359BF40C204}" type="datetime2">
              <a:rPr lang="en-US" smtClean="0"/>
              <a:t>Sunday, February 7, 2021</a:t>
            </a:fld>
            <a:endParaRPr lang="en-US"/>
          </a:p>
        </p:txBody>
      </p:sp>
      <p:sp>
        <p:nvSpPr>
          <p:cNvPr id="4" name="Footer Placeholder 3">
            <a:extLst>
              <a:ext uri="{FF2B5EF4-FFF2-40B4-BE49-F238E27FC236}">
                <a16:creationId xmlns:a16="http://schemas.microsoft.com/office/drawing/2014/main" id="{4AB673C2-FB1E-46F5-8CFB-93B9DB807075}"/>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91E2120-410F-4382-81AB-37F161F72150}"/>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3376873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802222-E41B-48E7-BF06-5C5509D621C0}"/>
              </a:ext>
            </a:extLst>
          </p:cNvPr>
          <p:cNvSpPr>
            <a:spLocks noGrp="1"/>
          </p:cNvSpPr>
          <p:nvPr>
            <p:ph type="dt" sz="half" idx="10"/>
          </p:nvPr>
        </p:nvSpPr>
        <p:spPr>
          <a:xfrm>
            <a:off x="438912" y="6153912"/>
            <a:ext cx="3456432" cy="502920"/>
          </a:xfrm>
          <a:prstGeom prst="rect">
            <a:avLst/>
          </a:prstGeom>
        </p:spPr>
        <p:txBody>
          <a:bodyPr/>
          <a:lstStyle/>
          <a:p>
            <a:fld id="{8EE14D2D-B1AF-4197-82D6-FC1F8BD05681}" type="datetime2">
              <a:rPr lang="en-US" smtClean="0"/>
              <a:t>Sunday, February 7, 2021</a:t>
            </a:fld>
            <a:endParaRPr lang="en-US"/>
          </a:p>
        </p:txBody>
      </p:sp>
      <p:sp>
        <p:nvSpPr>
          <p:cNvPr id="3" name="Footer Placeholder 2">
            <a:extLst>
              <a:ext uri="{FF2B5EF4-FFF2-40B4-BE49-F238E27FC236}">
                <a16:creationId xmlns:a16="http://schemas.microsoft.com/office/drawing/2014/main" id="{17A636E3-B721-46E8-882F-C123530F0FE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C4FC1178-3E0E-449A-B799-009C04C069AF}"/>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452846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3392-4FF4-4922-A14E-8AA23A9BDD7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4FB38E-5055-4C9B-9A3B-A7B3A4887944}"/>
              </a:ext>
            </a:extLst>
          </p:cNvPr>
          <p:cNvSpPr>
            <a:spLocks noGrp="1"/>
          </p:cNvSpPr>
          <p:nvPr>
            <p:ph idx="1"/>
          </p:nvPr>
        </p:nvSpPr>
        <p:spPr>
          <a:xfrm>
            <a:off x="4370832" y="393192"/>
            <a:ext cx="7379208" cy="5559552"/>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E2EC2DB-2ED3-408C-BFF2-F413C9D8F91E}"/>
              </a:ext>
            </a:extLst>
          </p:cNvPr>
          <p:cNvSpPr>
            <a:spLocks noGrp="1"/>
          </p:cNvSpPr>
          <p:nvPr>
            <p:ph type="body" sz="half" idx="2"/>
          </p:nvPr>
        </p:nvSpPr>
        <p:spPr>
          <a:xfrm>
            <a:off x="448056" y="1733550"/>
            <a:ext cx="3447288" cy="421919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374FDF-3000-4B2C-AC88-8CE34D680596}"/>
              </a:ext>
            </a:extLst>
          </p:cNvPr>
          <p:cNvSpPr>
            <a:spLocks noGrp="1"/>
          </p:cNvSpPr>
          <p:nvPr>
            <p:ph type="dt" sz="half" idx="10"/>
          </p:nvPr>
        </p:nvSpPr>
        <p:spPr>
          <a:xfrm>
            <a:off x="438912" y="6153912"/>
            <a:ext cx="3456432" cy="502920"/>
          </a:xfrm>
          <a:prstGeom prst="rect">
            <a:avLst/>
          </a:prstGeom>
        </p:spPr>
        <p:txBody>
          <a:bodyPr/>
          <a:lstStyle/>
          <a:p>
            <a:fld id="{98771CEB-9838-4245-91B8-EFBAFE2D8B44}" type="datetime2">
              <a:rPr lang="en-US" smtClean="0"/>
              <a:t>Sunday, February 7, 2021</a:t>
            </a:fld>
            <a:endParaRPr lang="en-US"/>
          </a:p>
        </p:txBody>
      </p:sp>
      <p:sp>
        <p:nvSpPr>
          <p:cNvPr id="6" name="Footer Placeholder 5">
            <a:extLst>
              <a:ext uri="{FF2B5EF4-FFF2-40B4-BE49-F238E27FC236}">
                <a16:creationId xmlns:a16="http://schemas.microsoft.com/office/drawing/2014/main" id="{0DA0B7F4-5B8C-49BD-9BDA-FCBD13E2422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502BC00-0803-4A53-8657-91CE0DB80E54}"/>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425803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C2A98-C272-40D9-B75A-77A3D58678E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AD50DAC-9AC3-4A9A-91B7-6C95E4362561}"/>
              </a:ext>
            </a:extLst>
          </p:cNvPr>
          <p:cNvSpPr>
            <a:spLocks noGrp="1"/>
          </p:cNvSpPr>
          <p:nvPr>
            <p:ph type="pic" idx="1"/>
          </p:nvPr>
        </p:nvSpPr>
        <p:spPr>
          <a:xfrm>
            <a:off x="4370832" y="441324"/>
            <a:ext cx="7373112" cy="55114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3721B04-C243-49A9-B5D3-483379290943}"/>
              </a:ext>
            </a:extLst>
          </p:cNvPr>
          <p:cNvSpPr>
            <a:spLocks noGrp="1"/>
          </p:cNvSpPr>
          <p:nvPr>
            <p:ph type="body" sz="half" idx="2"/>
          </p:nvPr>
        </p:nvSpPr>
        <p:spPr>
          <a:xfrm>
            <a:off x="448056" y="1735200"/>
            <a:ext cx="3447288" cy="421475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E949C-DD35-44F6-B45A-35134D7E1299}"/>
              </a:ext>
            </a:extLst>
          </p:cNvPr>
          <p:cNvSpPr>
            <a:spLocks noGrp="1"/>
          </p:cNvSpPr>
          <p:nvPr>
            <p:ph type="dt" sz="half" idx="10"/>
          </p:nvPr>
        </p:nvSpPr>
        <p:spPr>
          <a:xfrm>
            <a:off x="438912" y="6153912"/>
            <a:ext cx="3456432" cy="502920"/>
          </a:xfrm>
          <a:prstGeom prst="rect">
            <a:avLst/>
          </a:prstGeom>
        </p:spPr>
        <p:txBody>
          <a:bodyPr/>
          <a:lstStyle/>
          <a:p>
            <a:fld id="{51D3F6BF-A585-41F8-88DF-7E5D069F892A}" type="datetime2">
              <a:rPr lang="en-US" smtClean="0"/>
              <a:t>Sunday, February 7, 2021</a:t>
            </a:fld>
            <a:endParaRPr lang="en-US"/>
          </a:p>
        </p:txBody>
      </p:sp>
      <p:sp>
        <p:nvSpPr>
          <p:cNvPr id="6" name="Footer Placeholder 5">
            <a:extLst>
              <a:ext uri="{FF2B5EF4-FFF2-40B4-BE49-F238E27FC236}">
                <a16:creationId xmlns:a16="http://schemas.microsoft.com/office/drawing/2014/main" id="{6BC70102-4B8E-4FEC-9BB7-97FDC1EABF8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6693AF-08A9-4388-A9B8-174D53955998}"/>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64261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DBCE8-F60C-4E3A-83C0-BDE8DD2DE1FD}"/>
              </a:ext>
            </a:extLst>
          </p:cNvPr>
          <p:cNvSpPr>
            <a:spLocks noGrp="1"/>
          </p:cNvSpPr>
          <p:nvPr>
            <p:ph type="title"/>
          </p:nvPr>
        </p:nvSpPr>
        <p:spPr>
          <a:xfrm>
            <a:off x="448056" y="388800"/>
            <a:ext cx="11301984" cy="1141200"/>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BC57F-72F2-48BC-B1EE-1F2C6155D72E}"/>
              </a:ext>
            </a:extLst>
          </p:cNvPr>
          <p:cNvSpPr>
            <a:spLocks noGrp="1"/>
          </p:cNvSpPr>
          <p:nvPr>
            <p:ph type="body" idx="1"/>
          </p:nvPr>
        </p:nvSpPr>
        <p:spPr>
          <a:xfrm>
            <a:off x="448056" y="1733550"/>
            <a:ext cx="11293200" cy="3783013"/>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30FBC45-A4BC-4EE5-82B1-8BC79122559A}"/>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6" name="Slide Number Placeholder 5">
            <a:extLst>
              <a:ext uri="{FF2B5EF4-FFF2-40B4-BE49-F238E27FC236}">
                <a16:creationId xmlns:a16="http://schemas.microsoft.com/office/drawing/2014/main" id="{725E1300-1995-409E-B058-59180872B6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0" name="Date Placeholder 3">
            <a:extLst>
              <a:ext uri="{FF2B5EF4-FFF2-40B4-BE49-F238E27FC236}">
                <a16:creationId xmlns:a16="http://schemas.microsoft.com/office/drawing/2014/main" id="{639030E9-7F3B-403F-96B2-7C2C627C30A0}"/>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Sunday, February 7, 2021</a:t>
            </a:fld>
            <a:endParaRPr lang="en-US" dirty="0"/>
          </a:p>
        </p:txBody>
      </p:sp>
    </p:spTree>
    <p:extLst>
      <p:ext uri="{BB962C8B-B14F-4D97-AF65-F5344CB8AC3E}">
        <p14:creationId xmlns:p14="http://schemas.microsoft.com/office/powerpoint/2010/main" val="2418739076"/>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3200" i="1" kern="1200">
          <a:solidFill>
            <a:schemeClr val="tx2"/>
          </a:solidFill>
          <a:latin typeface="+mj-lt"/>
          <a:ea typeface="+mj-ea"/>
          <a:cs typeface="+mj-cs"/>
        </a:defRPr>
      </a:lvl1pPr>
    </p:titleStyle>
    <p:bodyStyle>
      <a:lvl1pPr marL="450000" indent="-448056" algn="l" defTabSz="914400" rtl="0" eaLnBrk="1" latinLnBrk="0" hangingPunct="1">
        <a:lnSpc>
          <a:spcPct val="120000"/>
        </a:lnSpc>
        <a:spcBef>
          <a:spcPts val="1000"/>
        </a:spcBef>
        <a:buFont typeface="Calibri Light" panose="020F0302020204030204" pitchFamily="34" charset="0"/>
        <a:buChar char="→"/>
        <a:defRPr sz="2200" kern="1200">
          <a:solidFill>
            <a:schemeClr val="tx2">
              <a:alpha val="55000"/>
            </a:schemeClr>
          </a:solidFill>
          <a:latin typeface="+mn-lt"/>
          <a:ea typeface="+mn-ea"/>
          <a:cs typeface="+mn-cs"/>
        </a:defRPr>
      </a:lvl1pPr>
      <a:lvl2pPr marL="90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2pPr>
      <a:lvl3pPr marL="135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3pPr>
      <a:lvl4pPr marL="180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4pPr>
      <a:lvl5pPr marL="225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A5F57220-B3BC-40FE-9FA8-28584D25C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8055C16-4787-4F3A-9665-29772CF407F9}"/>
              </a:ext>
            </a:extLst>
          </p:cNvPr>
          <p:cNvPicPr>
            <a:picLocks noChangeAspect="1"/>
          </p:cNvPicPr>
          <p:nvPr/>
        </p:nvPicPr>
        <p:blipFill rotWithShape="1">
          <a:blip r:embed="rId2"/>
          <a:srcRect t="6492" b="8922"/>
          <a:stretch/>
        </p:blipFill>
        <p:spPr>
          <a:xfrm>
            <a:off x="20" y="10"/>
            <a:ext cx="12191980" cy="6857990"/>
          </a:xfrm>
          <a:prstGeom prst="rect">
            <a:avLst/>
          </a:prstGeom>
        </p:spPr>
      </p:pic>
      <p:sp>
        <p:nvSpPr>
          <p:cNvPr id="33" name="Rectangle 27">
            <a:extLst>
              <a:ext uri="{FF2B5EF4-FFF2-40B4-BE49-F238E27FC236}">
                <a16:creationId xmlns:a16="http://schemas.microsoft.com/office/drawing/2014/main" id="{97E9903C-C291-4D13-914B-9B3CC5E21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000" y="0"/>
            <a:ext cx="10818000" cy="36468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E3C728-B039-4E88-B55B-2543740736F8}"/>
              </a:ext>
            </a:extLst>
          </p:cNvPr>
          <p:cNvSpPr>
            <a:spLocks noGrp="1"/>
          </p:cNvSpPr>
          <p:nvPr>
            <p:ph type="ctrTitle"/>
          </p:nvPr>
        </p:nvSpPr>
        <p:spPr>
          <a:xfrm>
            <a:off x="900000" y="226800"/>
            <a:ext cx="6170400" cy="2986300"/>
          </a:xfrm>
        </p:spPr>
        <p:txBody>
          <a:bodyPr anchor="t">
            <a:normAutofit/>
          </a:bodyPr>
          <a:lstStyle/>
          <a:p>
            <a:br>
              <a:rPr lang="en-US" dirty="0"/>
            </a:br>
            <a:r>
              <a:rPr lang="en-US" dirty="0"/>
              <a:t>Painful Anal Conditions</a:t>
            </a:r>
          </a:p>
        </p:txBody>
      </p:sp>
      <p:sp>
        <p:nvSpPr>
          <p:cNvPr id="3" name="Subtitle 2">
            <a:extLst>
              <a:ext uri="{FF2B5EF4-FFF2-40B4-BE49-F238E27FC236}">
                <a16:creationId xmlns:a16="http://schemas.microsoft.com/office/drawing/2014/main" id="{3931FD0C-ADEC-4F08-9698-D9282DBDEBD2}"/>
              </a:ext>
            </a:extLst>
          </p:cNvPr>
          <p:cNvSpPr>
            <a:spLocks noGrp="1"/>
          </p:cNvSpPr>
          <p:nvPr>
            <p:ph type="subTitle" idx="1"/>
          </p:nvPr>
        </p:nvSpPr>
        <p:spPr>
          <a:xfrm>
            <a:off x="7807569" y="345600"/>
            <a:ext cx="3364523" cy="2876400"/>
          </a:xfrm>
        </p:spPr>
        <p:txBody>
          <a:bodyPr>
            <a:normAutofit/>
          </a:bodyPr>
          <a:lstStyle/>
          <a:p>
            <a:r>
              <a:rPr lang="en-US" dirty="0"/>
              <a:t>Supervised by Dr. Aborajooh Emad Aref.</a:t>
            </a:r>
            <a:br>
              <a:rPr lang="en-US" dirty="0"/>
            </a:br>
            <a:br>
              <a:rPr lang="en-US" dirty="0"/>
            </a:br>
            <a:r>
              <a:rPr lang="en-US" sz="2200" dirty="0"/>
              <a:t>*Ayah Imad Al-Surkhi</a:t>
            </a:r>
            <a:br>
              <a:rPr lang="en-US" sz="2200" dirty="0"/>
            </a:br>
            <a:r>
              <a:rPr lang="en-US" sz="2200" dirty="0"/>
              <a:t>*Dania Salem Al-Maaitah</a:t>
            </a:r>
            <a:br>
              <a:rPr lang="en-US" sz="2200" dirty="0"/>
            </a:br>
            <a:r>
              <a:rPr lang="en-US" sz="2200" dirty="0"/>
              <a:t>*Ammar Masood Amareen</a:t>
            </a:r>
          </a:p>
        </p:txBody>
      </p:sp>
      <p:cxnSp>
        <p:nvCxnSpPr>
          <p:cNvPr id="34" name="Straight Connector 29">
            <a:extLst>
              <a:ext uri="{FF2B5EF4-FFF2-40B4-BE49-F238E27FC236}">
                <a16:creationId xmlns:a16="http://schemas.microsoft.com/office/drawing/2014/main" id="{E162CD6F-E89D-4CC2-BA38-20EB86002F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7600" y="450000"/>
            <a:ext cx="0" cy="2772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804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BEEC4F-857E-4927-BC38-6B74EA6B3DA3}"/>
              </a:ext>
            </a:extLst>
          </p:cNvPr>
          <p:cNvSpPr>
            <a:spLocks noGrp="1"/>
          </p:cNvSpPr>
          <p:nvPr>
            <p:ph idx="1"/>
          </p:nvPr>
        </p:nvSpPr>
        <p:spPr>
          <a:xfrm>
            <a:off x="448056" y="641268"/>
            <a:ext cx="11293200" cy="5605153"/>
          </a:xfrm>
        </p:spPr>
        <p:txBody>
          <a:bodyPr>
            <a:normAutofit lnSpcReduction="10000"/>
          </a:bodyPr>
          <a:lstStyle/>
          <a:p>
            <a:r>
              <a:rPr lang="en-US" b="1" dirty="0"/>
              <a:t>Lymphatic drainage:</a:t>
            </a:r>
            <a:br>
              <a:rPr lang="en-US" b="1" dirty="0"/>
            </a:br>
            <a:r>
              <a:rPr lang="en-US" b="1" dirty="0"/>
              <a:t>- </a:t>
            </a:r>
            <a:r>
              <a:rPr lang="en-US" dirty="0"/>
              <a:t>The </a:t>
            </a:r>
            <a:r>
              <a:rPr lang="en-US" u="sng" dirty="0"/>
              <a:t>upper half</a:t>
            </a:r>
            <a:r>
              <a:rPr lang="en-US" dirty="0"/>
              <a:t> of the anal canal: lymph flows upwards to drain into the </a:t>
            </a:r>
            <a:r>
              <a:rPr lang="en-US" u="sng" dirty="0"/>
              <a:t>post-rectal</a:t>
            </a:r>
            <a:r>
              <a:rPr lang="en-US" dirty="0"/>
              <a:t> lymph nodes and from there goes to the </a:t>
            </a:r>
            <a:r>
              <a:rPr lang="en-US" u="sng" dirty="0"/>
              <a:t>para-aortic</a:t>
            </a:r>
            <a:r>
              <a:rPr lang="en-US" dirty="0"/>
              <a:t> nodes via the inferior mesenteric chain.</a:t>
            </a:r>
            <a:br>
              <a:rPr lang="en-US" dirty="0"/>
            </a:br>
            <a:r>
              <a:rPr lang="en-US" b="1" dirty="0"/>
              <a:t>-</a:t>
            </a:r>
            <a:r>
              <a:rPr lang="en-US" dirty="0"/>
              <a:t> The </a:t>
            </a:r>
            <a:r>
              <a:rPr lang="en-US" u="sng" dirty="0"/>
              <a:t>lower half</a:t>
            </a:r>
            <a:r>
              <a:rPr lang="en-US" dirty="0"/>
              <a:t> of the anal canal drains on each side first into the superficial and then into the deep </a:t>
            </a:r>
            <a:r>
              <a:rPr lang="en-US" u="sng" dirty="0"/>
              <a:t>inguinal</a:t>
            </a:r>
            <a:r>
              <a:rPr lang="en-US" dirty="0"/>
              <a:t> group of lymph glands.</a:t>
            </a:r>
            <a:endParaRPr lang="en-US" b="1" dirty="0"/>
          </a:p>
          <a:p>
            <a:endParaRPr lang="en-US" b="1" dirty="0"/>
          </a:p>
          <a:p>
            <a:r>
              <a:rPr lang="en-US" b="1" dirty="0"/>
              <a:t>The anal glands:</a:t>
            </a:r>
            <a:br>
              <a:rPr lang="en-US" b="1" dirty="0"/>
            </a:br>
            <a:r>
              <a:rPr lang="en-US" b="1" dirty="0"/>
              <a:t>-  </a:t>
            </a:r>
            <a:r>
              <a:rPr lang="en-US" dirty="0"/>
              <a:t>Anal glands may be found in the submucosa and intersphincteric space.</a:t>
            </a:r>
            <a:br>
              <a:rPr lang="en-US" dirty="0"/>
            </a:br>
            <a:r>
              <a:rPr lang="en-US" b="1" dirty="0"/>
              <a:t>-</a:t>
            </a:r>
            <a:r>
              <a:rPr lang="en-US" dirty="0"/>
              <a:t>  They drain via ducts </a:t>
            </a:r>
            <a:r>
              <a:rPr lang="en-US" u="sng" dirty="0"/>
              <a:t>into the anal sinuses</a:t>
            </a:r>
            <a:r>
              <a:rPr lang="en-US" dirty="0"/>
              <a:t> at the level of the dentate line.</a:t>
            </a:r>
            <a:br>
              <a:rPr lang="en-US" dirty="0"/>
            </a:br>
            <a:r>
              <a:rPr lang="en-US" b="1" dirty="0"/>
              <a:t>-</a:t>
            </a:r>
            <a:r>
              <a:rPr lang="en-US" dirty="0"/>
              <a:t>  Their function is unknown, although they secrete mucin which perhaps lubricates the anal canal to ease defecation.</a:t>
            </a:r>
            <a:br>
              <a:rPr lang="en-US" dirty="0"/>
            </a:br>
            <a:r>
              <a:rPr lang="en-US" b="1" dirty="0"/>
              <a:t>-</a:t>
            </a:r>
            <a:r>
              <a:rPr lang="en-US" dirty="0"/>
              <a:t>  The importance of intersphincteric anal glands is that they are widely considered to be the potential source of </a:t>
            </a:r>
            <a:r>
              <a:rPr lang="en-US" b="1" u="sng" dirty="0"/>
              <a:t>anal sepsis</a:t>
            </a:r>
            <a:r>
              <a:rPr lang="en-US" dirty="0"/>
              <a:t>, either </a:t>
            </a:r>
            <a:r>
              <a:rPr lang="en-US" b="1" u="sng" dirty="0"/>
              <a:t>acute</a:t>
            </a:r>
            <a:r>
              <a:rPr lang="en-US" dirty="0"/>
              <a:t>, presenting as perianal, ischiorectal or even pelvic sepsis, or </a:t>
            </a:r>
            <a:r>
              <a:rPr lang="en-US" b="1" u="sng" dirty="0"/>
              <a:t>chronic</a:t>
            </a:r>
            <a:r>
              <a:rPr lang="en-US" dirty="0"/>
              <a:t>, presenting as a cryptoglandular (non-specific) anal fistula.</a:t>
            </a:r>
          </a:p>
        </p:txBody>
      </p:sp>
    </p:spTree>
    <p:extLst>
      <p:ext uri="{BB962C8B-B14F-4D97-AF65-F5344CB8AC3E}">
        <p14:creationId xmlns:p14="http://schemas.microsoft.com/office/powerpoint/2010/main" val="3432143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8082F7C-6E1A-42B7-B271-90B1300C2AB7}"/>
              </a:ext>
            </a:extLst>
          </p:cNvPr>
          <p:cNvPicPr>
            <a:picLocks noChangeAspect="1"/>
          </p:cNvPicPr>
          <p:nvPr/>
        </p:nvPicPr>
        <p:blipFill rotWithShape="1">
          <a:blip r:embed="rId2">
            <a:extLst>
              <a:ext uri="{28A0092B-C50C-407E-A947-70E740481C1C}">
                <a14:useLocalDpi xmlns:a14="http://schemas.microsoft.com/office/drawing/2010/main" val="0"/>
              </a:ext>
            </a:extLst>
          </a:blip>
          <a:srcRect l="1911" t="9904" r="1556" b="2135"/>
          <a:stretch/>
        </p:blipFill>
        <p:spPr>
          <a:xfrm>
            <a:off x="2364078" y="403384"/>
            <a:ext cx="7463844" cy="6051232"/>
          </a:xfrm>
          <a:prstGeom prst="rect">
            <a:avLst/>
          </a:prstGeom>
        </p:spPr>
      </p:pic>
    </p:spTree>
    <p:extLst>
      <p:ext uri="{BB962C8B-B14F-4D97-AF65-F5344CB8AC3E}">
        <p14:creationId xmlns:p14="http://schemas.microsoft.com/office/powerpoint/2010/main" val="2920540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09CF50-DBB8-4F14-916A-D41A6BD88E10}"/>
              </a:ext>
            </a:extLst>
          </p:cNvPr>
          <p:cNvSpPr>
            <a:spLocks noGrp="1"/>
          </p:cNvSpPr>
          <p:nvPr>
            <p:ph idx="1"/>
          </p:nvPr>
        </p:nvSpPr>
        <p:spPr>
          <a:xfrm>
            <a:off x="78924" y="297332"/>
            <a:ext cx="7137800" cy="6560668"/>
          </a:xfrm>
        </p:spPr>
        <p:txBody>
          <a:bodyPr>
            <a:normAutofit fontScale="92500" lnSpcReduction="10000"/>
          </a:bodyPr>
          <a:lstStyle/>
          <a:p>
            <a:r>
              <a:rPr lang="en-US" b="1" dirty="0"/>
              <a:t>Examination of the anus:</a:t>
            </a:r>
          </a:p>
          <a:p>
            <a:r>
              <a:rPr lang="en-US" b="1" dirty="0"/>
              <a:t>Positions:</a:t>
            </a:r>
            <a:br>
              <a:rPr lang="en-US" b="1" dirty="0"/>
            </a:br>
            <a:r>
              <a:rPr lang="en-US" b="1" dirty="0"/>
              <a:t> </a:t>
            </a:r>
            <a:r>
              <a:rPr lang="en-US" dirty="0"/>
              <a:t>(a) The left lateral (Sims)</a:t>
            </a:r>
            <a:br>
              <a:rPr lang="en-US" dirty="0"/>
            </a:br>
            <a:r>
              <a:rPr lang="en-US" dirty="0"/>
              <a:t> (b) Knee–elbow(Prone-Jackknife)</a:t>
            </a:r>
            <a:br>
              <a:rPr lang="en-US" dirty="0"/>
            </a:br>
            <a:r>
              <a:rPr lang="en-US" dirty="0"/>
              <a:t> (c) Lithotomy </a:t>
            </a:r>
            <a:endParaRPr lang="en-US" b="1" dirty="0"/>
          </a:p>
          <a:p>
            <a:r>
              <a:rPr lang="en-US" dirty="0"/>
              <a:t>The buttocks are gently parted to allow inspection of the anus and perineum.</a:t>
            </a:r>
          </a:p>
          <a:p>
            <a:r>
              <a:rPr lang="en-US" b="1" dirty="0"/>
              <a:t>(1) Inspection:</a:t>
            </a:r>
            <a:br>
              <a:rPr lang="en-US" b="1" dirty="0"/>
            </a:br>
            <a:r>
              <a:rPr lang="en-US" b="1" dirty="0"/>
              <a:t>-  </a:t>
            </a:r>
            <a:r>
              <a:rPr lang="en-US" dirty="0"/>
              <a:t>Redundant tissue</a:t>
            </a:r>
            <a:br>
              <a:rPr lang="en-US" b="1" dirty="0"/>
            </a:br>
            <a:r>
              <a:rPr lang="en-US" b="1" dirty="0"/>
              <a:t>-  </a:t>
            </a:r>
            <a:r>
              <a:rPr lang="en-US" dirty="0"/>
              <a:t>Skin tags from old thrombosed external hemorrhoids</a:t>
            </a:r>
            <a:br>
              <a:rPr lang="en-US" b="1" dirty="0"/>
            </a:br>
            <a:r>
              <a:rPr lang="en-US" b="1" dirty="0"/>
              <a:t>-  </a:t>
            </a:r>
            <a:r>
              <a:rPr lang="en-US" dirty="0"/>
              <a:t>Fissures</a:t>
            </a:r>
            <a:br>
              <a:rPr lang="en-US" b="1" dirty="0"/>
            </a:br>
            <a:r>
              <a:rPr lang="en-US" b="1" dirty="0"/>
              <a:t>-  </a:t>
            </a:r>
            <a:r>
              <a:rPr lang="en-US" dirty="0"/>
              <a:t>Fistulas</a:t>
            </a:r>
            <a:br>
              <a:rPr lang="en-US" b="1" dirty="0"/>
            </a:br>
            <a:r>
              <a:rPr lang="en-US" b="1" dirty="0"/>
              <a:t>-  </a:t>
            </a:r>
            <a:r>
              <a:rPr lang="en-US" dirty="0"/>
              <a:t>Signs of infection or abscess </a:t>
            </a:r>
            <a:br>
              <a:rPr lang="en-US" dirty="0"/>
            </a:br>
            <a:r>
              <a:rPr lang="en-US" dirty="0"/>
              <a:t>formation</a:t>
            </a:r>
            <a:br>
              <a:rPr lang="en-US" b="1" dirty="0"/>
            </a:br>
            <a:r>
              <a:rPr lang="en-US" b="1" dirty="0"/>
              <a:t>-  </a:t>
            </a:r>
            <a:r>
              <a:rPr lang="en-US" dirty="0"/>
              <a:t>Rectal or hemorrhoidal </a:t>
            </a:r>
            <a:br>
              <a:rPr lang="en-US" dirty="0"/>
            </a:br>
            <a:r>
              <a:rPr lang="en-US" dirty="0"/>
              <a:t>prolapse, appearing as a </a:t>
            </a:r>
            <a:br>
              <a:rPr lang="en-US" dirty="0"/>
            </a:br>
            <a:r>
              <a:rPr lang="en-US" dirty="0"/>
              <a:t>bluish perianal mass</a:t>
            </a:r>
            <a:r>
              <a:rPr lang="en-US" b="1" dirty="0"/>
              <a:t>.</a:t>
            </a:r>
          </a:p>
        </p:txBody>
      </p:sp>
      <p:pic>
        <p:nvPicPr>
          <p:cNvPr id="4" name="Picture 3" descr="A drawing of a person&#10;&#10;Description automatically generated with low confidence">
            <a:extLst>
              <a:ext uri="{FF2B5EF4-FFF2-40B4-BE49-F238E27FC236}">
                <a16:creationId xmlns:a16="http://schemas.microsoft.com/office/drawing/2014/main" id="{1DBDDBB0-C62F-4C71-A90B-EFE54BC43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199" y="101151"/>
            <a:ext cx="4797878" cy="2292881"/>
          </a:xfrm>
          <a:prstGeom prst="rect">
            <a:avLst/>
          </a:prstGeom>
        </p:spPr>
      </p:pic>
      <p:pic>
        <p:nvPicPr>
          <p:cNvPr id="6" name="Picture 5" descr="A picture containing text, furniture, seat&#10;&#10;Description automatically generated">
            <a:extLst>
              <a:ext uri="{FF2B5EF4-FFF2-40B4-BE49-F238E27FC236}">
                <a16:creationId xmlns:a16="http://schemas.microsoft.com/office/drawing/2014/main" id="{E7B1F951-7F63-402F-9532-91E7E6D7A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198" y="2488613"/>
            <a:ext cx="4797879" cy="2397433"/>
          </a:xfrm>
          <a:prstGeom prst="rect">
            <a:avLst/>
          </a:prstGeom>
        </p:spPr>
      </p:pic>
      <p:pic>
        <p:nvPicPr>
          <p:cNvPr id="8" name="Picture 7" descr="Diagram&#10;&#10;Description automatically generated">
            <a:extLst>
              <a:ext uri="{FF2B5EF4-FFF2-40B4-BE49-F238E27FC236}">
                <a16:creationId xmlns:a16="http://schemas.microsoft.com/office/drawing/2014/main" id="{DFF3EA57-A54C-4E49-BC78-2E5E4424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808" y="4127963"/>
            <a:ext cx="3265153" cy="2616529"/>
          </a:xfrm>
          <a:prstGeom prst="rect">
            <a:avLst/>
          </a:prstGeom>
        </p:spPr>
      </p:pic>
    </p:spTree>
    <p:extLst>
      <p:ext uri="{BB962C8B-B14F-4D97-AF65-F5344CB8AC3E}">
        <p14:creationId xmlns:p14="http://schemas.microsoft.com/office/powerpoint/2010/main" val="3034685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B6EBB8-0AAF-42EC-AC44-24E9DBAAB033}"/>
              </a:ext>
            </a:extLst>
          </p:cNvPr>
          <p:cNvSpPr>
            <a:spLocks noGrp="1"/>
          </p:cNvSpPr>
          <p:nvPr>
            <p:ph idx="1"/>
          </p:nvPr>
        </p:nvSpPr>
        <p:spPr>
          <a:xfrm>
            <a:off x="474857" y="456474"/>
            <a:ext cx="6148365" cy="6043180"/>
          </a:xfrm>
        </p:spPr>
        <p:txBody>
          <a:bodyPr>
            <a:normAutofit/>
          </a:bodyPr>
          <a:lstStyle/>
          <a:p>
            <a:r>
              <a:rPr lang="en-US" b="1" dirty="0"/>
              <a:t>(2) Digital examination with the index finger:</a:t>
            </a:r>
            <a:br>
              <a:rPr lang="en-US" b="1" dirty="0"/>
            </a:br>
            <a:br>
              <a:rPr lang="en-US" b="1" dirty="0"/>
            </a:br>
            <a:r>
              <a:rPr lang="en-US" b="1" dirty="0"/>
              <a:t>-</a:t>
            </a:r>
            <a:r>
              <a:rPr lang="en-US" dirty="0"/>
              <a:t>  Presence of induration, tenderness and subcutaneous lesions.</a:t>
            </a:r>
            <a:br>
              <a:rPr lang="en-US" dirty="0"/>
            </a:br>
            <a:br>
              <a:rPr lang="en-US" dirty="0"/>
            </a:br>
            <a:r>
              <a:rPr lang="en-US" b="1" dirty="0"/>
              <a:t>-</a:t>
            </a:r>
            <a:r>
              <a:rPr lang="en-US" dirty="0"/>
              <a:t>  Presence of any distal intrarectal, intra-anal or extraluminal mass.</a:t>
            </a:r>
            <a:br>
              <a:rPr lang="en-US" dirty="0"/>
            </a:br>
            <a:br>
              <a:rPr lang="en-US" dirty="0"/>
            </a:br>
            <a:r>
              <a:rPr lang="en-US" b="1" dirty="0"/>
              <a:t>-</a:t>
            </a:r>
            <a:r>
              <a:rPr lang="en-US" dirty="0"/>
              <a:t>  Sphincter length, resting tone and voluntary squeeze are assessed.</a:t>
            </a:r>
            <a:br>
              <a:rPr lang="en-US" dirty="0"/>
            </a:br>
            <a:br>
              <a:rPr lang="en-US" dirty="0"/>
            </a:br>
            <a:r>
              <a:rPr lang="en-US" b="1" dirty="0"/>
              <a:t>-</a:t>
            </a:r>
            <a:r>
              <a:rPr lang="en-US" dirty="0"/>
              <a:t>  Inspection for the presence of mucus, blood or pus and to identify stool color.</a:t>
            </a:r>
            <a:endParaRPr lang="ar-EG" dirty="0"/>
          </a:p>
        </p:txBody>
      </p:sp>
      <p:pic>
        <p:nvPicPr>
          <p:cNvPr id="5" name="Picture 4" descr="Diagram&#10;&#10;Description automatically generated">
            <a:extLst>
              <a:ext uri="{FF2B5EF4-FFF2-40B4-BE49-F238E27FC236}">
                <a16:creationId xmlns:a16="http://schemas.microsoft.com/office/drawing/2014/main" id="{E897B636-C469-4DCF-9E2C-46C2F9BB5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3292" y="981999"/>
            <a:ext cx="4880987" cy="4894002"/>
          </a:xfrm>
          <a:prstGeom prst="rect">
            <a:avLst/>
          </a:prstGeom>
        </p:spPr>
      </p:pic>
    </p:spTree>
    <p:extLst>
      <p:ext uri="{BB962C8B-B14F-4D97-AF65-F5344CB8AC3E}">
        <p14:creationId xmlns:p14="http://schemas.microsoft.com/office/powerpoint/2010/main" val="3371113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DCEA0A-6DB7-4D52-A562-D0D4551420E1}"/>
              </a:ext>
            </a:extLst>
          </p:cNvPr>
          <p:cNvSpPr>
            <a:spLocks noGrp="1"/>
          </p:cNvSpPr>
          <p:nvPr>
            <p:ph idx="1"/>
          </p:nvPr>
        </p:nvSpPr>
        <p:spPr>
          <a:xfrm>
            <a:off x="448057" y="338203"/>
            <a:ext cx="7195390" cy="6363222"/>
          </a:xfrm>
        </p:spPr>
        <p:txBody>
          <a:bodyPr>
            <a:normAutofit/>
          </a:bodyPr>
          <a:lstStyle/>
          <a:p>
            <a:pPr marL="1944" indent="0">
              <a:buNone/>
            </a:pPr>
            <a:r>
              <a:rPr lang="en-US" b="1" dirty="0"/>
              <a:t>  (3) Proctoscopy: (10-12cm)</a:t>
            </a:r>
            <a:br>
              <a:rPr lang="en-US" b="1" dirty="0"/>
            </a:br>
            <a:r>
              <a:rPr lang="en-US" b="1" dirty="0"/>
              <a:t> -   </a:t>
            </a:r>
            <a:r>
              <a:rPr lang="en-US" dirty="0"/>
              <a:t>Performed with the patient in the </a:t>
            </a:r>
            <a:r>
              <a:rPr lang="en-US" u="sng" dirty="0"/>
              <a:t>left lateral position</a:t>
            </a:r>
            <a:r>
              <a:rPr lang="en-US" dirty="0"/>
              <a:t>.</a:t>
            </a:r>
          </a:p>
          <a:p>
            <a:pPr marL="1944" indent="0">
              <a:buNone/>
            </a:pPr>
            <a:r>
              <a:rPr lang="en-US" b="1" dirty="0"/>
              <a:t> -  </a:t>
            </a:r>
            <a:r>
              <a:rPr lang="en-US" dirty="0"/>
              <a:t>Allows a </a:t>
            </a:r>
            <a:r>
              <a:rPr lang="en-US" u="sng" dirty="0"/>
              <a:t>detailed inspection</a:t>
            </a:r>
            <a:r>
              <a:rPr lang="en-US" dirty="0"/>
              <a:t> of the distal rectum and anal canal.</a:t>
            </a:r>
            <a:br>
              <a:rPr lang="en-US" dirty="0"/>
            </a:br>
            <a:r>
              <a:rPr lang="en-US" dirty="0"/>
              <a:t> </a:t>
            </a:r>
            <a:r>
              <a:rPr lang="en-US" b="1" dirty="0"/>
              <a:t>-</a:t>
            </a:r>
            <a:r>
              <a:rPr lang="en-US" dirty="0"/>
              <a:t>  </a:t>
            </a:r>
            <a:r>
              <a:rPr lang="en-US" u="sng" dirty="0"/>
              <a:t>Minor procedures can also be carried out</a:t>
            </a:r>
            <a:r>
              <a:rPr lang="en-US" dirty="0"/>
              <a:t> through this instrument, e.g. treatment of hemorrhoids by injection or banding and biopsy.</a:t>
            </a:r>
            <a:br>
              <a:rPr lang="en-US" dirty="0"/>
            </a:br>
            <a:br>
              <a:rPr lang="en-US" b="1" dirty="0"/>
            </a:br>
            <a:r>
              <a:rPr lang="en-US" b="1" dirty="0"/>
              <a:t>  (4) Sigmoidoscopy:</a:t>
            </a:r>
            <a:br>
              <a:rPr lang="en-US" b="1" dirty="0"/>
            </a:br>
            <a:r>
              <a:rPr lang="en-US" b="1" dirty="0"/>
              <a:t> -  </a:t>
            </a:r>
            <a:r>
              <a:rPr lang="en-US" dirty="0"/>
              <a:t>Although sigmoidoscopy is strictly an examination of the rectum, it should always be carried out even when an anal lesion has been confirmed.</a:t>
            </a:r>
            <a:br>
              <a:rPr lang="en-US" dirty="0"/>
            </a:br>
            <a:r>
              <a:rPr lang="en-US" dirty="0"/>
              <a:t> </a:t>
            </a:r>
            <a:r>
              <a:rPr lang="en-US" b="1" dirty="0"/>
              <a:t>-</a:t>
            </a:r>
            <a:r>
              <a:rPr lang="en-US" dirty="0"/>
              <a:t>  Rectal pathology, e.g. colitis or carcinoma, is frequently associated with an anal lesion, e.g. fissure or hemorrhoids.</a:t>
            </a:r>
          </a:p>
        </p:txBody>
      </p:sp>
      <p:pic>
        <p:nvPicPr>
          <p:cNvPr id="4" name="Picture 3" descr="A picture containing metalware, dryer&#10;&#10;Description automatically generated">
            <a:extLst>
              <a:ext uri="{FF2B5EF4-FFF2-40B4-BE49-F238E27FC236}">
                <a16:creationId xmlns:a16="http://schemas.microsoft.com/office/drawing/2014/main" id="{293B628C-304C-43BD-988F-A5AE590C56A7}"/>
              </a:ext>
            </a:extLst>
          </p:cNvPr>
          <p:cNvPicPr>
            <a:picLocks noChangeAspect="1"/>
          </p:cNvPicPr>
          <p:nvPr/>
        </p:nvPicPr>
        <p:blipFill rotWithShape="1">
          <a:blip r:embed="rId3">
            <a:extLst>
              <a:ext uri="{28A0092B-C50C-407E-A947-70E740481C1C}">
                <a14:useLocalDpi xmlns:a14="http://schemas.microsoft.com/office/drawing/2010/main" val="0"/>
              </a:ext>
            </a:extLst>
          </a:blip>
          <a:srcRect l="1982" t="3305" r="2005" b="4081"/>
          <a:stretch/>
        </p:blipFill>
        <p:spPr>
          <a:xfrm>
            <a:off x="7901659" y="873369"/>
            <a:ext cx="3974124" cy="2555631"/>
          </a:xfrm>
          <a:prstGeom prst="rect">
            <a:avLst/>
          </a:prstGeom>
        </p:spPr>
      </p:pic>
    </p:spTree>
    <p:extLst>
      <p:ext uri="{BB962C8B-B14F-4D97-AF65-F5344CB8AC3E}">
        <p14:creationId xmlns:p14="http://schemas.microsoft.com/office/powerpoint/2010/main" val="4100883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9BAE0-082B-4F98-BA52-DDA63BDCEEED}"/>
              </a:ext>
            </a:extLst>
          </p:cNvPr>
          <p:cNvSpPr>
            <a:spLocks noGrp="1"/>
          </p:cNvSpPr>
          <p:nvPr>
            <p:ph type="title"/>
          </p:nvPr>
        </p:nvSpPr>
        <p:spPr>
          <a:xfrm>
            <a:off x="1573530" y="2971800"/>
            <a:ext cx="9044940" cy="914400"/>
          </a:xfrm>
        </p:spPr>
        <p:txBody>
          <a:bodyPr>
            <a:normAutofit/>
          </a:bodyPr>
          <a:lstStyle/>
          <a:p>
            <a:pPr algn="ctr"/>
            <a:r>
              <a:rPr lang="en-US" sz="6000" dirty="0"/>
              <a:t>Peri-anal Abscess</a:t>
            </a:r>
          </a:p>
        </p:txBody>
      </p:sp>
    </p:spTree>
    <p:extLst>
      <p:ext uri="{BB962C8B-B14F-4D97-AF65-F5344CB8AC3E}">
        <p14:creationId xmlns:p14="http://schemas.microsoft.com/office/powerpoint/2010/main" val="4124965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2660-1158-48A5-BEEF-19441B0CFDED}"/>
              </a:ext>
            </a:extLst>
          </p:cNvPr>
          <p:cNvSpPr>
            <a:spLocks noGrp="1"/>
          </p:cNvSpPr>
          <p:nvPr>
            <p:ph type="title"/>
          </p:nvPr>
        </p:nvSpPr>
        <p:spPr>
          <a:xfrm>
            <a:off x="448056" y="222546"/>
            <a:ext cx="11301984" cy="466223"/>
          </a:xfrm>
        </p:spPr>
        <p:txBody>
          <a:bodyPr/>
          <a:lstStyle/>
          <a:p>
            <a:pPr algn="ctr"/>
            <a:r>
              <a:rPr lang="en-US" dirty="0"/>
              <a:t>Peri-anal Abscess</a:t>
            </a:r>
          </a:p>
        </p:txBody>
      </p:sp>
      <p:sp>
        <p:nvSpPr>
          <p:cNvPr id="3" name="Content Placeholder 2">
            <a:extLst>
              <a:ext uri="{FF2B5EF4-FFF2-40B4-BE49-F238E27FC236}">
                <a16:creationId xmlns:a16="http://schemas.microsoft.com/office/drawing/2014/main" id="{46E45215-A7AD-4979-A8B3-FE4992FD0A18}"/>
              </a:ext>
            </a:extLst>
          </p:cNvPr>
          <p:cNvSpPr>
            <a:spLocks noGrp="1"/>
          </p:cNvSpPr>
          <p:nvPr>
            <p:ph idx="1"/>
          </p:nvPr>
        </p:nvSpPr>
        <p:spPr>
          <a:xfrm>
            <a:off x="430488" y="1066800"/>
            <a:ext cx="11293200" cy="5422900"/>
          </a:xfrm>
        </p:spPr>
        <p:txBody>
          <a:bodyPr>
            <a:normAutofit/>
          </a:bodyPr>
          <a:lstStyle/>
          <a:p>
            <a:r>
              <a:rPr lang="en-US" dirty="0"/>
              <a:t>Acute anal sepsis is </a:t>
            </a:r>
            <a:r>
              <a:rPr lang="en-US" u="sng" dirty="0"/>
              <a:t>common</a:t>
            </a:r>
            <a:r>
              <a:rPr lang="en-US" dirty="0"/>
              <a:t>. (More in men)</a:t>
            </a:r>
            <a:br>
              <a:rPr lang="en-US" dirty="0"/>
            </a:br>
            <a:endParaRPr lang="en-US" dirty="0"/>
          </a:p>
          <a:p>
            <a:r>
              <a:rPr lang="en-US" dirty="0"/>
              <a:t>A fundamental distinction that has to be made is whether the sepsis is in that area by chance (simple boil, skin appendage infection) or whether it has arisen as a consequence of the presence of the anorectum, specifically the anal glands.</a:t>
            </a:r>
          </a:p>
          <a:p>
            <a:endParaRPr lang="en-US" dirty="0"/>
          </a:p>
          <a:p>
            <a:r>
              <a:rPr lang="en-US" dirty="0"/>
              <a:t>Its </a:t>
            </a:r>
            <a:r>
              <a:rPr lang="en-US" b="1" u="sng" dirty="0"/>
              <a:t>causes</a:t>
            </a:r>
            <a:r>
              <a:rPr lang="en-US" dirty="0"/>
              <a:t> may be:</a:t>
            </a:r>
            <a:br>
              <a:rPr lang="en-US" dirty="0"/>
            </a:br>
            <a:r>
              <a:rPr lang="en-US" b="1" dirty="0"/>
              <a:t>-</a:t>
            </a:r>
            <a:r>
              <a:rPr lang="en-US" dirty="0"/>
              <a:t> Anal gland infection</a:t>
            </a:r>
            <a:br>
              <a:rPr lang="en-US" dirty="0"/>
            </a:br>
            <a:r>
              <a:rPr lang="en-US" b="1" dirty="0"/>
              <a:t>-</a:t>
            </a:r>
            <a:r>
              <a:rPr lang="en-US" dirty="0"/>
              <a:t> Underlying rectal disease (such as neoplasm)</a:t>
            </a:r>
            <a:br>
              <a:rPr lang="en-US" dirty="0"/>
            </a:br>
            <a:r>
              <a:rPr lang="en-US" b="1" dirty="0"/>
              <a:t>-</a:t>
            </a:r>
            <a:r>
              <a:rPr lang="en-US" dirty="0"/>
              <a:t> Crohn’s disease.</a:t>
            </a:r>
            <a:br>
              <a:rPr lang="en-US" dirty="0"/>
            </a:br>
            <a:r>
              <a:rPr lang="en-US" b="1" dirty="0"/>
              <a:t>-</a:t>
            </a:r>
            <a:r>
              <a:rPr lang="en-US" dirty="0"/>
              <a:t> Patients with generalized disorders (such as diabetes and AIDS) may present with an anorectal abscess; and may run an aggressive course.</a:t>
            </a:r>
          </a:p>
        </p:txBody>
      </p:sp>
    </p:spTree>
    <p:extLst>
      <p:ext uri="{BB962C8B-B14F-4D97-AF65-F5344CB8AC3E}">
        <p14:creationId xmlns:p14="http://schemas.microsoft.com/office/powerpoint/2010/main" val="3451446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EA65FD-C1FC-444D-8C27-A6E7EF2A2DD2}"/>
              </a:ext>
            </a:extLst>
          </p:cNvPr>
          <p:cNvSpPr>
            <a:spLocks noGrp="1"/>
          </p:cNvSpPr>
          <p:nvPr>
            <p:ph idx="1"/>
          </p:nvPr>
        </p:nvSpPr>
        <p:spPr>
          <a:xfrm>
            <a:off x="755025" y="846093"/>
            <a:ext cx="10681950" cy="4957807"/>
          </a:xfrm>
        </p:spPr>
        <p:txBody>
          <a:bodyPr>
            <a:normAutofit/>
          </a:bodyPr>
          <a:lstStyle/>
          <a:p>
            <a:r>
              <a:rPr lang="en-US" dirty="0"/>
              <a:t>The </a:t>
            </a:r>
            <a:r>
              <a:rPr lang="en-US" b="1" u="sng" dirty="0"/>
              <a:t>cryptoglandular theory</a:t>
            </a:r>
            <a:r>
              <a:rPr lang="en-US" dirty="0"/>
              <a:t> of intersphincteric anal gland infection holds that, upon infection of a gland, pus, which travels along the path of least resistance, may spread:   </a:t>
            </a:r>
            <a:r>
              <a:rPr lang="en-US" b="1" dirty="0"/>
              <a:t>(</a:t>
            </a:r>
            <a:r>
              <a:rPr lang="en-US" b="1" u="sng" dirty="0"/>
              <a:t>depending on its relation to the longitudinal muscle</a:t>
            </a:r>
            <a:r>
              <a:rPr lang="en-US" b="1" dirty="0"/>
              <a:t>)</a:t>
            </a:r>
            <a:br>
              <a:rPr lang="en-US" b="1" dirty="0"/>
            </a:br>
            <a:br>
              <a:rPr lang="en-US" dirty="0"/>
            </a:br>
            <a:r>
              <a:rPr lang="en-US" dirty="0"/>
              <a:t> </a:t>
            </a:r>
            <a:r>
              <a:rPr lang="en-US" b="1" dirty="0"/>
              <a:t>(1)</a:t>
            </a:r>
            <a:r>
              <a:rPr lang="en-US" dirty="0"/>
              <a:t> Caudally to present as a </a:t>
            </a:r>
            <a:r>
              <a:rPr lang="en-US" u="sng" dirty="0"/>
              <a:t>perianal abscess</a:t>
            </a:r>
            <a:r>
              <a:rPr lang="en-US" dirty="0"/>
              <a:t>.</a:t>
            </a:r>
            <a:br>
              <a:rPr lang="en-US" dirty="0"/>
            </a:br>
            <a:br>
              <a:rPr lang="en-US" dirty="0"/>
            </a:br>
            <a:r>
              <a:rPr lang="en-US" dirty="0"/>
              <a:t> </a:t>
            </a:r>
            <a:r>
              <a:rPr lang="en-US" b="1" dirty="0"/>
              <a:t>(2)</a:t>
            </a:r>
            <a:r>
              <a:rPr lang="en-US" dirty="0"/>
              <a:t> Laterally across the external sphincter to form an </a:t>
            </a:r>
            <a:r>
              <a:rPr lang="en-US" u="sng" dirty="0"/>
              <a:t>ischiorectal abscess</a:t>
            </a:r>
            <a:r>
              <a:rPr lang="en-US" dirty="0"/>
              <a:t>.</a:t>
            </a:r>
            <a:br>
              <a:rPr lang="en-US" dirty="0"/>
            </a:br>
            <a:br>
              <a:rPr lang="en-US" dirty="0"/>
            </a:br>
            <a:r>
              <a:rPr lang="en-US" dirty="0"/>
              <a:t> </a:t>
            </a:r>
            <a:r>
              <a:rPr lang="en-US" b="1" dirty="0"/>
              <a:t>(3)</a:t>
            </a:r>
            <a:r>
              <a:rPr lang="en-US" dirty="0"/>
              <a:t> Superiorly above the anorectal junction to form a </a:t>
            </a:r>
            <a:r>
              <a:rPr lang="en-US" u="sng" dirty="0"/>
              <a:t>supralevator intermuscular or pararectal abscess</a:t>
            </a:r>
            <a:r>
              <a:rPr lang="en-US" dirty="0"/>
              <a:t> (Rare)</a:t>
            </a:r>
            <a:br>
              <a:rPr lang="en-US" dirty="0"/>
            </a:br>
            <a:br>
              <a:rPr lang="en-US" dirty="0"/>
            </a:br>
            <a:r>
              <a:rPr lang="en-US" dirty="0"/>
              <a:t> </a:t>
            </a:r>
            <a:r>
              <a:rPr lang="en-US" b="1" dirty="0"/>
              <a:t>(4) </a:t>
            </a:r>
            <a:r>
              <a:rPr lang="en-US" dirty="0"/>
              <a:t>Circumferentially in any of the three planes.</a:t>
            </a:r>
          </a:p>
        </p:txBody>
      </p:sp>
    </p:spTree>
    <p:extLst>
      <p:ext uri="{BB962C8B-B14F-4D97-AF65-F5344CB8AC3E}">
        <p14:creationId xmlns:p14="http://schemas.microsoft.com/office/powerpoint/2010/main" val="27639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B3EACD-E7FA-42E7-8A97-673EDB545230}"/>
              </a:ext>
            </a:extLst>
          </p:cNvPr>
          <p:cNvSpPr>
            <a:spLocks noGrp="1"/>
          </p:cNvSpPr>
          <p:nvPr>
            <p:ph idx="1"/>
          </p:nvPr>
        </p:nvSpPr>
        <p:spPr>
          <a:xfrm>
            <a:off x="449400" y="673100"/>
            <a:ext cx="11293200" cy="5029200"/>
          </a:xfrm>
        </p:spPr>
        <p:txBody>
          <a:bodyPr/>
          <a:lstStyle/>
          <a:p>
            <a:r>
              <a:rPr lang="en-US" dirty="0"/>
              <a:t>Sepsis </a:t>
            </a:r>
            <a:r>
              <a:rPr lang="en-US" u="sng" dirty="0"/>
              <a:t>unrelated</a:t>
            </a:r>
            <a:r>
              <a:rPr lang="en-US" dirty="0"/>
              <a:t> to anal gland infection may occur at the same or at other sites, including;</a:t>
            </a:r>
            <a:br>
              <a:rPr lang="en-US" dirty="0"/>
            </a:br>
            <a:br>
              <a:rPr lang="en-US" dirty="0"/>
            </a:br>
            <a:r>
              <a:rPr lang="en-US" dirty="0"/>
              <a:t> </a:t>
            </a:r>
            <a:r>
              <a:rPr lang="en-US" b="1" dirty="0"/>
              <a:t>(1) </a:t>
            </a:r>
            <a:r>
              <a:rPr lang="en-US" dirty="0"/>
              <a:t>Submucosal abscess (following hemorrhoidal sclerotherapy, which usually resolve spontaneously)</a:t>
            </a:r>
            <a:br>
              <a:rPr lang="en-US" dirty="0"/>
            </a:br>
            <a:br>
              <a:rPr lang="en-US" dirty="0"/>
            </a:br>
            <a:r>
              <a:rPr lang="en-US" dirty="0"/>
              <a:t> </a:t>
            </a:r>
            <a:r>
              <a:rPr lang="en-US" b="1" dirty="0"/>
              <a:t>(2) </a:t>
            </a:r>
            <a:r>
              <a:rPr lang="en-US" dirty="0"/>
              <a:t>Mucocutaneous or marginal abscess (infected hematoma)</a:t>
            </a:r>
            <a:br>
              <a:rPr lang="en-US" dirty="0"/>
            </a:br>
            <a:br>
              <a:rPr lang="en-US" dirty="0"/>
            </a:br>
            <a:r>
              <a:rPr lang="en-US" dirty="0"/>
              <a:t> </a:t>
            </a:r>
            <a:r>
              <a:rPr lang="en-US" b="1" dirty="0"/>
              <a:t>(3) </a:t>
            </a:r>
            <a:r>
              <a:rPr lang="en-US" dirty="0"/>
              <a:t>Ischiorectal abscess (foreign body, trauma, deep skin-related infection) </a:t>
            </a:r>
            <a:br>
              <a:rPr lang="en-US" dirty="0"/>
            </a:br>
            <a:br>
              <a:rPr lang="en-US" dirty="0"/>
            </a:br>
            <a:r>
              <a:rPr lang="en-US" dirty="0"/>
              <a:t> </a:t>
            </a:r>
            <a:r>
              <a:rPr lang="en-US" b="1" dirty="0"/>
              <a:t>(4)</a:t>
            </a:r>
            <a:r>
              <a:rPr lang="en-US" dirty="0"/>
              <a:t> Pelvirectal supralevator sepsis originating in pelvic disease.</a:t>
            </a:r>
          </a:p>
        </p:txBody>
      </p:sp>
    </p:spTree>
    <p:extLst>
      <p:ext uri="{BB962C8B-B14F-4D97-AF65-F5344CB8AC3E}">
        <p14:creationId xmlns:p14="http://schemas.microsoft.com/office/powerpoint/2010/main" val="1669028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Diagram&#10;&#10;Description automatically generated">
            <a:extLst>
              <a:ext uri="{FF2B5EF4-FFF2-40B4-BE49-F238E27FC236}">
                <a16:creationId xmlns:a16="http://schemas.microsoft.com/office/drawing/2014/main" id="{17F1C2F8-E347-4C1C-9228-7ED98F51B2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4769" y="189722"/>
            <a:ext cx="9042462" cy="6478556"/>
          </a:xfrm>
        </p:spPr>
      </p:pic>
    </p:spTree>
    <p:extLst>
      <p:ext uri="{BB962C8B-B14F-4D97-AF65-F5344CB8AC3E}">
        <p14:creationId xmlns:p14="http://schemas.microsoft.com/office/powerpoint/2010/main" val="3224514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E57F-46BC-41DC-ABC5-F7CF4CC5DFDF}"/>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C9DCB4B4-07A7-4FC0-98A5-89B13E8F6866}"/>
              </a:ext>
            </a:extLst>
          </p:cNvPr>
          <p:cNvSpPr>
            <a:spLocks noGrp="1"/>
          </p:cNvSpPr>
          <p:nvPr>
            <p:ph idx="1"/>
          </p:nvPr>
        </p:nvSpPr>
        <p:spPr/>
        <p:txBody>
          <a:bodyPr/>
          <a:lstStyle/>
          <a:p>
            <a:r>
              <a:rPr lang="en-US" b="1" dirty="0"/>
              <a:t>Peri-anal Abscess – Proctalgia Fugax (Ayah)</a:t>
            </a:r>
          </a:p>
          <a:p>
            <a:pPr marL="1944" indent="0">
              <a:buNone/>
            </a:pPr>
            <a:endParaRPr lang="en-US" b="1" dirty="0"/>
          </a:p>
          <a:p>
            <a:r>
              <a:rPr lang="en-US" b="1" dirty="0"/>
              <a:t>Complicated Hemorrhoids (Dania)</a:t>
            </a:r>
          </a:p>
          <a:p>
            <a:pPr marL="1944" indent="0">
              <a:buNone/>
            </a:pPr>
            <a:endParaRPr lang="en-US" b="1" dirty="0"/>
          </a:p>
          <a:p>
            <a:r>
              <a:rPr lang="en-US" b="1" dirty="0"/>
              <a:t>Anal Fissure – Anal Tumors (Ammar)</a:t>
            </a:r>
            <a:endParaRPr lang="en-US" b="1" dirty="0">
              <a:solidFill>
                <a:schemeClr val="tx1">
                  <a:alpha val="55000"/>
                </a:schemeClr>
              </a:solidFill>
            </a:endParaRPr>
          </a:p>
        </p:txBody>
      </p:sp>
    </p:spTree>
    <p:extLst>
      <p:ext uri="{BB962C8B-B14F-4D97-AF65-F5344CB8AC3E}">
        <p14:creationId xmlns:p14="http://schemas.microsoft.com/office/powerpoint/2010/main" val="3672562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22DEF-2D82-468E-BF68-BFBFB10247E3}"/>
              </a:ext>
            </a:extLst>
          </p:cNvPr>
          <p:cNvSpPr>
            <a:spLocks noGrp="1"/>
          </p:cNvSpPr>
          <p:nvPr>
            <p:ph idx="1"/>
          </p:nvPr>
        </p:nvSpPr>
        <p:spPr>
          <a:xfrm>
            <a:off x="44265" y="193475"/>
            <a:ext cx="5831817" cy="6423894"/>
          </a:xfrm>
        </p:spPr>
        <p:txBody>
          <a:bodyPr>
            <a:normAutofit lnSpcReduction="10000"/>
          </a:bodyPr>
          <a:lstStyle/>
          <a:p>
            <a:r>
              <a:rPr lang="en-US" b="1" dirty="0"/>
              <a:t>Diagram showing the spaces in relation to the anus and types of anorectal abscess in coronal section: </a:t>
            </a:r>
            <a:br>
              <a:rPr lang="en-US" b="1" dirty="0"/>
            </a:br>
            <a:br>
              <a:rPr lang="ar-EG" dirty="0"/>
            </a:br>
            <a:r>
              <a:rPr lang="en-US" b="1" dirty="0"/>
              <a:t>A,</a:t>
            </a:r>
            <a:r>
              <a:rPr lang="en-US" dirty="0"/>
              <a:t> Pelvirectal supralevator space.</a:t>
            </a:r>
            <a:br>
              <a:rPr lang="ar-EG" dirty="0"/>
            </a:br>
            <a:r>
              <a:rPr lang="en-US" b="1" dirty="0"/>
              <a:t>B,</a:t>
            </a:r>
            <a:r>
              <a:rPr lang="en-US" dirty="0"/>
              <a:t> Ischiorectal space.</a:t>
            </a:r>
            <a:br>
              <a:rPr lang="ar-EG" dirty="0"/>
            </a:br>
            <a:r>
              <a:rPr lang="en-US" b="1" dirty="0"/>
              <a:t>C,</a:t>
            </a:r>
            <a:r>
              <a:rPr lang="en-US" dirty="0"/>
              <a:t> Perianal or superficial ischiorectal space.</a:t>
            </a:r>
            <a:br>
              <a:rPr lang="ar-EG" dirty="0"/>
            </a:br>
            <a:r>
              <a:rPr lang="en-US" b="1" dirty="0"/>
              <a:t>D,</a:t>
            </a:r>
            <a:r>
              <a:rPr lang="en-US" dirty="0"/>
              <a:t> Marginal or mucocutaneous space.</a:t>
            </a:r>
            <a:br>
              <a:rPr lang="ar-EG" dirty="0"/>
            </a:br>
            <a:r>
              <a:rPr lang="en-US" b="1" dirty="0"/>
              <a:t>E,</a:t>
            </a:r>
            <a:r>
              <a:rPr lang="en-US" dirty="0"/>
              <a:t> Submucous space.</a:t>
            </a:r>
            <a:br>
              <a:rPr lang="ar-EG" dirty="0"/>
            </a:br>
            <a:r>
              <a:rPr lang="en-US" b="1" dirty="0"/>
              <a:t>F,</a:t>
            </a:r>
            <a:r>
              <a:rPr lang="en-US" dirty="0"/>
              <a:t> Anorectal intersphincteric space.</a:t>
            </a:r>
            <a:br>
              <a:rPr lang="en-US" dirty="0"/>
            </a:br>
            <a:br>
              <a:rPr lang="ar-EG" dirty="0"/>
            </a:br>
            <a:r>
              <a:rPr lang="en-US" b="1" dirty="0"/>
              <a:t>1,</a:t>
            </a:r>
            <a:r>
              <a:rPr lang="en-US" dirty="0"/>
              <a:t> Pelvirectal supralevator abscess.</a:t>
            </a:r>
            <a:br>
              <a:rPr lang="ar-EG" dirty="0"/>
            </a:br>
            <a:r>
              <a:rPr lang="en-US" b="1" dirty="0"/>
              <a:t>2,</a:t>
            </a:r>
            <a:r>
              <a:rPr lang="en-US" dirty="0"/>
              <a:t> Submucous abscess.</a:t>
            </a:r>
            <a:br>
              <a:rPr lang="ar-EG" dirty="0"/>
            </a:br>
            <a:r>
              <a:rPr lang="en-US" b="1" dirty="0"/>
              <a:t>3,</a:t>
            </a:r>
            <a:r>
              <a:rPr lang="en-US" dirty="0"/>
              <a:t> Ischiorectal abscess.</a:t>
            </a:r>
            <a:br>
              <a:rPr lang="ar-EG" dirty="0"/>
            </a:br>
            <a:r>
              <a:rPr lang="en-US" b="1" dirty="0"/>
              <a:t>4,</a:t>
            </a:r>
            <a:r>
              <a:rPr lang="en-US" dirty="0"/>
              <a:t> Marginal abscess.</a:t>
            </a:r>
            <a:br>
              <a:rPr lang="ar-EG" dirty="0"/>
            </a:br>
            <a:r>
              <a:rPr lang="en-US" b="1" dirty="0"/>
              <a:t>5,</a:t>
            </a:r>
            <a:r>
              <a:rPr lang="en-US" dirty="0"/>
              <a:t> Perianal abscess.</a:t>
            </a:r>
            <a:br>
              <a:rPr lang="ar-EG" dirty="0"/>
            </a:br>
            <a:r>
              <a:rPr lang="en-US" b="1" dirty="0"/>
              <a:t>6,</a:t>
            </a:r>
            <a:r>
              <a:rPr lang="en-US" dirty="0"/>
              <a:t> Intersphincteric abscess. </a:t>
            </a:r>
          </a:p>
        </p:txBody>
      </p:sp>
      <p:pic>
        <p:nvPicPr>
          <p:cNvPr id="4" name="Content Placeholder 3" descr="Diagram&#10;&#10;Description automatically generated">
            <a:extLst>
              <a:ext uri="{FF2B5EF4-FFF2-40B4-BE49-F238E27FC236}">
                <a16:creationId xmlns:a16="http://schemas.microsoft.com/office/drawing/2014/main" id="{F1D1982A-8C91-4D90-9E5F-4AD8CF2AC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082" y="193475"/>
            <a:ext cx="6167529" cy="6183262"/>
          </a:xfrm>
          <a:prstGeom prst="rect">
            <a:avLst/>
          </a:prstGeom>
        </p:spPr>
      </p:pic>
    </p:spTree>
    <p:extLst>
      <p:ext uri="{BB962C8B-B14F-4D97-AF65-F5344CB8AC3E}">
        <p14:creationId xmlns:p14="http://schemas.microsoft.com/office/powerpoint/2010/main" val="1611509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605277-DCE4-47EB-B1E4-3764151282A9}"/>
              </a:ext>
            </a:extLst>
          </p:cNvPr>
          <p:cNvSpPr>
            <a:spLocks noGrp="1"/>
          </p:cNvSpPr>
          <p:nvPr>
            <p:ph idx="1"/>
          </p:nvPr>
        </p:nvSpPr>
        <p:spPr>
          <a:xfrm>
            <a:off x="448056" y="673100"/>
            <a:ext cx="11293200" cy="5854700"/>
          </a:xfrm>
        </p:spPr>
        <p:txBody>
          <a:bodyPr>
            <a:normAutofit/>
          </a:bodyPr>
          <a:lstStyle/>
          <a:p>
            <a:r>
              <a:rPr lang="en-US" b="1" dirty="0"/>
              <a:t>Presentation:</a:t>
            </a:r>
          </a:p>
          <a:p>
            <a:pPr marL="1944" indent="0">
              <a:buNone/>
            </a:pPr>
            <a:br>
              <a:rPr lang="en-US" b="1" dirty="0"/>
            </a:br>
            <a:endParaRPr lang="en-US" b="1" dirty="0"/>
          </a:p>
          <a:p>
            <a:r>
              <a:rPr lang="en-US" dirty="0"/>
              <a:t>A </a:t>
            </a:r>
            <a:r>
              <a:rPr lang="en-US" u="sng" dirty="0"/>
              <a:t>perianal abscess</a:t>
            </a:r>
            <a:r>
              <a:rPr lang="en-US" dirty="0"/>
              <a:t> (confined by the terminal extensions of the longitudinal muscle) is usually associated with:</a:t>
            </a:r>
            <a:br>
              <a:rPr lang="en-US" dirty="0"/>
            </a:br>
            <a:br>
              <a:rPr lang="en-US" dirty="0"/>
            </a:br>
            <a:r>
              <a:rPr lang="en-US" b="1" dirty="0"/>
              <a:t>-</a:t>
            </a:r>
            <a:r>
              <a:rPr lang="en-US" dirty="0"/>
              <a:t>  A short (2–3 day) history of increasingly severe well-localized pain and a palpable tender lump at the anal margin.</a:t>
            </a:r>
            <a:br>
              <a:rPr lang="en-US" dirty="0"/>
            </a:br>
            <a:r>
              <a:rPr lang="en-US" b="1" dirty="0"/>
              <a:t>-</a:t>
            </a:r>
            <a:r>
              <a:rPr lang="en-US" dirty="0"/>
              <a:t>  Examination reveals an indurated hot tender perianal swelling.</a:t>
            </a:r>
            <a:endParaRPr lang="en-US" b="1" dirty="0"/>
          </a:p>
          <a:p>
            <a:endParaRPr lang="en-US" b="1" dirty="0"/>
          </a:p>
        </p:txBody>
      </p:sp>
    </p:spTree>
    <p:extLst>
      <p:ext uri="{BB962C8B-B14F-4D97-AF65-F5344CB8AC3E}">
        <p14:creationId xmlns:p14="http://schemas.microsoft.com/office/powerpoint/2010/main" val="4005720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9A1B88-85BE-4CCD-93FD-9FD2A6022DAC}"/>
              </a:ext>
            </a:extLst>
          </p:cNvPr>
          <p:cNvSpPr>
            <a:spLocks noGrp="1"/>
          </p:cNvSpPr>
          <p:nvPr>
            <p:ph idx="1"/>
          </p:nvPr>
        </p:nvSpPr>
        <p:spPr>
          <a:xfrm>
            <a:off x="448056" y="609600"/>
            <a:ext cx="11293200" cy="5816600"/>
          </a:xfrm>
        </p:spPr>
        <p:txBody>
          <a:bodyPr/>
          <a:lstStyle/>
          <a:p>
            <a:r>
              <a:rPr lang="en-US" dirty="0"/>
              <a:t>Patients with infection in the larger fatty-filled </a:t>
            </a:r>
            <a:r>
              <a:rPr lang="en-US" u="sng" dirty="0"/>
              <a:t>ischiorectal space</a:t>
            </a:r>
            <a:r>
              <a:rPr lang="en-US" dirty="0"/>
              <a:t>: (in which tissue tension is much lower): </a:t>
            </a:r>
            <a:br>
              <a:rPr lang="en-US" dirty="0"/>
            </a:br>
            <a:r>
              <a:rPr lang="en-US" b="1" dirty="0"/>
              <a:t>-</a:t>
            </a:r>
            <a:r>
              <a:rPr lang="en-US" dirty="0"/>
              <a:t> Usually present later, with less well-localized symptoms but more constitutional upset and fever. </a:t>
            </a:r>
            <a:br>
              <a:rPr lang="en-US" dirty="0"/>
            </a:br>
            <a:r>
              <a:rPr lang="en-US" b="1" dirty="0"/>
              <a:t>-</a:t>
            </a:r>
            <a:r>
              <a:rPr lang="en-US" dirty="0"/>
              <a:t> On examination, the affected buttock is diffusely swollen with widespread induration and deep tenderness. </a:t>
            </a:r>
            <a:br>
              <a:rPr lang="en-US" dirty="0"/>
            </a:br>
            <a:br>
              <a:rPr lang="en-US" dirty="0"/>
            </a:br>
            <a:endParaRPr lang="en-US" dirty="0"/>
          </a:p>
          <a:p>
            <a:r>
              <a:rPr lang="en-US" dirty="0"/>
              <a:t>If sepsis is </a:t>
            </a:r>
            <a:r>
              <a:rPr lang="en-US" u="sng" dirty="0"/>
              <a:t>higher</a:t>
            </a:r>
            <a:r>
              <a:rPr lang="en-US" dirty="0"/>
              <a:t>:</a:t>
            </a:r>
            <a:br>
              <a:rPr lang="en-US" dirty="0"/>
            </a:br>
            <a:r>
              <a:rPr lang="en-US" b="1" dirty="0"/>
              <a:t>-</a:t>
            </a:r>
            <a:r>
              <a:rPr lang="en-US" dirty="0"/>
              <a:t>  Deep rectal pain, fever and sometimes disturbed micturition may be the only features, with nothing evident on external examination but tender supralevator induration palpable on digital examination above the anorectal junction.</a:t>
            </a:r>
          </a:p>
        </p:txBody>
      </p:sp>
    </p:spTree>
    <p:extLst>
      <p:ext uri="{BB962C8B-B14F-4D97-AF65-F5344CB8AC3E}">
        <p14:creationId xmlns:p14="http://schemas.microsoft.com/office/powerpoint/2010/main" val="410638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F9953E-6C1F-46C6-8EB2-E59F5DBBD758}"/>
              </a:ext>
            </a:extLst>
          </p:cNvPr>
          <p:cNvSpPr>
            <a:spLocks noGrp="1"/>
          </p:cNvSpPr>
          <p:nvPr>
            <p:ph idx="1"/>
          </p:nvPr>
        </p:nvSpPr>
        <p:spPr>
          <a:xfrm>
            <a:off x="279400" y="692484"/>
            <a:ext cx="5553456" cy="5473031"/>
          </a:xfrm>
        </p:spPr>
        <p:txBody>
          <a:bodyPr/>
          <a:lstStyle/>
          <a:p>
            <a:r>
              <a:rPr lang="en-US" b="1" dirty="0"/>
              <a:t>Differential Diagnosis:</a:t>
            </a:r>
            <a:br>
              <a:rPr lang="en-US" b="1" dirty="0"/>
            </a:br>
            <a:endParaRPr lang="en-US" b="1" dirty="0"/>
          </a:p>
          <a:p>
            <a:r>
              <a:rPr lang="en-US" dirty="0"/>
              <a:t>The only conditions with which an anorectal abscess is likely to be confused are abscesses connected with:</a:t>
            </a:r>
            <a:br>
              <a:rPr lang="en-US" dirty="0"/>
            </a:br>
            <a:br>
              <a:rPr lang="en-US" dirty="0"/>
            </a:br>
            <a:r>
              <a:rPr lang="en-US" b="1" dirty="0"/>
              <a:t>-</a:t>
            </a:r>
            <a:r>
              <a:rPr lang="en-US" dirty="0"/>
              <a:t>  A pilonidal sinus.</a:t>
            </a:r>
            <a:br>
              <a:rPr lang="en-US" dirty="0"/>
            </a:br>
            <a:r>
              <a:rPr lang="en-US" b="1" dirty="0"/>
              <a:t>-</a:t>
            </a:r>
            <a:r>
              <a:rPr lang="en-US" dirty="0"/>
              <a:t>  Bartholin’s gland.</a:t>
            </a:r>
            <a:br>
              <a:rPr lang="en-US" dirty="0"/>
            </a:br>
            <a:r>
              <a:rPr lang="en-US" b="1" dirty="0"/>
              <a:t>-</a:t>
            </a:r>
            <a:r>
              <a:rPr lang="en-US" dirty="0"/>
              <a:t>  Cowper’s gland.</a:t>
            </a:r>
            <a:endParaRPr lang="en-US" b="1" dirty="0"/>
          </a:p>
        </p:txBody>
      </p:sp>
      <p:pic>
        <p:nvPicPr>
          <p:cNvPr id="5" name="Picture 4" descr="A close - up of a person's skin&#10;&#10;Description automatically generated with low confidence">
            <a:extLst>
              <a:ext uri="{FF2B5EF4-FFF2-40B4-BE49-F238E27FC236}">
                <a16:creationId xmlns:a16="http://schemas.microsoft.com/office/drawing/2014/main" id="{79037EEA-33A8-40F1-8A6A-CE2FF01B306A}"/>
              </a:ext>
            </a:extLst>
          </p:cNvPr>
          <p:cNvPicPr>
            <a:picLocks noChangeAspect="1"/>
          </p:cNvPicPr>
          <p:nvPr/>
        </p:nvPicPr>
        <p:blipFill rotWithShape="1">
          <a:blip r:embed="rId3">
            <a:extLst>
              <a:ext uri="{28A0092B-C50C-407E-A947-70E740481C1C}">
                <a14:useLocalDpi xmlns:a14="http://schemas.microsoft.com/office/drawing/2010/main" val="0"/>
              </a:ext>
            </a:extLst>
          </a:blip>
          <a:srcRect l="2961" r="1233"/>
          <a:stretch/>
        </p:blipFill>
        <p:spPr>
          <a:xfrm>
            <a:off x="6216755" y="413084"/>
            <a:ext cx="5384800" cy="2876951"/>
          </a:xfrm>
          <a:prstGeom prst="rect">
            <a:avLst/>
          </a:prstGeom>
        </p:spPr>
      </p:pic>
      <p:pic>
        <p:nvPicPr>
          <p:cNvPr id="7" name="Picture 6" descr="Diagram&#10;&#10;Description automatically generated">
            <a:extLst>
              <a:ext uri="{FF2B5EF4-FFF2-40B4-BE49-F238E27FC236}">
                <a16:creationId xmlns:a16="http://schemas.microsoft.com/office/drawing/2014/main" id="{488CC5BD-4550-4342-8B89-C5BEA88C4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755" y="3429000"/>
            <a:ext cx="5384800" cy="3215970"/>
          </a:xfrm>
          <a:prstGeom prst="rect">
            <a:avLst/>
          </a:prstGeom>
        </p:spPr>
      </p:pic>
    </p:spTree>
    <p:extLst>
      <p:ext uri="{BB962C8B-B14F-4D97-AF65-F5344CB8AC3E}">
        <p14:creationId xmlns:p14="http://schemas.microsoft.com/office/powerpoint/2010/main" val="414224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87EB70-DA79-4A78-B638-64A44E728491}"/>
              </a:ext>
            </a:extLst>
          </p:cNvPr>
          <p:cNvSpPr>
            <a:spLocks noGrp="1"/>
          </p:cNvSpPr>
          <p:nvPr>
            <p:ph idx="1"/>
          </p:nvPr>
        </p:nvSpPr>
        <p:spPr>
          <a:xfrm>
            <a:off x="449400" y="1232452"/>
            <a:ext cx="10761939" cy="4306957"/>
          </a:xfrm>
        </p:spPr>
        <p:txBody>
          <a:bodyPr/>
          <a:lstStyle/>
          <a:p>
            <a:r>
              <a:rPr lang="en-US" sz="2800" b="1" dirty="0"/>
              <a:t>Management:</a:t>
            </a:r>
          </a:p>
          <a:p>
            <a:endParaRPr lang="en-US" b="1" dirty="0"/>
          </a:p>
          <a:p>
            <a:r>
              <a:rPr lang="en-US" dirty="0"/>
              <a:t>Management of </a:t>
            </a:r>
            <a:r>
              <a:rPr lang="en-US" b="1" u="sng" dirty="0"/>
              <a:t>acute anorectal sepsis</a:t>
            </a:r>
            <a:r>
              <a:rPr lang="en-US" dirty="0"/>
              <a:t> is:</a:t>
            </a:r>
            <a:br>
              <a:rPr lang="en-US" dirty="0"/>
            </a:br>
            <a:r>
              <a:rPr lang="en-US" b="1" dirty="0"/>
              <a:t>-</a:t>
            </a:r>
            <a:r>
              <a:rPr lang="en-US" dirty="0"/>
              <a:t>  Primarily </a:t>
            </a:r>
            <a:r>
              <a:rPr lang="en-US" b="1" u="sng" dirty="0"/>
              <a:t>surgical</a:t>
            </a:r>
            <a:r>
              <a:rPr lang="en-US" dirty="0"/>
              <a:t>, including:</a:t>
            </a:r>
            <a:br>
              <a:rPr lang="en-US" dirty="0"/>
            </a:br>
            <a:r>
              <a:rPr lang="en-US" dirty="0"/>
              <a:t> </a:t>
            </a:r>
            <a:r>
              <a:rPr lang="en-US" b="1" dirty="0"/>
              <a:t>(1) </a:t>
            </a:r>
            <a:r>
              <a:rPr lang="en-US" dirty="0"/>
              <a:t>Careful examination under anesthesia.</a:t>
            </a:r>
            <a:br>
              <a:rPr lang="en-US" dirty="0"/>
            </a:br>
            <a:r>
              <a:rPr lang="en-US" dirty="0"/>
              <a:t> </a:t>
            </a:r>
            <a:r>
              <a:rPr lang="en-US" b="1" dirty="0"/>
              <a:t>(2) </a:t>
            </a:r>
            <a:r>
              <a:rPr lang="en-US" dirty="0"/>
              <a:t>Sigmoidoscopy.</a:t>
            </a:r>
            <a:br>
              <a:rPr lang="en-US" dirty="0"/>
            </a:br>
            <a:r>
              <a:rPr lang="en-US" b="1" dirty="0"/>
              <a:t> (3) </a:t>
            </a:r>
            <a:r>
              <a:rPr lang="en-US" dirty="0"/>
              <a:t>Proctoscopy.</a:t>
            </a:r>
            <a:br>
              <a:rPr lang="en-US" dirty="0"/>
            </a:br>
            <a:r>
              <a:rPr lang="en-US" b="1" dirty="0"/>
              <a:t>-</a:t>
            </a:r>
            <a:r>
              <a:rPr lang="en-US" dirty="0"/>
              <a:t>  Adequate </a:t>
            </a:r>
            <a:r>
              <a:rPr lang="en-US" b="1" u="sng" dirty="0"/>
              <a:t>drainage</a:t>
            </a:r>
            <a:r>
              <a:rPr lang="en-US" dirty="0"/>
              <a:t> of the pus.</a:t>
            </a:r>
            <a:br>
              <a:rPr lang="en-US" dirty="0"/>
            </a:br>
            <a:endParaRPr lang="en-US" b="1" dirty="0"/>
          </a:p>
          <a:p>
            <a:endParaRPr lang="en-US" b="1" dirty="0"/>
          </a:p>
          <a:p>
            <a:endParaRPr lang="en-US" b="1" dirty="0"/>
          </a:p>
        </p:txBody>
      </p:sp>
    </p:spTree>
    <p:extLst>
      <p:ext uri="{BB962C8B-B14F-4D97-AF65-F5344CB8AC3E}">
        <p14:creationId xmlns:p14="http://schemas.microsoft.com/office/powerpoint/2010/main" val="2073066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B1DA9-00AC-4FD3-A663-D6568ABE133A}"/>
              </a:ext>
            </a:extLst>
          </p:cNvPr>
          <p:cNvSpPr>
            <a:spLocks noGrp="1"/>
          </p:cNvSpPr>
          <p:nvPr>
            <p:ph idx="1"/>
          </p:nvPr>
        </p:nvSpPr>
        <p:spPr>
          <a:xfrm>
            <a:off x="448056" y="742122"/>
            <a:ext cx="5250379" cy="5473148"/>
          </a:xfrm>
        </p:spPr>
        <p:txBody>
          <a:bodyPr>
            <a:normAutofit/>
          </a:bodyPr>
          <a:lstStyle/>
          <a:p>
            <a:pPr>
              <a:lnSpc>
                <a:spcPct val="150000"/>
              </a:lnSpc>
            </a:pPr>
            <a:r>
              <a:rPr lang="en-US" dirty="0"/>
              <a:t>For </a:t>
            </a:r>
            <a:r>
              <a:rPr lang="en-US" b="1" u="sng" dirty="0"/>
              <a:t>perianal and ischiorectal sepsis</a:t>
            </a:r>
            <a:r>
              <a:rPr lang="en-US" dirty="0"/>
              <a:t> (with an incidence of 60 and 30 per cent, respectively)</a:t>
            </a:r>
            <a:br>
              <a:rPr lang="en-US" dirty="0"/>
            </a:br>
            <a:r>
              <a:rPr lang="en-US" b="1" dirty="0"/>
              <a:t>-</a:t>
            </a:r>
            <a:r>
              <a:rPr lang="en-US" dirty="0"/>
              <a:t>  Drainage is through the </a:t>
            </a:r>
            <a:r>
              <a:rPr lang="en-US" u="sng" dirty="0"/>
              <a:t>perineal skin</a:t>
            </a:r>
            <a:r>
              <a:rPr lang="en-US" dirty="0"/>
              <a:t>.</a:t>
            </a:r>
            <a:br>
              <a:rPr lang="en-US" dirty="0"/>
            </a:br>
            <a:r>
              <a:rPr lang="en-US" b="1" dirty="0"/>
              <a:t>-</a:t>
            </a:r>
            <a:r>
              <a:rPr lang="en-US" dirty="0"/>
              <a:t>  Usually through a </a:t>
            </a:r>
            <a:r>
              <a:rPr lang="en-US" u="sng" dirty="0"/>
              <a:t>cruciate incision over the most fluctuant point</a:t>
            </a:r>
            <a:r>
              <a:rPr lang="en-US" dirty="0"/>
              <a:t>.</a:t>
            </a:r>
            <a:br>
              <a:rPr lang="en-US" dirty="0"/>
            </a:br>
            <a:r>
              <a:rPr lang="en-US" b="1" dirty="0"/>
              <a:t>-</a:t>
            </a:r>
            <a:r>
              <a:rPr lang="en-US" dirty="0"/>
              <a:t>  With </a:t>
            </a:r>
            <a:r>
              <a:rPr lang="en-US" u="sng" dirty="0"/>
              <a:t>excision of the skin edges</a:t>
            </a:r>
            <a:r>
              <a:rPr lang="en-US" dirty="0"/>
              <a:t> to deroof the abscess.</a:t>
            </a:r>
          </a:p>
          <a:p>
            <a:endParaRPr lang="en-US" dirty="0"/>
          </a:p>
        </p:txBody>
      </p:sp>
      <p:pic>
        <p:nvPicPr>
          <p:cNvPr id="5" name="Picture 4" descr="Incision of an ischiorectal abscess. The cavity is explored&#10;and, if septa exist, they should be broken down gently with a finger&#10;and the necrotic tissue lining the walls of the abscess removed by the&#10;finger wrapped in gauze. It is wise to biopsy the wall and send the pus&#10;for culture. Nothing further is done at this stage.">
            <a:extLst>
              <a:ext uri="{FF2B5EF4-FFF2-40B4-BE49-F238E27FC236}">
                <a16:creationId xmlns:a16="http://schemas.microsoft.com/office/drawing/2014/main" id="{86AAE4A8-FE08-4172-AB4F-8A75597EF63A}"/>
              </a:ext>
            </a:extLst>
          </p:cNvPr>
          <p:cNvPicPr>
            <a:picLocks noChangeAspect="1"/>
          </p:cNvPicPr>
          <p:nvPr/>
        </p:nvPicPr>
        <p:blipFill rotWithShape="1">
          <a:blip r:embed="rId3">
            <a:extLst>
              <a:ext uri="{28A0092B-C50C-407E-A947-70E740481C1C}">
                <a14:useLocalDpi xmlns:a14="http://schemas.microsoft.com/office/drawing/2010/main" val="0"/>
              </a:ext>
            </a:extLst>
          </a:blip>
          <a:srcRect l="675" t="1520" r="281" b="2099"/>
          <a:stretch/>
        </p:blipFill>
        <p:spPr>
          <a:xfrm>
            <a:off x="6400800" y="808383"/>
            <a:ext cx="5552661" cy="4200939"/>
          </a:xfrm>
          <a:prstGeom prst="rect">
            <a:avLst/>
          </a:prstGeom>
        </p:spPr>
      </p:pic>
    </p:spTree>
    <p:extLst>
      <p:ext uri="{BB962C8B-B14F-4D97-AF65-F5344CB8AC3E}">
        <p14:creationId xmlns:p14="http://schemas.microsoft.com/office/powerpoint/2010/main" val="956247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77DB5-6CB9-4B03-A5C5-0C96CD15065B}"/>
              </a:ext>
            </a:extLst>
          </p:cNvPr>
          <p:cNvSpPr>
            <a:spLocks noGrp="1"/>
          </p:cNvSpPr>
          <p:nvPr>
            <p:ph idx="1"/>
          </p:nvPr>
        </p:nvSpPr>
        <p:spPr>
          <a:xfrm>
            <a:off x="448056" y="649357"/>
            <a:ext cx="11107840" cy="5618921"/>
          </a:xfrm>
        </p:spPr>
        <p:txBody>
          <a:bodyPr>
            <a:normAutofit/>
          </a:bodyPr>
          <a:lstStyle/>
          <a:p>
            <a:pPr>
              <a:lnSpc>
                <a:spcPct val="150000"/>
              </a:lnSpc>
            </a:pPr>
            <a:r>
              <a:rPr lang="en-US" dirty="0"/>
              <a:t>The management of </a:t>
            </a:r>
            <a:r>
              <a:rPr lang="en-US" b="1" u="sng" dirty="0"/>
              <a:t>supralevator sepsis</a:t>
            </a:r>
            <a:r>
              <a:rPr lang="en-US" dirty="0"/>
              <a:t> is dependent upon its exact anatomy (</a:t>
            </a:r>
            <a:r>
              <a:rPr lang="en-US" b="1" u="sng" dirty="0"/>
              <a:t>within or outside the rectal wall</a:t>
            </a:r>
            <a:r>
              <a:rPr lang="en-US" dirty="0"/>
              <a:t>) and its origin.</a:t>
            </a:r>
            <a:br>
              <a:rPr lang="en-US" dirty="0"/>
            </a:br>
            <a:br>
              <a:rPr lang="en-US" dirty="0"/>
            </a:br>
            <a:r>
              <a:rPr lang="en-US" b="1" dirty="0"/>
              <a:t>- </a:t>
            </a:r>
            <a:r>
              <a:rPr lang="en-US" dirty="0"/>
              <a:t> Sepsis originating in pelvic disease necessitates </a:t>
            </a:r>
            <a:r>
              <a:rPr lang="en-US" u="sng" dirty="0"/>
              <a:t>appropriate management of the underlying cause</a:t>
            </a:r>
            <a:r>
              <a:rPr lang="en-US" dirty="0"/>
              <a:t> (appendiceal, gynecological, diverticular, Crohn’s disease, malignancy).</a:t>
            </a:r>
            <a:br>
              <a:rPr lang="en-US" dirty="0"/>
            </a:br>
            <a:r>
              <a:rPr lang="en-US" b="1" dirty="0"/>
              <a:t>-</a:t>
            </a:r>
            <a:r>
              <a:rPr lang="en-US" dirty="0"/>
              <a:t>  Although </a:t>
            </a:r>
            <a:r>
              <a:rPr lang="en-US" u="sng" dirty="0"/>
              <a:t>intrarectal</a:t>
            </a:r>
            <a:r>
              <a:rPr lang="en-US" dirty="0"/>
              <a:t> drainage may be apt, to avoid creation of an extra-sphincteric fistula. </a:t>
            </a:r>
            <a:br>
              <a:rPr lang="en-US" dirty="0"/>
            </a:br>
            <a:r>
              <a:rPr lang="en-US" b="1" dirty="0"/>
              <a:t>- </a:t>
            </a:r>
            <a:r>
              <a:rPr lang="en-US" dirty="0"/>
              <a:t> Cephalad extension of an intersphincteric fistula can be safely drained into the rectum, whereas </a:t>
            </a:r>
            <a:r>
              <a:rPr lang="en-US" u="sng" dirty="0"/>
              <a:t>supralevator extension</a:t>
            </a:r>
            <a:r>
              <a:rPr lang="en-US" dirty="0"/>
              <a:t> of a trans-sphincteric fistula should be drained via the skin of the buttock.</a:t>
            </a:r>
            <a:br>
              <a:rPr lang="en-US" dirty="0"/>
            </a:br>
            <a:r>
              <a:rPr lang="en-US" b="1" dirty="0"/>
              <a:t>-</a:t>
            </a:r>
            <a:r>
              <a:rPr lang="en-US" dirty="0"/>
              <a:t>  Rarely, a </a:t>
            </a:r>
            <a:r>
              <a:rPr lang="en-US" u="sng" dirty="0"/>
              <a:t>colostomy</a:t>
            </a:r>
            <a:r>
              <a:rPr lang="en-US" dirty="0"/>
              <a:t> may be necessary to control severe sepsis, especially in the immunocompromised individual.</a:t>
            </a:r>
          </a:p>
        </p:txBody>
      </p:sp>
    </p:spTree>
    <p:extLst>
      <p:ext uri="{BB962C8B-B14F-4D97-AF65-F5344CB8AC3E}">
        <p14:creationId xmlns:p14="http://schemas.microsoft.com/office/powerpoint/2010/main" val="530114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A0679E-8731-43D9-A2CF-8D831C2A9EAC}"/>
              </a:ext>
            </a:extLst>
          </p:cNvPr>
          <p:cNvSpPr>
            <a:spLocks noGrp="1"/>
          </p:cNvSpPr>
          <p:nvPr>
            <p:ph idx="1"/>
          </p:nvPr>
        </p:nvSpPr>
        <p:spPr>
          <a:xfrm>
            <a:off x="840926" y="975691"/>
            <a:ext cx="10510148" cy="4906617"/>
          </a:xfrm>
        </p:spPr>
        <p:txBody>
          <a:bodyPr/>
          <a:lstStyle/>
          <a:p>
            <a:r>
              <a:rPr lang="en-US" u="sng" dirty="0"/>
              <a:t>Pus</a:t>
            </a:r>
            <a:r>
              <a:rPr lang="en-US" dirty="0"/>
              <a:t> is sent for microbiological culture and </a:t>
            </a:r>
            <a:r>
              <a:rPr lang="en-US" u="sng" dirty="0"/>
              <a:t>tissue from the wall</a:t>
            </a:r>
            <a:r>
              <a:rPr lang="en-US" dirty="0"/>
              <a:t> is sent for histological appraisal to exclude specific causes.</a:t>
            </a:r>
            <a:br>
              <a:rPr lang="en-US" dirty="0"/>
            </a:br>
            <a:endParaRPr lang="en-US" dirty="0"/>
          </a:p>
          <a:p>
            <a:r>
              <a:rPr lang="en-US" dirty="0"/>
              <a:t>With a finger in the anorectum to avoid creation of a false opening, the cavity is carefully </a:t>
            </a:r>
            <a:r>
              <a:rPr lang="en-US" u="sng" dirty="0"/>
              <a:t>curetted</a:t>
            </a:r>
            <a:r>
              <a:rPr lang="en-US" dirty="0"/>
              <a:t>.</a:t>
            </a:r>
            <a:br>
              <a:rPr lang="en-US" dirty="0"/>
            </a:br>
            <a:endParaRPr lang="en-US" dirty="0"/>
          </a:p>
          <a:p>
            <a:r>
              <a:rPr lang="en-US" u="sng" dirty="0"/>
              <a:t>Antibiotics</a:t>
            </a:r>
            <a:r>
              <a:rPr lang="en-US" dirty="0"/>
              <a:t> are prescribed if there is surrounding cellulitis and especially in those </a:t>
            </a:r>
            <a:r>
              <a:rPr lang="en-US" u="sng" dirty="0"/>
              <a:t>less resistant</a:t>
            </a:r>
            <a:r>
              <a:rPr lang="en-US" dirty="0"/>
              <a:t> to infection, such as diabetics.</a:t>
            </a:r>
          </a:p>
        </p:txBody>
      </p:sp>
    </p:spTree>
    <p:extLst>
      <p:ext uri="{BB962C8B-B14F-4D97-AF65-F5344CB8AC3E}">
        <p14:creationId xmlns:p14="http://schemas.microsoft.com/office/powerpoint/2010/main" val="471889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466031FE-5214-4C18-91F0-420BE9D941E3}"/>
              </a:ext>
            </a:extLst>
          </p:cNvPr>
          <p:cNvPicPr>
            <a:picLocks noChangeAspect="1"/>
          </p:cNvPicPr>
          <p:nvPr/>
        </p:nvPicPr>
        <p:blipFill rotWithShape="1">
          <a:blip r:embed="rId2">
            <a:extLst>
              <a:ext uri="{28A0092B-C50C-407E-A947-70E740481C1C}">
                <a14:useLocalDpi xmlns:a14="http://schemas.microsoft.com/office/drawing/2010/main" val="0"/>
              </a:ext>
            </a:extLst>
          </a:blip>
          <a:srcRect l="1475" t="15245" r="714" b="2343"/>
          <a:stretch/>
        </p:blipFill>
        <p:spPr>
          <a:xfrm>
            <a:off x="1367697" y="1148742"/>
            <a:ext cx="9456605" cy="4560516"/>
          </a:xfrm>
          <a:prstGeom prst="rect">
            <a:avLst/>
          </a:prstGeom>
        </p:spPr>
      </p:pic>
    </p:spTree>
    <p:extLst>
      <p:ext uri="{BB962C8B-B14F-4D97-AF65-F5344CB8AC3E}">
        <p14:creationId xmlns:p14="http://schemas.microsoft.com/office/powerpoint/2010/main" val="2415613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4377-FBB2-4792-9A3F-D4AD746A965F}"/>
              </a:ext>
            </a:extLst>
          </p:cNvPr>
          <p:cNvSpPr>
            <a:spLocks noGrp="1"/>
          </p:cNvSpPr>
          <p:nvPr>
            <p:ph type="title"/>
          </p:nvPr>
        </p:nvSpPr>
        <p:spPr>
          <a:xfrm>
            <a:off x="2894965" y="2856275"/>
            <a:ext cx="6402070" cy="1145450"/>
          </a:xfrm>
        </p:spPr>
        <p:txBody>
          <a:bodyPr>
            <a:noAutofit/>
          </a:bodyPr>
          <a:lstStyle/>
          <a:p>
            <a:pPr algn="ctr"/>
            <a:r>
              <a:rPr lang="en-US" sz="6000" dirty="0"/>
              <a:t>Proctalgia fugax</a:t>
            </a:r>
          </a:p>
        </p:txBody>
      </p:sp>
    </p:spTree>
    <p:extLst>
      <p:ext uri="{BB962C8B-B14F-4D97-AF65-F5344CB8AC3E}">
        <p14:creationId xmlns:p14="http://schemas.microsoft.com/office/powerpoint/2010/main" val="4122654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BBD9-765C-4329-BB28-A41398D28327}"/>
              </a:ext>
            </a:extLst>
          </p:cNvPr>
          <p:cNvSpPr>
            <a:spLocks noGrp="1"/>
          </p:cNvSpPr>
          <p:nvPr>
            <p:ph type="title"/>
          </p:nvPr>
        </p:nvSpPr>
        <p:spPr>
          <a:xfrm>
            <a:off x="448056" y="388800"/>
            <a:ext cx="11301984" cy="572492"/>
          </a:xfrm>
        </p:spPr>
        <p:txBody>
          <a:bodyPr>
            <a:normAutofit/>
          </a:bodyPr>
          <a:lstStyle/>
          <a:p>
            <a:pPr algn="ctr"/>
            <a:r>
              <a:rPr lang="en-US" sz="4000" dirty="0"/>
              <a:t>Anal canal</a:t>
            </a:r>
          </a:p>
        </p:txBody>
      </p:sp>
      <p:sp>
        <p:nvSpPr>
          <p:cNvPr id="3" name="Content Placeholder 2">
            <a:extLst>
              <a:ext uri="{FF2B5EF4-FFF2-40B4-BE49-F238E27FC236}">
                <a16:creationId xmlns:a16="http://schemas.microsoft.com/office/drawing/2014/main" id="{109C5062-78BC-43D0-BFA4-2ACB707DD12B}"/>
              </a:ext>
            </a:extLst>
          </p:cNvPr>
          <p:cNvSpPr>
            <a:spLocks noGrp="1"/>
          </p:cNvSpPr>
          <p:nvPr>
            <p:ph idx="1"/>
          </p:nvPr>
        </p:nvSpPr>
        <p:spPr>
          <a:xfrm>
            <a:off x="216043" y="1282891"/>
            <a:ext cx="5447777" cy="5186309"/>
          </a:xfrm>
        </p:spPr>
        <p:txBody>
          <a:bodyPr>
            <a:normAutofit lnSpcReduction="10000"/>
          </a:bodyPr>
          <a:lstStyle/>
          <a:p>
            <a:r>
              <a:rPr lang="en-US" dirty="0"/>
              <a:t>Anatomy and physiology:</a:t>
            </a:r>
            <a:br>
              <a:rPr lang="en-US" dirty="0"/>
            </a:br>
            <a:br>
              <a:rPr lang="en-US" dirty="0"/>
            </a:br>
            <a:r>
              <a:rPr lang="en-US" b="1" dirty="0"/>
              <a:t>-</a:t>
            </a:r>
            <a:r>
              <a:rPr lang="en-US" dirty="0"/>
              <a:t>  The </a:t>
            </a:r>
            <a:r>
              <a:rPr lang="en-US" b="1" u="sng" dirty="0"/>
              <a:t>anatomic anal canal</a:t>
            </a:r>
            <a:r>
              <a:rPr lang="en-US" dirty="0"/>
              <a:t> extends from the dentate or pectinate line to the anal verge.</a:t>
            </a:r>
            <a:br>
              <a:rPr lang="en-US" dirty="0"/>
            </a:br>
            <a:br>
              <a:rPr lang="en-US" dirty="0"/>
            </a:br>
            <a:r>
              <a:rPr lang="en-US" b="1" dirty="0"/>
              <a:t>-</a:t>
            </a:r>
            <a:r>
              <a:rPr lang="en-US" dirty="0"/>
              <a:t>  The dentate line is surrounded by longitudinal mucosal folds, known as the columns of Morgagni, into which the anal crypts empty.</a:t>
            </a:r>
            <a:br>
              <a:rPr lang="en-US" dirty="0"/>
            </a:br>
            <a:br>
              <a:rPr lang="en-US" dirty="0"/>
            </a:br>
            <a:r>
              <a:rPr lang="en-US" b="1" dirty="0"/>
              <a:t>-</a:t>
            </a:r>
            <a:r>
              <a:rPr lang="en-US" dirty="0"/>
              <a:t>  These crypts are the source of cryptoglandular abscesses.</a:t>
            </a:r>
          </a:p>
        </p:txBody>
      </p:sp>
      <p:pic>
        <p:nvPicPr>
          <p:cNvPr id="5" name="Picture 4" descr="A picture containing text&#10;&#10;Description automatically generated">
            <a:extLst>
              <a:ext uri="{FF2B5EF4-FFF2-40B4-BE49-F238E27FC236}">
                <a16:creationId xmlns:a16="http://schemas.microsoft.com/office/drawing/2014/main" id="{B6EFBFA6-F98D-48B1-9627-9D6F50586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168" y="2340032"/>
            <a:ext cx="6168788" cy="3760517"/>
          </a:xfrm>
          <a:prstGeom prst="rect">
            <a:avLst/>
          </a:prstGeom>
        </p:spPr>
      </p:pic>
    </p:spTree>
    <p:extLst>
      <p:ext uri="{BB962C8B-B14F-4D97-AF65-F5344CB8AC3E}">
        <p14:creationId xmlns:p14="http://schemas.microsoft.com/office/powerpoint/2010/main" val="568386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6777E-BF57-445D-9031-6FF6560C65B0}"/>
              </a:ext>
            </a:extLst>
          </p:cNvPr>
          <p:cNvSpPr>
            <a:spLocks noGrp="1"/>
          </p:cNvSpPr>
          <p:nvPr>
            <p:ph type="title"/>
          </p:nvPr>
        </p:nvSpPr>
        <p:spPr>
          <a:xfrm>
            <a:off x="875030" y="469726"/>
            <a:ext cx="10441940" cy="576400"/>
          </a:xfrm>
        </p:spPr>
        <p:txBody>
          <a:bodyPr/>
          <a:lstStyle/>
          <a:p>
            <a:pPr algn="ctr"/>
            <a:r>
              <a:rPr lang="en-US" sz="3200" dirty="0"/>
              <a:t>Proctalgia fugax</a:t>
            </a:r>
            <a:endParaRPr lang="en-US" dirty="0"/>
          </a:p>
        </p:txBody>
      </p:sp>
      <p:sp>
        <p:nvSpPr>
          <p:cNvPr id="3" name="Content Placeholder 2">
            <a:extLst>
              <a:ext uri="{FF2B5EF4-FFF2-40B4-BE49-F238E27FC236}">
                <a16:creationId xmlns:a16="http://schemas.microsoft.com/office/drawing/2014/main" id="{9FD67909-A7B5-497B-BF1B-7B00A6EE6569}"/>
              </a:ext>
            </a:extLst>
          </p:cNvPr>
          <p:cNvSpPr>
            <a:spLocks noGrp="1"/>
          </p:cNvSpPr>
          <p:nvPr>
            <p:ph idx="1"/>
          </p:nvPr>
        </p:nvSpPr>
        <p:spPr>
          <a:xfrm>
            <a:off x="449400" y="1427967"/>
            <a:ext cx="11293200" cy="4960307"/>
          </a:xfrm>
        </p:spPr>
        <p:txBody>
          <a:bodyPr/>
          <a:lstStyle/>
          <a:p>
            <a:r>
              <a:rPr lang="en-US" dirty="0"/>
              <a:t>This problem is </a:t>
            </a:r>
            <a:r>
              <a:rPr lang="en-US" u="sng" dirty="0"/>
              <a:t>characterized by</a:t>
            </a:r>
            <a:r>
              <a:rPr lang="en-US" dirty="0"/>
              <a:t> attacks of severe pain arising in the rectum, recurring at irregular intervals and apparently unrelated to organic disease.</a:t>
            </a:r>
          </a:p>
          <a:p>
            <a:r>
              <a:rPr lang="en-US" dirty="0"/>
              <a:t>The pain is described as </a:t>
            </a:r>
            <a:r>
              <a:rPr lang="en-US" u="sng" dirty="0"/>
              <a:t>cramp-like</a:t>
            </a:r>
            <a:r>
              <a:rPr lang="en-US" dirty="0"/>
              <a:t>, </a:t>
            </a:r>
            <a:r>
              <a:rPr lang="en-US" u="sng" dirty="0"/>
              <a:t>often occurs when the patient is in bed at night</a:t>
            </a:r>
            <a:r>
              <a:rPr lang="en-US" dirty="0"/>
              <a:t>, </a:t>
            </a:r>
            <a:r>
              <a:rPr lang="en-US" u="sng" dirty="0"/>
              <a:t>usually lasts only for a few minutes and disappears spontaneously</a:t>
            </a:r>
            <a:r>
              <a:rPr lang="en-US" dirty="0"/>
              <a:t>.</a:t>
            </a:r>
          </a:p>
          <a:p>
            <a:r>
              <a:rPr lang="en-US" dirty="0"/>
              <a:t> It may follow straining at stool, sudden explosive bowel action or ejaculation.</a:t>
            </a:r>
          </a:p>
          <a:p>
            <a:r>
              <a:rPr lang="en-US" dirty="0"/>
              <a:t>It seems to occur </a:t>
            </a:r>
            <a:r>
              <a:rPr lang="en-US" u="sng" dirty="0"/>
              <a:t>more commonly</a:t>
            </a:r>
            <a:r>
              <a:rPr lang="en-US" dirty="0"/>
              <a:t> in patients suffering from anxiety or undue stress, and it is also said to afflict young doctors.</a:t>
            </a:r>
          </a:p>
          <a:p>
            <a:r>
              <a:rPr lang="en-US" dirty="0"/>
              <a:t>The pain may be unbearable – it is possibly </a:t>
            </a:r>
            <a:r>
              <a:rPr lang="en-US" b="1" u="sng" dirty="0"/>
              <a:t>caused by</a:t>
            </a:r>
            <a:r>
              <a:rPr lang="en-US" b="1" dirty="0"/>
              <a:t> </a:t>
            </a:r>
            <a:r>
              <a:rPr lang="en-US" dirty="0"/>
              <a:t>segmental cramp in the pubococcygeus muscle.</a:t>
            </a:r>
          </a:p>
          <a:p>
            <a:r>
              <a:rPr lang="en-US" dirty="0"/>
              <a:t>It is unpleasant and incurable but is fortunately </a:t>
            </a:r>
            <a:r>
              <a:rPr lang="en-US" b="1" u="sng" dirty="0"/>
              <a:t>harmless and gradually subsides</a:t>
            </a:r>
            <a:r>
              <a:rPr lang="en-US" dirty="0"/>
              <a:t>.</a:t>
            </a:r>
          </a:p>
        </p:txBody>
      </p:sp>
    </p:spTree>
    <p:extLst>
      <p:ext uri="{BB962C8B-B14F-4D97-AF65-F5344CB8AC3E}">
        <p14:creationId xmlns:p14="http://schemas.microsoft.com/office/powerpoint/2010/main" val="3271709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16E3BE-F47B-4A9C-A16E-13C96A3A86AB}"/>
              </a:ext>
            </a:extLst>
          </p:cNvPr>
          <p:cNvSpPr>
            <a:spLocks noGrp="1"/>
          </p:cNvSpPr>
          <p:nvPr>
            <p:ph idx="1"/>
          </p:nvPr>
        </p:nvSpPr>
        <p:spPr>
          <a:xfrm>
            <a:off x="448056" y="914400"/>
            <a:ext cx="11293200" cy="5554800"/>
          </a:xfrm>
        </p:spPr>
        <p:txBody>
          <a:bodyPr/>
          <a:lstStyle/>
          <a:p>
            <a:r>
              <a:rPr lang="en-US" sz="2400" b="1" dirty="0"/>
              <a:t>Management:</a:t>
            </a:r>
            <a:br>
              <a:rPr lang="en-US" b="1" dirty="0"/>
            </a:br>
            <a:endParaRPr lang="en-US" b="1" dirty="0"/>
          </a:p>
          <a:p>
            <a:r>
              <a:rPr lang="en-US" dirty="0"/>
              <a:t>If patients have </a:t>
            </a:r>
            <a:r>
              <a:rPr lang="en-US" u="sng" dirty="0"/>
              <a:t>frequent attacks</a:t>
            </a:r>
            <a:r>
              <a:rPr lang="en-US" dirty="0"/>
              <a:t>, they may benefit from </a:t>
            </a:r>
            <a:r>
              <a:rPr lang="en-US" b="1" u="sng" dirty="0"/>
              <a:t>amitriptyline</a:t>
            </a:r>
            <a:r>
              <a:rPr lang="en-US" dirty="0"/>
              <a:t>.</a:t>
            </a:r>
          </a:p>
          <a:p>
            <a:r>
              <a:rPr lang="en-US" b="1" u="sng" dirty="0"/>
              <a:t>Salbutamol inhalers</a:t>
            </a:r>
            <a:r>
              <a:rPr lang="en-US" dirty="0"/>
              <a:t> have been suggested as treatment for </a:t>
            </a:r>
            <a:r>
              <a:rPr lang="en-US" u="sng" dirty="0"/>
              <a:t>acute attacks</a:t>
            </a:r>
            <a:r>
              <a:rPr lang="en-US" dirty="0"/>
              <a:t>.</a:t>
            </a:r>
          </a:p>
          <a:p>
            <a:r>
              <a:rPr lang="en-US" dirty="0"/>
              <a:t>A more </a:t>
            </a:r>
            <a:r>
              <a:rPr lang="en-US" u="sng" dirty="0"/>
              <a:t>chronic form</a:t>
            </a:r>
            <a:r>
              <a:rPr lang="en-US" dirty="0"/>
              <a:t> of the disease has been termed </a:t>
            </a:r>
            <a:r>
              <a:rPr lang="en-US" u="sng" dirty="0"/>
              <a:t>the ‘levator syndrome</a:t>
            </a:r>
            <a:r>
              <a:rPr lang="en-US" dirty="0"/>
              <a:t>’ and can be associated with severe evacuatory dysfunction.</a:t>
            </a:r>
          </a:p>
          <a:p>
            <a:r>
              <a:rPr lang="en-US" dirty="0"/>
              <a:t>Biofeedback techniques have been used to help such patients; in the past, some surgeons </a:t>
            </a:r>
            <a:r>
              <a:rPr lang="en-US" u="sng" dirty="0"/>
              <a:t>tried severing the puborectalis muscle</a:t>
            </a:r>
            <a:r>
              <a:rPr lang="en-US" dirty="0"/>
              <a:t>, but this </a:t>
            </a:r>
            <a:r>
              <a:rPr lang="en-US" b="1" u="sng" dirty="0"/>
              <a:t>can cause incontinence and should never be carried out</a:t>
            </a:r>
            <a:r>
              <a:rPr lang="en-US" dirty="0"/>
              <a:t>.</a:t>
            </a:r>
          </a:p>
        </p:txBody>
      </p:sp>
    </p:spTree>
    <p:extLst>
      <p:ext uri="{BB962C8B-B14F-4D97-AF65-F5344CB8AC3E}">
        <p14:creationId xmlns:p14="http://schemas.microsoft.com/office/powerpoint/2010/main" val="1705850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5B5EB6-1FD1-4ED8-9DC3-8471EE8348A3}"/>
              </a:ext>
            </a:extLst>
          </p:cNvPr>
          <p:cNvSpPr>
            <a:spLocks noGrp="1"/>
          </p:cNvSpPr>
          <p:nvPr>
            <p:ph type="title"/>
          </p:nvPr>
        </p:nvSpPr>
        <p:spPr>
          <a:xfrm>
            <a:off x="3559312" y="2900844"/>
            <a:ext cx="5073376" cy="1056311"/>
          </a:xfrm>
        </p:spPr>
        <p:txBody>
          <a:bodyPr>
            <a:normAutofit/>
          </a:bodyPr>
          <a:lstStyle/>
          <a:p>
            <a:pPr algn="ctr"/>
            <a:r>
              <a:rPr lang="en-US" sz="6000" dirty="0"/>
              <a:t>Hemorrhoids</a:t>
            </a:r>
          </a:p>
        </p:txBody>
      </p:sp>
    </p:spTree>
    <p:extLst>
      <p:ext uri="{BB962C8B-B14F-4D97-AF65-F5344CB8AC3E}">
        <p14:creationId xmlns:p14="http://schemas.microsoft.com/office/powerpoint/2010/main" val="2701834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ACF98B-6A69-491E-980B-8A380D085092}"/>
              </a:ext>
            </a:extLst>
          </p:cNvPr>
          <p:cNvSpPr>
            <a:spLocks noGrp="1"/>
          </p:cNvSpPr>
          <p:nvPr>
            <p:ph type="title"/>
          </p:nvPr>
        </p:nvSpPr>
        <p:spPr>
          <a:xfrm>
            <a:off x="439272" y="305672"/>
            <a:ext cx="11301984" cy="466223"/>
          </a:xfrm>
        </p:spPr>
        <p:txBody>
          <a:bodyPr/>
          <a:lstStyle/>
          <a:p>
            <a:pPr algn="ctr"/>
            <a:r>
              <a:rPr lang="en-US" sz="3200" dirty="0"/>
              <a:t>Hemorrhoids</a:t>
            </a:r>
            <a:endParaRPr lang="en-US" dirty="0"/>
          </a:p>
        </p:txBody>
      </p:sp>
      <p:sp>
        <p:nvSpPr>
          <p:cNvPr id="4" name="Content Placeholder 3">
            <a:extLst>
              <a:ext uri="{FF2B5EF4-FFF2-40B4-BE49-F238E27FC236}">
                <a16:creationId xmlns:a16="http://schemas.microsoft.com/office/drawing/2014/main" id="{26776F1F-A2F3-4644-963C-02AE9CA6BF97}"/>
              </a:ext>
            </a:extLst>
          </p:cNvPr>
          <p:cNvSpPr>
            <a:spLocks noGrp="1"/>
          </p:cNvSpPr>
          <p:nvPr>
            <p:ph idx="1"/>
          </p:nvPr>
        </p:nvSpPr>
        <p:spPr>
          <a:xfrm>
            <a:off x="448056" y="1223158"/>
            <a:ext cx="10923989" cy="5450774"/>
          </a:xfrm>
        </p:spPr>
        <p:txBody>
          <a:bodyPr>
            <a:normAutofit/>
          </a:bodyPr>
          <a:lstStyle/>
          <a:p>
            <a:r>
              <a:rPr lang="en-US" dirty="0">
                <a:ea typeface="+mn-lt"/>
                <a:cs typeface="+mn-lt"/>
              </a:rPr>
              <a:t>Hemorrhoids are </a:t>
            </a:r>
            <a:r>
              <a:rPr lang="en-US" u="sng" dirty="0">
                <a:ea typeface="+mn-lt"/>
                <a:cs typeface="+mn-lt"/>
              </a:rPr>
              <a:t>cushions</a:t>
            </a:r>
            <a:r>
              <a:rPr lang="en-US" dirty="0">
                <a:ea typeface="+mn-lt"/>
                <a:cs typeface="+mn-lt"/>
              </a:rPr>
              <a:t> of submucosal tissue containing </a:t>
            </a:r>
            <a:r>
              <a:rPr lang="en-US" b="1" u="sng" dirty="0">
                <a:ea typeface="+mn-lt"/>
                <a:cs typeface="+mn-lt"/>
              </a:rPr>
              <a:t>venules, arterioles, and smooth-muscle fibers</a:t>
            </a:r>
            <a:r>
              <a:rPr lang="en-US" dirty="0">
                <a:ea typeface="+mn-lt"/>
                <a:cs typeface="+mn-lt"/>
              </a:rPr>
              <a:t> that are in the anal canal (lower rectum).</a:t>
            </a:r>
          </a:p>
          <a:p>
            <a:r>
              <a:rPr lang="en-US" b="1" u="sng" dirty="0">
                <a:ea typeface="+mn-lt"/>
                <a:cs typeface="+mn-lt"/>
              </a:rPr>
              <a:t>Three</a:t>
            </a:r>
            <a:r>
              <a:rPr lang="en-US" dirty="0">
                <a:ea typeface="+mn-lt"/>
                <a:cs typeface="+mn-lt"/>
              </a:rPr>
              <a:t> hemorrhoidal cushions are found in:</a:t>
            </a:r>
            <a:br>
              <a:rPr lang="en-US" dirty="0">
                <a:ea typeface="+mn-lt"/>
                <a:cs typeface="+mn-lt"/>
              </a:rPr>
            </a:br>
            <a:r>
              <a:rPr lang="en-US" b="1" dirty="0">
                <a:ea typeface="+mn-lt"/>
                <a:cs typeface="+mn-lt"/>
              </a:rPr>
              <a:t>-</a:t>
            </a:r>
            <a:r>
              <a:rPr lang="en-US" dirty="0">
                <a:ea typeface="+mn-lt"/>
                <a:cs typeface="+mn-lt"/>
              </a:rPr>
              <a:t> Right anterior</a:t>
            </a:r>
            <a:br>
              <a:rPr lang="en-US" dirty="0">
                <a:ea typeface="+mn-lt"/>
                <a:cs typeface="+mn-lt"/>
              </a:rPr>
            </a:br>
            <a:r>
              <a:rPr lang="en-US" b="1" dirty="0">
                <a:ea typeface="+mn-lt"/>
                <a:cs typeface="+mn-lt"/>
              </a:rPr>
              <a:t>-</a:t>
            </a:r>
            <a:r>
              <a:rPr lang="en-US" dirty="0">
                <a:ea typeface="+mn-lt"/>
                <a:cs typeface="+mn-lt"/>
              </a:rPr>
              <a:t> Right posterior</a:t>
            </a:r>
            <a:br>
              <a:rPr lang="en-US" dirty="0">
                <a:ea typeface="+mn-lt"/>
                <a:cs typeface="+mn-lt"/>
              </a:rPr>
            </a:br>
            <a:r>
              <a:rPr lang="en-US" b="1" dirty="0">
                <a:ea typeface="+mn-lt"/>
                <a:cs typeface="+mn-lt"/>
              </a:rPr>
              <a:t>-</a:t>
            </a:r>
            <a:r>
              <a:rPr lang="en-US" dirty="0">
                <a:ea typeface="+mn-lt"/>
                <a:cs typeface="+mn-lt"/>
              </a:rPr>
              <a:t> Left lateral</a:t>
            </a:r>
            <a:br>
              <a:rPr lang="en-US" dirty="0">
                <a:ea typeface="+mn-lt"/>
                <a:cs typeface="+mn-lt"/>
              </a:rPr>
            </a:br>
            <a:endParaRPr lang="en-US" dirty="0">
              <a:solidFill>
                <a:schemeClr val="accent1"/>
              </a:solidFill>
              <a:ea typeface="+mn-lt"/>
              <a:cs typeface="+mn-lt"/>
            </a:endParaRPr>
          </a:p>
          <a:p>
            <a:r>
              <a:rPr lang="en-US" b="1" u="sng" dirty="0">
                <a:ea typeface="+mn-lt"/>
                <a:cs typeface="+mn-lt"/>
              </a:rPr>
              <a:t>3, 7 and 11</a:t>
            </a:r>
            <a:r>
              <a:rPr lang="en-US" dirty="0">
                <a:ea typeface="+mn-lt"/>
                <a:cs typeface="+mn-lt"/>
              </a:rPr>
              <a:t> o’clock positions (with the patient in the lithotomy position).</a:t>
            </a:r>
          </a:p>
          <a:p>
            <a:r>
              <a:rPr lang="en-US" dirty="0">
                <a:ea typeface="+mn-lt"/>
                <a:cs typeface="+mn-lt"/>
              </a:rPr>
              <a:t>Hemorrhoids are thought to </a:t>
            </a:r>
            <a:r>
              <a:rPr lang="en-US" b="1" u="sng" dirty="0">
                <a:ea typeface="+mn-lt"/>
                <a:cs typeface="+mn-lt"/>
              </a:rPr>
              <a:t>function</a:t>
            </a:r>
            <a:r>
              <a:rPr lang="en-US" dirty="0">
                <a:ea typeface="+mn-lt"/>
                <a:cs typeface="+mn-lt"/>
              </a:rPr>
              <a:t> as part of the continence mechanism and aid in complete closure of the anal canal at rest. </a:t>
            </a:r>
          </a:p>
          <a:p>
            <a:r>
              <a:rPr lang="en-US" dirty="0">
                <a:ea typeface="+mn-lt"/>
                <a:cs typeface="+mn-lt"/>
              </a:rPr>
              <a:t>Because hemorrhoids are a </a:t>
            </a:r>
            <a:r>
              <a:rPr lang="en-US" b="1" u="sng" dirty="0">
                <a:ea typeface="+mn-lt"/>
                <a:cs typeface="+mn-lt"/>
              </a:rPr>
              <a:t>normal part</a:t>
            </a:r>
            <a:r>
              <a:rPr lang="en-US" dirty="0">
                <a:ea typeface="+mn-lt"/>
                <a:cs typeface="+mn-lt"/>
              </a:rPr>
              <a:t> of anorectal anatomy,</a:t>
            </a:r>
            <a:r>
              <a:rPr lang="en-US" dirty="0">
                <a:solidFill>
                  <a:srgbClr val="7030A0"/>
                </a:solidFill>
                <a:ea typeface="+mn-lt"/>
                <a:cs typeface="+mn-lt"/>
              </a:rPr>
              <a:t> treatment is only indicated if they become symptomatic. </a:t>
            </a:r>
            <a:endParaRPr lang="en-US" dirty="0"/>
          </a:p>
        </p:txBody>
      </p:sp>
      <p:pic>
        <p:nvPicPr>
          <p:cNvPr id="5" name="Picture 4" descr="Diagram&#10;&#10;Description automatically generated">
            <a:extLst>
              <a:ext uri="{FF2B5EF4-FFF2-40B4-BE49-F238E27FC236}">
                <a16:creationId xmlns:a16="http://schemas.microsoft.com/office/drawing/2014/main" id="{3BE92065-A4B6-4367-B2DD-4F6B34644373}"/>
              </a:ext>
            </a:extLst>
          </p:cNvPr>
          <p:cNvPicPr>
            <a:picLocks noChangeAspect="1"/>
          </p:cNvPicPr>
          <p:nvPr/>
        </p:nvPicPr>
        <p:blipFill>
          <a:blip r:embed="rId2"/>
          <a:stretch>
            <a:fillRect/>
          </a:stretch>
        </p:blipFill>
        <p:spPr>
          <a:xfrm>
            <a:off x="8384146" y="1725769"/>
            <a:ext cx="3551896" cy="2548049"/>
          </a:xfrm>
          <a:prstGeom prst="rect">
            <a:avLst/>
          </a:prstGeom>
        </p:spPr>
      </p:pic>
    </p:spTree>
    <p:extLst>
      <p:ext uri="{BB962C8B-B14F-4D97-AF65-F5344CB8AC3E}">
        <p14:creationId xmlns:p14="http://schemas.microsoft.com/office/powerpoint/2010/main" val="4285798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974A5A-57EB-43CA-8524-27286869C035}"/>
              </a:ext>
            </a:extLst>
          </p:cNvPr>
          <p:cNvSpPr>
            <a:spLocks noGrp="1"/>
          </p:cNvSpPr>
          <p:nvPr>
            <p:ph idx="1"/>
          </p:nvPr>
        </p:nvSpPr>
        <p:spPr>
          <a:xfrm>
            <a:off x="448056" y="534390"/>
            <a:ext cx="11293200" cy="5890161"/>
          </a:xfrm>
        </p:spPr>
        <p:txBody>
          <a:bodyPr/>
          <a:lstStyle/>
          <a:p>
            <a:r>
              <a:rPr lang="en-US" b="1" dirty="0"/>
              <a:t>Pathology and Pathophysiology:</a:t>
            </a:r>
            <a:br>
              <a:rPr lang="en-US" b="1" dirty="0"/>
            </a:br>
            <a:br>
              <a:rPr lang="en-US" b="1" dirty="0"/>
            </a:br>
            <a:r>
              <a:rPr lang="en-US" b="1" dirty="0"/>
              <a:t>-  </a:t>
            </a:r>
            <a:r>
              <a:rPr lang="en-US" dirty="0">
                <a:ea typeface="+mn-lt"/>
                <a:cs typeface="+mn-lt"/>
              </a:rPr>
              <a:t>Hemorrhoids are described as “</a:t>
            </a:r>
            <a:r>
              <a:rPr lang="en-US" b="1" dirty="0">
                <a:ea typeface="+mn-lt"/>
                <a:cs typeface="+mn-lt"/>
              </a:rPr>
              <a:t>Symptomatic anal cushions</a:t>
            </a:r>
            <a:r>
              <a:rPr lang="en-US" dirty="0">
                <a:ea typeface="+mn-lt"/>
                <a:cs typeface="+mn-lt"/>
              </a:rPr>
              <a:t>”</a:t>
            </a:r>
            <a:br>
              <a:rPr lang="en-US" dirty="0">
                <a:ea typeface="+mn-lt"/>
                <a:cs typeface="+mn-lt"/>
              </a:rPr>
            </a:br>
            <a:r>
              <a:rPr lang="en-US" b="1" dirty="0">
                <a:ea typeface="+mn-lt"/>
                <a:cs typeface="+mn-lt"/>
              </a:rPr>
              <a:t>-</a:t>
            </a:r>
            <a:r>
              <a:rPr lang="en-US" dirty="0">
                <a:ea typeface="+mn-lt"/>
                <a:cs typeface="+mn-lt"/>
              </a:rPr>
              <a:t>  Hemorrhoids generally cause symptoms when they become </a:t>
            </a:r>
            <a:r>
              <a:rPr lang="en-US" u="sng" dirty="0">
                <a:ea typeface="+mn-lt"/>
                <a:cs typeface="+mn-lt"/>
              </a:rPr>
              <a:t>enlarged, inflamed, thrombosed, or prolapsed</a:t>
            </a:r>
            <a:r>
              <a:rPr lang="en-US" dirty="0">
                <a:ea typeface="+mn-lt"/>
                <a:cs typeface="+mn-lt"/>
              </a:rPr>
              <a:t>.</a:t>
            </a:r>
            <a:br>
              <a:rPr lang="en-US" b="1" dirty="0">
                <a:ea typeface="+mn-lt"/>
                <a:cs typeface="+mn-lt"/>
              </a:rPr>
            </a:br>
            <a:r>
              <a:rPr lang="en-US" b="1" dirty="0">
                <a:ea typeface="+mn-lt"/>
                <a:cs typeface="+mn-lt"/>
              </a:rPr>
              <a:t>-  </a:t>
            </a:r>
            <a:r>
              <a:rPr lang="en-US" dirty="0">
                <a:ea typeface="+mn-lt"/>
                <a:cs typeface="+mn-lt"/>
              </a:rPr>
              <a:t>Most symptoms arise from enlarged </a:t>
            </a:r>
            <a:r>
              <a:rPr lang="en-US" u="sng" dirty="0">
                <a:ea typeface="+mn-lt"/>
                <a:cs typeface="+mn-lt"/>
              </a:rPr>
              <a:t>internal</a:t>
            </a:r>
            <a:r>
              <a:rPr lang="en-US" dirty="0">
                <a:ea typeface="+mn-lt"/>
                <a:cs typeface="+mn-lt"/>
              </a:rPr>
              <a:t> hemorrhoids.</a:t>
            </a:r>
            <a:br>
              <a:rPr lang="en-US" dirty="0">
                <a:ea typeface="+mn-lt"/>
                <a:cs typeface="+mn-lt"/>
              </a:rPr>
            </a:br>
            <a:r>
              <a:rPr lang="en-US" b="1" dirty="0">
                <a:ea typeface="+mn-lt"/>
                <a:cs typeface="+mn-lt"/>
              </a:rPr>
              <a:t>-</a:t>
            </a:r>
            <a:r>
              <a:rPr lang="en-US" dirty="0">
                <a:ea typeface="+mn-lt"/>
                <a:cs typeface="+mn-lt"/>
              </a:rPr>
              <a:t>  Abnormal swelling of the anal cushions -&gt; dilatation and engorgement of the arteriovenous plexuses -&gt; stretching of the suspensory muscles -&gt; prolapse.</a:t>
            </a:r>
            <a:br>
              <a:rPr lang="en-US" dirty="0">
                <a:ea typeface="+mn-lt"/>
                <a:cs typeface="+mn-lt"/>
              </a:rPr>
            </a:br>
            <a:r>
              <a:rPr lang="en-US" b="1" dirty="0">
                <a:ea typeface="+mn-lt"/>
                <a:cs typeface="+mn-lt"/>
              </a:rPr>
              <a:t>-</a:t>
            </a:r>
            <a:r>
              <a:rPr lang="en-US" dirty="0">
                <a:ea typeface="+mn-lt"/>
                <a:cs typeface="+mn-lt"/>
              </a:rPr>
              <a:t>  </a:t>
            </a:r>
            <a:r>
              <a:rPr lang="en-US" sz="2400" dirty="0">
                <a:ea typeface="+mn-lt"/>
                <a:cs typeface="+mn-lt"/>
              </a:rPr>
              <a:t>The weakening of the suspensory muscles of the rectum results in </a:t>
            </a:r>
            <a:r>
              <a:rPr lang="en-US" sz="2400" u="sng" dirty="0">
                <a:ea typeface="+mn-lt"/>
                <a:cs typeface="+mn-lt"/>
              </a:rPr>
              <a:t>prolapse and fecal incontinence</a:t>
            </a:r>
            <a:r>
              <a:rPr lang="en-US" sz="2400" dirty="0">
                <a:ea typeface="+mn-lt"/>
                <a:cs typeface="+mn-lt"/>
              </a:rPr>
              <a:t>.</a:t>
            </a:r>
            <a:br>
              <a:rPr lang="en-US" sz="2400" dirty="0">
                <a:ea typeface="+mn-lt"/>
                <a:cs typeface="+mn-lt"/>
              </a:rPr>
            </a:br>
            <a:r>
              <a:rPr lang="en-US" sz="2400" b="1" dirty="0">
                <a:ea typeface="+mn-lt"/>
                <a:cs typeface="+mn-lt"/>
              </a:rPr>
              <a:t>-</a:t>
            </a:r>
            <a:r>
              <a:rPr lang="en-US" sz="2400" dirty="0">
                <a:ea typeface="+mn-lt"/>
                <a:cs typeface="+mn-lt"/>
              </a:rPr>
              <a:t>  </a:t>
            </a:r>
            <a:r>
              <a:rPr lang="en-US" dirty="0">
                <a:ea typeface="+mn-lt"/>
                <a:cs typeface="+mn-lt"/>
              </a:rPr>
              <a:t>The engorged anal mucosa is </a:t>
            </a:r>
            <a:r>
              <a:rPr lang="en-US" u="sng" dirty="0">
                <a:ea typeface="+mn-lt"/>
                <a:cs typeface="+mn-lt"/>
              </a:rPr>
              <a:t>easily</a:t>
            </a:r>
            <a:r>
              <a:rPr lang="en-US" dirty="0">
                <a:ea typeface="+mn-lt"/>
                <a:cs typeface="+mn-lt"/>
              </a:rPr>
              <a:t> traumatized, leading to rectal bleeding that is typically bright red </a:t>
            </a:r>
            <a:r>
              <a:rPr lang="en-US" b="1" u="sng" dirty="0">
                <a:ea typeface="+mn-lt"/>
                <a:cs typeface="+mn-lt"/>
              </a:rPr>
              <a:t>due to high blood oxygen content within the arteriovenous anastomosis</a:t>
            </a:r>
            <a:r>
              <a:rPr lang="en-US" dirty="0">
                <a:ea typeface="+mn-lt"/>
                <a:cs typeface="+mn-lt"/>
              </a:rPr>
              <a:t>.</a:t>
            </a:r>
            <a:br>
              <a:rPr lang="en-US" dirty="0">
                <a:ea typeface="+mn-lt"/>
                <a:cs typeface="+mn-lt"/>
              </a:rPr>
            </a:br>
            <a:r>
              <a:rPr lang="en-US" b="1" dirty="0">
                <a:ea typeface="+mn-lt"/>
                <a:cs typeface="+mn-lt"/>
              </a:rPr>
              <a:t>-</a:t>
            </a:r>
            <a:r>
              <a:rPr lang="en-US" dirty="0">
                <a:ea typeface="+mn-lt"/>
                <a:cs typeface="+mn-lt"/>
              </a:rPr>
              <a:t>  Prolapse leads to </a:t>
            </a:r>
            <a:r>
              <a:rPr lang="en-US" u="sng" dirty="0">
                <a:ea typeface="+mn-lt"/>
                <a:cs typeface="+mn-lt"/>
              </a:rPr>
              <a:t>soiling and mucus discharge</a:t>
            </a:r>
            <a:r>
              <a:rPr lang="en-US" dirty="0">
                <a:ea typeface="+mn-lt"/>
                <a:cs typeface="+mn-lt"/>
              </a:rPr>
              <a:t> (triggering pruritus) and </a:t>
            </a:r>
            <a:r>
              <a:rPr lang="en-US" u="sng" dirty="0">
                <a:ea typeface="+mn-lt"/>
                <a:cs typeface="+mn-lt"/>
              </a:rPr>
              <a:t>predisposes to </a:t>
            </a:r>
            <a:r>
              <a:rPr lang="en-US" dirty="0">
                <a:ea typeface="+mn-lt"/>
                <a:cs typeface="+mn-lt"/>
              </a:rPr>
              <a:t>incarceration and strangulation.</a:t>
            </a:r>
            <a:endParaRPr lang="en-US" sz="2000" dirty="0">
              <a:ea typeface="+mn-lt"/>
              <a:cs typeface="+mn-lt"/>
            </a:endParaRPr>
          </a:p>
        </p:txBody>
      </p:sp>
    </p:spTree>
    <p:extLst>
      <p:ext uri="{BB962C8B-B14F-4D97-AF65-F5344CB8AC3E}">
        <p14:creationId xmlns:p14="http://schemas.microsoft.com/office/powerpoint/2010/main" val="3430598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7EC6CA-9CBA-46A8-8761-18B20A2ED27F}"/>
              </a:ext>
            </a:extLst>
          </p:cNvPr>
          <p:cNvSpPr>
            <a:spLocks noGrp="1"/>
          </p:cNvSpPr>
          <p:nvPr>
            <p:ph idx="1"/>
          </p:nvPr>
        </p:nvSpPr>
        <p:spPr>
          <a:xfrm>
            <a:off x="448056" y="807522"/>
            <a:ext cx="11293200" cy="5486400"/>
          </a:xfrm>
        </p:spPr>
        <p:txBody>
          <a:bodyPr/>
          <a:lstStyle/>
          <a:p>
            <a:r>
              <a:rPr lang="en-US" b="1" dirty="0"/>
              <a:t>Epidemiology:</a:t>
            </a:r>
            <a:br>
              <a:rPr lang="en-US" b="1" dirty="0"/>
            </a:br>
            <a:r>
              <a:rPr lang="en-US" b="1" dirty="0"/>
              <a:t>- </a:t>
            </a:r>
            <a:r>
              <a:rPr lang="en-US" dirty="0">
                <a:ea typeface="+mn-lt"/>
                <a:cs typeface="+mn-lt"/>
              </a:rPr>
              <a:t>Worldwide.</a:t>
            </a:r>
            <a:br>
              <a:rPr lang="en-US" dirty="0">
                <a:ea typeface="+mn-lt"/>
                <a:cs typeface="+mn-lt"/>
              </a:rPr>
            </a:br>
            <a:r>
              <a:rPr lang="en-US" b="1" dirty="0">
                <a:ea typeface="+mn-lt"/>
                <a:cs typeface="+mn-lt"/>
              </a:rPr>
              <a:t>-</a:t>
            </a:r>
            <a:r>
              <a:rPr lang="en-US" dirty="0">
                <a:ea typeface="+mn-lt"/>
                <a:cs typeface="+mn-lt"/>
              </a:rPr>
              <a:t> The prevalence of symptomatic hemorrhoids is estimated at </a:t>
            </a:r>
            <a:r>
              <a:rPr lang="en-US" b="1" u="sng" dirty="0">
                <a:ea typeface="+mn-lt"/>
                <a:cs typeface="+mn-lt"/>
              </a:rPr>
              <a:t>4.4%</a:t>
            </a:r>
            <a:r>
              <a:rPr lang="en-US" dirty="0">
                <a:ea typeface="+mn-lt"/>
                <a:cs typeface="+mn-lt"/>
              </a:rPr>
              <a:t> in the general population.</a:t>
            </a:r>
            <a:br>
              <a:rPr lang="en-US" dirty="0">
                <a:ea typeface="+mn-lt"/>
                <a:cs typeface="+mn-lt"/>
              </a:rPr>
            </a:br>
            <a:r>
              <a:rPr lang="en-US" b="1" dirty="0">
                <a:ea typeface="+mn-lt"/>
                <a:cs typeface="+mn-lt"/>
              </a:rPr>
              <a:t>-</a:t>
            </a:r>
            <a:r>
              <a:rPr lang="en-US" dirty="0">
                <a:ea typeface="+mn-lt"/>
                <a:cs typeface="+mn-lt"/>
              </a:rPr>
              <a:t> There is </a:t>
            </a:r>
            <a:r>
              <a:rPr lang="en-US" b="1" u="sng" dirty="0">
                <a:ea typeface="+mn-lt"/>
                <a:cs typeface="+mn-lt"/>
              </a:rPr>
              <a:t>no</a:t>
            </a:r>
            <a:r>
              <a:rPr lang="en-US" dirty="0">
                <a:ea typeface="+mn-lt"/>
                <a:cs typeface="+mn-lt"/>
              </a:rPr>
              <a:t> known sex predilection.</a:t>
            </a:r>
          </a:p>
          <a:p>
            <a:endParaRPr lang="en-US" dirty="0">
              <a:ea typeface="+mn-lt"/>
              <a:cs typeface="+mn-lt"/>
            </a:endParaRPr>
          </a:p>
          <a:p>
            <a:r>
              <a:rPr lang="en-US" dirty="0">
                <a:ea typeface="+mn-lt"/>
                <a:cs typeface="+mn-lt"/>
              </a:rPr>
              <a:t>The prevalence of hemorrhoids increases with age.</a:t>
            </a:r>
            <a:br>
              <a:rPr lang="en-US" dirty="0">
                <a:ea typeface="+mn-lt"/>
                <a:cs typeface="+mn-lt"/>
              </a:rPr>
            </a:br>
            <a:r>
              <a:rPr lang="en-US" b="1" dirty="0">
                <a:ea typeface="+mn-lt"/>
                <a:cs typeface="+mn-lt"/>
              </a:rPr>
              <a:t>-</a:t>
            </a:r>
            <a:r>
              <a:rPr lang="en-US" dirty="0">
                <a:ea typeface="+mn-lt"/>
                <a:cs typeface="+mn-lt"/>
              </a:rPr>
              <a:t> </a:t>
            </a:r>
            <a:r>
              <a:rPr lang="en-US" sz="2400" dirty="0">
                <a:ea typeface="+mn-lt"/>
                <a:cs typeface="+mn-lt"/>
              </a:rPr>
              <a:t> Aging causes </a:t>
            </a:r>
            <a:r>
              <a:rPr lang="en-US" sz="2400" b="1" u="sng" dirty="0">
                <a:ea typeface="+mn-lt"/>
                <a:cs typeface="+mn-lt"/>
              </a:rPr>
              <a:t>weakening</a:t>
            </a:r>
            <a:r>
              <a:rPr lang="en-US" sz="2400" dirty="0">
                <a:ea typeface="+mn-lt"/>
                <a:cs typeface="+mn-lt"/>
              </a:rPr>
              <a:t> of the support structures, which </a:t>
            </a:r>
            <a:r>
              <a:rPr lang="en-US" sz="2400" u="sng" dirty="0">
                <a:ea typeface="+mn-lt"/>
                <a:cs typeface="+mn-lt"/>
              </a:rPr>
              <a:t>facilitates prolapse.</a:t>
            </a:r>
            <a:br>
              <a:rPr lang="en-US" sz="2400" u="sng" dirty="0">
                <a:ea typeface="+mn-lt"/>
                <a:cs typeface="+mn-lt"/>
              </a:rPr>
            </a:br>
            <a:r>
              <a:rPr lang="en-US" sz="2400" b="1" dirty="0">
                <a:ea typeface="+mn-lt"/>
                <a:cs typeface="+mn-lt"/>
              </a:rPr>
              <a:t>-</a:t>
            </a:r>
            <a:r>
              <a:rPr lang="en-US" sz="2400" dirty="0">
                <a:ea typeface="+mn-lt"/>
                <a:cs typeface="+mn-lt"/>
              </a:rPr>
              <a:t> The supporting structures show a higher proportion of collagen than muscle fibers and are fragmented and disorganized.</a:t>
            </a:r>
          </a:p>
        </p:txBody>
      </p:sp>
    </p:spTree>
    <p:extLst>
      <p:ext uri="{BB962C8B-B14F-4D97-AF65-F5344CB8AC3E}">
        <p14:creationId xmlns:p14="http://schemas.microsoft.com/office/powerpoint/2010/main" val="1651879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1AC61B-C3E5-4BB7-84DB-0B923022FB08}"/>
              </a:ext>
            </a:extLst>
          </p:cNvPr>
          <p:cNvSpPr>
            <a:spLocks noGrp="1"/>
          </p:cNvSpPr>
          <p:nvPr>
            <p:ph idx="1"/>
          </p:nvPr>
        </p:nvSpPr>
        <p:spPr>
          <a:xfrm>
            <a:off x="448056" y="451262"/>
            <a:ext cx="11293200" cy="6187044"/>
          </a:xfrm>
        </p:spPr>
        <p:txBody>
          <a:bodyPr>
            <a:normAutofit lnSpcReduction="10000"/>
          </a:bodyPr>
          <a:lstStyle/>
          <a:p>
            <a:r>
              <a:rPr lang="en-US" b="1" dirty="0"/>
              <a:t>Causes:</a:t>
            </a:r>
            <a:br>
              <a:rPr lang="en-US" b="1" dirty="0"/>
            </a:br>
            <a:endParaRPr lang="en-US" b="1" dirty="0"/>
          </a:p>
          <a:p>
            <a:r>
              <a:rPr lang="en-US" b="1" dirty="0"/>
              <a:t>Primary:</a:t>
            </a:r>
            <a:br>
              <a:rPr lang="en-US" b="1" dirty="0"/>
            </a:br>
            <a:br>
              <a:rPr lang="en-US" b="1" dirty="0"/>
            </a:br>
            <a:r>
              <a:rPr lang="en-US" b="1" dirty="0"/>
              <a:t>(1) </a:t>
            </a:r>
            <a:r>
              <a:rPr lang="en-US" b="1" u="sng" dirty="0">
                <a:ea typeface="+mn-lt"/>
                <a:cs typeface="+mn-lt"/>
              </a:rPr>
              <a:t>Hereditary factors</a:t>
            </a:r>
            <a:r>
              <a:rPr lang="en-US" dirty="0">
                <a:ea typeface="+mn-lt"/>
                <a:cs typeface="+mn-lt"/>
              </a:rPr>
              <a:t> of </a:t>
            </a:r>
            <a:r>
              <a:rPr lang="en-US" u="sng" dirty="0">
                <a:ea typeface="+mn-lt"/>
                <a:cs typeface="+mn-lt"/>
              </a:rPr>
              <a:t>congenital weak mesenchyme</a:t>
            </a:r>
            <a:r>
              <a:rPr lang="en-US" dirty="0">
                <a:ea typeface="+mn-lt"/>
                <a:cs typeface="+mn-lt"/>
              </a:rPr>
              <a:t>. This supported by (+</a:t>
            </a:r>
            <a:r>
              <a:rPr lang="en-US" dirty="0" err="1">
                <a:ea typeface="+mn-lt"/>
                <a:cs typeface="+mn-lt"/>
              </a:rPr>
              <a:t>ve</a:t>
            </a:r>
            <a:r>
              <a:rPr lang="en-US" dirty="0">
                <a:ea typeface="+mn-lt"/>
                <a:cs typeface="+mn-lt"/>
              </a:rPr>
              <a:t>) family history and </a:t>
            </a:r>
            <a:r>
              <a:rPr lang="en-US" u="sng" dirty="0">
                <a:ea typeface="+mn-lt"/>
                <a:cs typeface="+mn-lt"/>
              </a:rPr>
              <a:t>varicose veins</a:t>
            </a:r>
            <a:r>
              <a:rPr lang="en-US" dirty="0">
                <a:ea typeface="+mn-lt"/>
                <a:cs typeface="+mn-lt"/>
              </a:rPr>
              <a:t> of the lower limb usually accompany it.</a:t>
            </a:r>
            <a:br>
              <a:rPr lang="en-US" dirty="0">
                <a:ea typeface="+mn-lt"/>
                <a:cs typeface="+mn-lt"/>
              </a:rPr>
            </a:br>
            <a:br>
              <a:rPr lang="en-US" dirty="0">
                <a:ea typeface="+mn-lt"/>
                <a:cs typeface="+mn-lt"/>
              </a:rPr>
            </a:br>
            <a:r>
              <a:rPr lang="en-US" b="1" dirty="0">
                <a:ea typeface="+mn-lt"/>
                <a:cs typeface="+mn-lt"/>
              </a:rPr>
              <a:t>(2)</a:t>
            </a:r>
            <a:r>
              <a:rPr lang="en-US" dirty="0">
                <a:ea typeface="+mn-lt"/>
                <a:cs typeface="+mn-lt"/>
              </a:rPr>
              <a:t> </a:t>
            </a:r>
            <a:r>
              <a:rPr lang="en-US" b="1" u="sng" dirty="0">
                <a:ea typeface="+mn-lt"/>
                <a:cs typeface="+mn-lt"/>
              </a:rPr>
              <a:t>Predisposing factors</a:t>
            </a:r>
            <a:r>
              <a:rPr lang="en-US" dirty="0">
                <a:ea typeface="+mn-lt"/>
                <a:cs typeface="+mn-lt"/>
              </a:rPr>
              <a:t>: </a:t>
            </a:r>
            <a:br>
              <a:rPr lang="en-US" dirty="0">
                <a:ea typeface="+mn-lt"/>
                <a:cs typeface="+mn-lt"/>
              </a:rPr>
            </a:br>
            <a:r>
              <a:rPr lang="en-US" b="1" dirty="0">
                <a:ea typeface="+mn-lt"/>
                <a:cs typeface="+mn-lt"/>
              </a:rPr>
              <a:t>-</a:t>
            </a:r>
            <a:r>
              <a:rPr lang="en-US" dirty="0">
                <a:ea typeface="+mn-lt"/>
                <a:cs typeface="+mn-lt"/>
              </a:rPr>
              <a:t>  Conditions </a:t>
            </a:r>
            <a:r>
              <a:rPr lang="en-US" u="sng" dirty="0">
                <a:ea typeface="+mn-lt"/>
                <a:cs typeface="+mn-lt"/>
              </a:rPr>
              <a:t>increasing</a:t>
            </a:r>
            <a:r>
              <a:rPr lang="en-US" dirty="0">
                <a:ea typeface="+mn-lt"/>
                <a:cs typeface="+mn-lt"/>
              </a:rPr>
              <a:t> the intra-abdominal pressure:</a:t>
            </a:r>
            <a:br>
              <a:rPr lang="en-US" dirty="0">
                <a:ea typeface="+mn-lt"/>
                <a:cs typeface="+mn-lt"/>
              </a:rPr>
            </a:br>
            <a:r>
              <a:rPr lang="en-US" dirty="0">
                <a:ea typeface="+mn-lt"/>
                <a:cs typeface="+mn-lt"/>
              </a:rPr>
              <a:t> 1- Constipation. (Low-fiber diets)</a:t>
            </a:r>
            <a:br>
              <a:rPr lang="en-US" dirty="0">
                <a:ea typeface="+mn-lt"/>
                <a:cs typeface="+mn-lt"/>
              </a:rPr>
            </a:br>
            <a:r>
              <a:rPr lang="en-US" dirty="0">
                <a:ea typeface="+mn-lt"/>
                <a:cs typeface="+mn-lt"/>
              </a:rPr>
              <a:t> 2- Massive obesity. </a:t>
            </a:r>
            <a:br>
              <a:rPr lang="en-US" dirty="0">
                <a:ea typeface="+mn-lt"/>
                <a:cs typeface="+mn-lt"/>
              </a:rPr>
            </a:br>
            <a:r>
              <a:rPr lang="en-US" dirty="0">
                <a:ea typeface="+mn-lt"/>
                <a:cs typeface="+mn-lt"/>
              </a:rPr>
              <a:t> 3- Heavy weight-lifting.</a:t>
            </a:r>
            <a:br>
              <a:rPr lang="en-US" dirty="0">
                <a:ea typeface="+mn-lt"/>
                <a:cs typeface="+mn-lt"/>
              </a:rPr>
            </a:br>
            <a:r>
              <a:rPr lang="en-US" dirty="0">
                <a:ea typeface="+mn-lt"/>
                <a:cs typeface="+mn-lt"/>
              </a:rPr>
              <a:t> 4- Chronic cough.</a:t>
            </a:r>
            <a:br>
              <a:rPr lang="en-US" dirty="0">
                <a:ea typeface="+mn-lt"/>
                <a:cs typeface="+mn-lt"/>
              </a:rPr>
            </a:br>
            <a:r>
              <a:rPr lang="en-US" dirty="0">
                <a:ea typeface="+mn-lt"/>
                <a:cs typeface="+mn-lt"/>
              </a:rPr>
              <a:t> 5- Extended periods of sitting. (</a:t>
            </a:r>
            <a:r>
              <a:rPr lang="en-US" b="1" u="sng" dirty="0">
                <a:ea typeface="+mn-lt"/>
                <a:cs typeface="+mn-lt"/>
              </a:rPr>
              <a:t>Cause</a:t>
            </a:r>
            <a:r>
              <a:rPr lang="en-US" dirty="0">
                <a:ea typeface="+mn-lt"/>
                <a:cs typeface="+mn-lt"/>
              </a:rPr>
              <a:t> a relative venous return problem in the perianal area)</a:t>
            </a:r>
            <a:br>
              <a:rPr lang="en-US" dirty="0">
                <a:ea typeface="+mn-lt"/>
                <a:cs typeface="+mn-lt"/>
              </a:rPr>
            </a:br>
            <a:r>
              <a:rPr lang="en-US" dirty="0">
                <a:ea typeface="+mn-lt"/>
                <a:cs typeface="+mn-lt"/>
              </a:rPr>
              <a:t> 6- Diarrhea.</a:t>
            </a:r>
            <a:br>
              <a:rPr lang="en-US" dirty="0">
                <a:ea typeface="+mn-lt"/>
                <a:cs typeface="+mn-lt"/>
              </a:rPr>
            </a:br>
            <a:r>
              <a:rPr lang="en-US" dirty="0">
                <a:ea typeface="+mn-lt"/>
                <a:cs typeface="+mn-lt"/>
              </a:rPr>
              <a:t> 7- Dysentery.</a:t>
            </a:r>
            <a:endParaRPr lang="en-US" dirty="0">
              <a:cs typeface="Calibri"/>
            </a:endParaRPr>
          </a:p>
          <a:p>
            <a:endParaRPr lang="en-US" dirty="0">
              <a:ea typeface="+mn-lt"/>
              <a:cs typeface="+mn-lt"/>
            </a:endParaRPr>
          </a:p>
        </p:txBody>
      </p:sp>
    </p:spTree>
    <p:extLst>
      <p:ext uri="{BB962C8B-B14F-4D97-AF65-F5344CB8AC3E}">
        <p14:creationId xmlns:p14="http://schemas.microsoft.com/office/powerpoint/2010/main" val="3197022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55B742-4389-4811-8C7F-A415A9735D66}"/>
              </a:ext>
            </a:extLst>
          </p:cNvPr>
          <p:cNvSpPr>
            <a:spLocks noGrp="1"/>
          </p:cNvSpPr>
          <p:nvPr>
            <p:ph idx="1"/>
          </p:nvPr>
        </p:nvSpPr>
        <p:spPr>
          <a:xfrm>
            <a:off x="448056" y="475013"/>
            <a:ext cx="11071009" cy="6113677"/>
          </a:xfrm>
        </p:spPr>
        <p:txBody>
          <a:bodyPr>
            <a:normAutofit fontScale="92500" lnSpcReduction="10000"/>
          </a:bodyPr>
          <a:lstStyle/>
          <a:p>
            <a:r>
              <a:rPr lang="en-US" b="1" dirty="0"/>
              <a:t>Secondary:</a:t>
            </a:r>
          </a:p>
          <a:p>
            <a:endParaRPr lang="en-US" dirty="0">
              <a:ea typeface="+mn-lt"/>
              <a:cs typeface="+mn-lt"/>
            </a:endParaRPr>
          </a:p>
          <a:p>
            <a:pPr marL="1944" indent="0">
              <a:buNone/>
            </a:pPr>
            <a:r>
              <a:rPr lang="en-US" dirty="0">
                <a:ea typeface="+mn-lt"/>
                <a:cs typeface="+mn-lt"/>
              </a:rPr>
              <a:t>  </a:t>
            </a:r>
            <a:r>
              <a:rPr lang="en-US" b="1" dirty="0">
                <a:ea typeface="+mn-lt"/>
                <a:cs typeface="+mn-lt"/>
              </a:rPr>
              <a:t>(1) </a:t>
            </a:r>
            <a:r>
              <a:rPr lang="en-US" dirty="0">
                <a:ea typeface="+mn-lt"/>
                <a:cs typeface="+mn-lt"/>
              </a:rPr>
              <a:t>Pregnancy.</a:t>
            </a:r>
            <a:br>
              <a:rPr lang="en-US" dirty="0">
                <a:ea typeface="+mn-lt"/>
                <a:cs typeface="+mn-lt"/>
              </a:rPr>
            </a:br>
            <a:r>
              <a:rPr lang="en-US" dirty="0">
                <a:ea typeface="+mn-lt"/>
                <a:cs typeface="+mn-lt"/>
              </a:rPr>
              <a:t>   </a:t>
            </a:r>
            <a:r>
              <a:rPr lang="en-US" b="1" dirty="0"/>
              <a:t>-  </a:t>
            </a:r>
            <a:r>
              <a:rPr lang="en-US" b="1" u="sng" dirty="0"/>
              <a:t>Causes</a:t>
            </a:r>
            <a:r>
              <a:rPr lang="en-US" dirty="0"/>
              <a:t> physiologic changes that </a:t>
            </a:r>
            <a:r>
              <a:rPr lang="en-US" u="sng" dirty="0"/>
              <a:t>predispose women to developing symptomatic hemorrhoids</a:t>
            </a:r>
            <a:r>
              <a:rPr lang="en-US" dirty="0"/>
              <a:t>. </a:t>
            </a:r>
            <a:br>
              <a:rPr lang="en-US" dirty="0"/>
            </a:br>
            <a:r>
              <a:rPr lang="en-US" dirty="0"/>
              <a:t>   </a:t>
            </a:r>
            <a:r>
              <a:rPr lang="en-US" b="1" dirty="0"/>
              <a:t>-</a:t>
            </a:r>
            <a:r>
              <a:rPr lang="en-US" dirty="0"/>
              <a:t>  As the gravid uterus </a:t>
            </a:r>
            <a:r>
              <a:rPr lang="en-US" u="sng" dirty="0"/>
              <a:t>expands</a:t>
            </a:r>
            <a:r>
              <a:rPr lang="en-US" dirty="0"/>
              <a:t>, it </a:t>
            </a:r>
            <a:r>
              <a:rPr lang="en-US" u="sng" dirty="0"/>
              <a:t>compresses</a:t>
            </a:r>
            <a:r>
              <a:rPr lang="en-US" dirty="0"/>
              <a:t> the inferior vena cava, causing </a:t>
            </a:r>
            <a:r>
              <a:rPr lang="en-US" u="sng" dirty="0"/>
              <a:t>decreased</a:t>
            </a:r>
            <a:r>
              <a:rPr lang="en-US" dirty="0"/>
              <a:t> venous return and distal </a:t>
            </a:r>
            <a:r>
              <a:rPr lang="en-US" u="sng" dirty="0"/>
              <a:t>engorgement</a:t>
            </a:r>
            <a:r>
              <a:rPr lang="en-US" dirty="0"/>
              <a:t>.​</a:t>
            </a:r>
            <a:br>
              <a:rPr lang="en-US" dirty="0">
                <a:ea typeface="+mn-lt"/>
                <a:cs typeface="+mn-lt"/>
              </a:rPr>
            </a:br>
            <a:r>
              <a:rPr lang="en-US" dirty="0">
                <a:ea typeface="+mn-lt"/>
                <a:cs typeface="+mn-lt"/>
              </a:rPr>
              <a:t>   </a:t>
            </a:r>
            <a:r>
              <a:rPr lang="en-US" b="1" dirty="0">
                <a:ea typeface="+mn-lt"/>
                <a:cs typeface="+mn-lt"/>
              </a:rPr>
              <a:t>-</a:t>
            </a:r>
            <a:r>
              <a:rPr lang="en-US" dirty="0">
                <a:ea typeface="+mn-lt"/>
                <a:cs typeface="+mn-lt"/>
              </a:rPr>
              <a:t>  Pregnancy causes (1) increase in intra-abdominal pressure and (2) relaxing effect of progesterone.</a:t>
            </a:r>
            <a:endParaRPr lang="en-US" dirty="0">
              <a:cs typeface="Calibri"/>
            </a:endParaRPr>
          </a:p>
          <a:p>
            <a:endParaRPr lang="en-US" dirty="0">
              <a:ea typeface="+mn-lt"/>
              <a:cs typeface="+mn-lt"/>
            </a:endParaRPr>
          </a:p>
          <a:p>
            <a:pPr marL="1944" indent="0">
              <a:buNone/>
            </a:pPr>
            <a:r>
              <a:rPr lang="en-US" dirty="0">
                <a:ea typeface="+mn-lt"/>
                <a:cs typeface="+mn-lt"/>
              </a:rPr>
              <a:t>  </a:t>
            </a:r>
            <a:r>
              <a:rPr lang="en-US" b="1" dirty="0">
                <a:ea typeface="+mn-lt"/>
                <a:cs typeface="+mn-lt"/>
              </a:rPr>
              <a:t>(2)</a:t>
            </a:r>
            <a:r>
              <a:rPr lang="en-US" dirty="0">
                <a:ea typeface="+mn-lt"/>
                <a:cs typeface="+mn-lt"/>
              </a:rPr>
              <a:t> Carcinoma of the rectum: </a:t>
            </a:r>
            <a:br>
              <a:rPr lang="en-US" dirty="0">
                <a:ea typeface="+mn-lt"/>
                <a:cs typeface="+mn-lt"/>
              </a:rPr>
            </a:br>
            <a:r>
              <a:rPr lang="en-US" dirty="0">
                <a:ea typeface="+mn-lt"/>
                <a:cs typeface="+mn-lt"/>
              </a:rPr>
              <a:t>   </a:t>
            </a:r>
            <a:r>
              <a:rPr lang="en-US" b="1" dirty="0">
                <a:ea typeface="+mn-lt"/>
                <a:cs typeface="+mn-lt"/>
              </a:rPr>
              <a:t>-</a:t>
            </a:r>
            <a:r>
              <a:rPr lang="en-US" dirty="0">
                <a:ea typeface="+mn-lt"/>
                <a:cs typeface="+mn-lt"/>
              </a:rPr>
              <a:t>  </a:t>
            </a:r>
            <a:r>
              <a:rPr lang="en-US" b="1" u="sng" dirty="0">
                <a:ea typeface="+mn-lt"/>
                <a:cs typeface="+mn-lt"/>
              </a:rPr>
              <a:t>Most common</a:t>
            </a:r>
            <a:r>
              <a:rPr lang="en-US" dirty="0">
                <a:ea typeface="+mn-lt"/>
                <a:cs typeface="+mn-lt"/>
              </a:rPr>
              <a:t>, </a:t>
            </a:r>
            <a:br>
              <a:rPr lang="en-US" dirty="0">
                <a:ea typeface="+mn-lt"/>
                <a:cs typeface="+mn-lt"/>
              </a:rPr>
            </a:br>
            <a:r>
              <a:rPr lang="en-US" dirty="0">
                <a:ea typeface="+mn-lt"/>
                <a:cs typeface="+mn-lt"/>
              </a:rPr>
              <a:t>   </a:t>
            </a:r>
            <a:r>
              <a:rPr lang="en-US" b="1" dirty="0">
                <a:ea typeface="+mn-lt"/>
                <a:cs typeface="+mn-lt"/>
              </a:rPr>
              <a:t>-</a:t>
            </a:r>
            <a:r>
              <a:rPr lang="en-US" dirty="0">
                <a:ea typeface="+mn-lt"/>
                <a:cs typeface="+mn-lt"/>
              </a:rPr>
              <a:t>  So, it </a:t>
            </a:r>
            <a:r>
              <a:rPr lang="en-US" u="sng" dirty="0">
                <a:ea typeface="+mn-lt"/>
                <a:cs typeface="+mn-lt"/>
              </a:rPr>
              <a:t>should be excluded</a:t>
            </a:r>
            <a:r>
              <a:rPr lang="en-US" dirty="0">
                <a:ea typeface="+mn-lt"/>
                <a:cs typeface="+mn-lt"/>
              </a:rPr>
              <a:t> in cases of bleeding per-rectum especially in old age.</a:t>
            </a:r>
            <a:endParaRPr lang="en-US" dirty="0">
              <a:cs typeface="Calibri" panose="020F0502020204030204"/>
            </a:endParaRPr>
          </a:p>
          <a:p>
            <a:endParaRPr lang="en-US" dirty="0">
              <a:ea typeface="+mn-lt"/>
              <a:cs typeface="+mn-lt"/>
            </a:endParaRPr>
          </a:p>
          <a:p>
            <a:pPr marL="1944" indent="0">
              <a:buNone/>
            </a:pPr>
            <a:r>
              <a:rPr lang="en-US" dirty="0">
                <a:ea typeface="+mn-lt"/>
                <a:cs typeface="+mn-lt"/>
              </a:rPr>
              <a:t>  </a:t>
            </a:r>
            <a:r>
              <a:rPr lang="en-US" b="1" dirty="0">
                <a:ea typeface="+mn-lt"/>
                <a:cs typeface="+mn-lt"/>
              </a:rPr>
              <a:t>(3)</a:t>
            </a:r>
            <a:r>
              <a:rPr lang="en-US" dirty="0">
                <a:ea typeface="+mn-lt"/>
                <a:cs typeface="+mn-lt"/>
              </a:rPr>
              <a:t> Portal hypertension.</a:t>
            </a:r>
          </a:p>
          <a:p>
            <a:pPr marL="1944" indent="0">
              <a:buNone/>
            </a:pPr>
            <a:r>
              <a:rPr lang="en-US" dirty="0">
                <a:ea typeface="+mn-lt"/>
                <a:cs typeface="+mn-lt"/>
              </a:rPr>
              <a:t>   </a:t>
            </a:r>
            <a:r>
              <a:rPr lang="en-US" b="1" dirty="0">
                <a:ea typeface="+mn-lt"/>
                <a:cs typeface="+mn-lt"/>
              </a:rPr>
              <a:t>-</a:t>
            </a:r>
            <a:r>
              <a:rPr lang="en-US" dirty="0">
                <a:ea typeface="+mn-lt"/>
                <a:cs typeface="+mn-lt"/>
              </a:rPr>
              <a:t>  Was long thought to </a:t>
            </a:r>
            <a:r>
              <a:rPr lang="en-US" u="sng" dirty="0">
                <a:ea typeface="+mn-lt"/>
                <a:cs typeface="+mn-lt"/>
              </a:rPr>
              <a:t>increase</a:t>
            </a:r>
            <a:r>
              <a:rPr lang="en-US" dirty="0">
                <a:ea typeface="+mn-lt"/>
                <a:cs typeface="+mn-lt"/>
              </a:rPr>
              <a:t> the risk of hemorrhoidal bleeding because of the </a:t>
            </a:r>
            <a:r>
              <a:rPr lang="en-US" u="sng" dirty="0">
                <a:ea typeface="+mn-lt"/>
                <a:cs typeface="+mn-lt"/>
              </a:rPr>
              <a:t>anastomoses</a:t>
            </a:r>
            <a:r>
              <a:rPr lang="en-US" dirty="0">
                <a:ea typeface="+mn-lt"/>
                <a:cs typeface="+mn-lt"/>
              </a:rPr>
              <a:t> between the </a:t>
            </a:r>
            <a:r>
              <a:rPr lang="en-US" u="sng" dirty="0">
                <a:ea typeface="+mn-lt"/>
                <a:cs typeface="+mn-lt"/>
              </a:rPr>
              <a:t>portal</a:t>
            </a:r>
            <a:r>
              <a:rPr lang="en-US" dirty="0">
                <a:ea typeface="+mn-lt"/>
                <a:cs typeface="+mn-lt"/>
              </a:rPr>
              <a:t> venous system and the </a:t>
            </a:r>
            <a:r>
              <a:rPr lang="en-US" u="sng" dirty="0">
                <a:ea typeface="+mn-lt"/>
                <a:cs typeface="+mn-lt"/>
              </a:rPr>
              <a:t>systemic</a:t>
            </a:r>
            <a:r>
              <a:rPr lang="en-US" dirty="0">
                <a:ea typeface="+mn-lt"/>
                <a:cs typeface="+mn-lt"/>
              </a:rPr>
              <a:t> venous system.</a:t>
            </a:r>
          </a:p>
        </p:txBody>
      </p:sp>
    </p:spTree>
    <p:extLst>
      <p:ext uri="{BB962C8B-B14F-4D97-AF65-F5344CB8AC3E}">
        <p14:creationId xmlns:p14="http://schemas.microsoft.com/office/powerpoint/2010/main" val="3378000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D925BFB-7B10-492D-A867-1173597F3076}"/>
              </a:ext>
            </a:extLst>
          </p:cNvPr>
          <p:cNvSpPr>
            <a:spLocks noGrp="1"/>
          </p:cNvSpPr>
          <p:nvPr>
            <p:ph sz="half" idx="1"/>
          </p:nvPr>
        </p:nvSpPr>
        <p:spPr>
          <a:xfrm>
            <a:off x="448056" y="617517"/>
            <a:ext cx="5431536" cy="5830784"/>
          </a:xfrm>
        </p:spPr>
        <p:txBody>
          <a:bodyPr>
            <a:normAutofit/>
          </a:bodyPr>
          <a:lstStyle/>
          <a:p>
            <a:r>
              <a:rPr lang="en-US" b="1" dirty="0"/>
              <a:t>Other risk factors:</a:t>
            </a:r>
          </a:p>
          <a:p>
            <a:endParaRPr lang="en-US" b="1" dirty="0"/>
          </a:p>
          <a:p>
            <a:pPr marL="1944" indent="0">
              <a:buNone/>
            </a:pPr>
            <a:r>
              <a:rPr lang="en-US" b="1" dirty="0"/>
              <a:t> (1) </a:t>
            </a:r>
            <a:r>
              <a:rPr lang="en-US" dirty="0"/>
              <a:t>Lack of erect posture.</a:t>
            </a:r>
          </a:p>
          <a:p>
            <a:pPr marL="1944" indent="0">
              <a:buNone/>
            </a:pPr>
            <a:r>
              <a:rPr lang="en-US" b="1" dirty="0"/>
              <a:t> (2) </a:t>
            </a:r>
            <a:r>
              <a:rPr lang="en-US" dirty="0"/>
              <a:t>Familial tendency.</a:t>
            </a:r>
          </a:p>
          <a:p>
            <a:pPr marL="1944" indent="0">
              <a:buNone/>
            </a:pPr>
            <a:r>
              <a:rPr lang="en-US" b="1" dirty="0"/>
              <a:t> (3) </a:t>
            </a:r>
            <a:r>
              <a:rPr lang="en-US" dirty="0"/>
              <a:t>Higher socioeconomic status.</a:t>
            </a:r>
          </a:p>
          <a:p>
            <a:pPr marL="1944" indent="0">
              <a:buNone/>
            </a:pPr>
            <a:r>
              <a:rPr lang="en-US" b="1" dirty="0"/>
              <a:t> (4) </a:t>
            </a:r>
            <a:r>
              <a:rPr lang="en-US" dirty="0"/>
              <a:t>Chronic diarrhea.</a:t>
            </a:r>
          </a:p>
          <a:p>
            <a:pPr marL="1944" indent="0">
              <a:buNone/>
            </a:pPr>
            <a:r>
              <a:rPr lang="en-US" b="1" dirty="0"/>
              <a:t> (5) </a:t>
            </a:r>
            <a:r>
              <a:rPr lang="en-US" dirty="0"/>
              <a:t>Colon malignancy.</a:t>
            </a:r>
          </a:p>
          <a:p>
            <a:pPr marL="1944" indent="0">
              <a:buNone/>
            </a:pPr>
            <a:r>
              <a:rPr lang="en-US" b="1" dirty="0"/>
              <a:t> (6) </a:t>
            </a:r>
            <a:r>
              <a:rPr lang="en-US" dirty="0"/>
              <a:t>Hepatic disease.</a:t>
            </a:r>
          </a:p>
          <a:p>
            <a:pPr marL="1944" indent="0">
              <a:buNone/>
            </a:pPr>
            <a:r>
              <a:rPr lang="en-US" b="1" dirty="0"/>
              <a:t> (7) </a:t>
            </a:r>
            <a:r>
              <a:rPr lang="en-US" dirty="0"/>
              <a:t>Obesity.</a:t>
            </a:r>
          </a:p>
        </p:txBody>
      </p:sp>
      <p:sp>
        <p:nvSpPr>
          <p:cNvPr id="6" name="Content Placeholder 5">
            <a:extLst>
              <a:ext uri="{FF2B5EF4-FFF2-40B4-BE49-F238E27FC236}">
                <a16:creationId xmlns:a16="http://schemas.microsoft.com/office/drawing/2014/main" id="{F516B4D5-3906-48EE-A3AC-6CEE71990B46}"/>
              </a:ext>
            </a:extLst>
          </p:cNvPr>
          <p:cNvSpPr>
            <a:spLocks noGrp="1"/>
          </p:cNvSpPr>
          <p:nvPr>
            <p:ph sz="half" idx="2"/>
          </p:nvPr>
        </p:nvSpPr>
        <p:spPr>
          <a:xfrm>
            <a:off x="6309360" y="617517"/>
            <a:ext cx="5431536" cy="5830784"/>
          </a:xfrm>
        </p:spPr>
        <p:txBody>
          <a:bodyPr>
            <a:normAutofit/>
          </a:bodyPr>
          <a:lstStyle/>
          <a:p>
            <a:pPr marL="1944" indent="0">
              <a:buNone/>
            </a:pPr>
            <a:endParaRPr lang="en-US" dirty="0"/>
          </a:p>
          <a:p>
            <a:pPr marL="1944" indent="0">
              <a:buNone/>
            </a:pPr>
            <a:endParaRPr lang="en-US" dirty="0"/>
          </a:p>
          <a:p>
            <a:pPr marL="1944" indent="0">
              <a:buNone/>
            </a:pPr>
            <a:r>
              <a:rPr lang="en-US" b="1" dirty="0"/>
              <a:t> (8) </a:t>
            </a:r>
            <a:r>
              <a:rPr lang="en-US" dirty="0"/>
              <a:t>Elevated anal resting pressure​</a:t>
            </a:r>
          </a:p>
          <a:p>
            <a:pPr marL="1944" indent="0">
              <a:buNone/>
            </a:pPr>
            <a:r>
              <a:rPr lang="en-US" b="1" dirty="0"/>
              <a:t> (9)</a:t>
            </a:r>
            <a:r>
              <a:rPr lang="en-US" dirty="0"/>
              <a:t> Spinal cord injury​</a:t>
            </a:r>
          </a:p>
          <a:p>
            <a:pPr marL="1944" indent="0">
              <a:buNone/>
            </a:pPr>
            <a:r>
              <a:rPr lang="en-US" b="1" dirty="0"/>
              <a:t> (10)</a:t>
            </a:r>
            <a:r>
              <a:rPr lang="en-US" dirty="0"/>
              <a:t> Loss of rectal muscle tone​</a:t>
            </a:r>
          </a:p>
          <a:p>
            <a:pPr marL="1944" indent="0">
              <a:buNone/>
            </a:pPr>
            <a:r>
              <a:rPr lang="en-US" dirty="0"/>
              <a:t> </a:t>
            </a:r>
            <a:r>
              <a:rPr lang="en-US" b="1" dirty="0"/>
              <a:t>(11) </a:t>
            </a:r>
            <a:r>
              <a:rPr lang="en-US" dirty="0"/>
              <a:t>Rectal surgery​</a:t>
            </a:r>
          </a:p>
          <a:p>
            <a:pPr marL="1944" indent="0">
              <a:buNone/>
            </a:pPr>
            <a:r>
              <a:rPr lang="en-US" dirty="0"/>
              <a:t> </a:t>
            </a:r>
            <a:r>
              <a:rPr lang="en-US" b="1" dirty="0"/>
              <a:t>(12) </a:t>
            </a:r>
            <a:r>
              <a:rPr lang="en-US" dirty="0"/>
              <a:t>Episiotomy​</a:t>
            </a:r>
          </a:p>
          <a:p>
            <a:pPr marL="1944" indent="0">
              <a:buNone/>
            </a:pPr>
            <a:r>
              <a:rPr lang="en-US" dirty="0"/>
              <a:t> </a:t>
            </a:r>
            <a:r>
              <a:rPr lang="en-US" b="1" dirty="0"/>
              <a:t>(13) </a:t>
            </a:r>
            <a:r>
              <a:rPr lang="en-US" dirty="0"/>
              <a:t>Anal intercourse​</a:t>
            </a:r>
          </a:p>
          <a:p>
            <a:pPr marL="1944" indent="0">
              <a:buNone/>
            </a:pPr>
            <a:r>
              <a:rPr lang="en-US" dirty="0"/>
              <a:t> </a:t>
            </a:r>
            <a:r>
              <a:rPr lang="en-US" b="1" dirty="0"/>
              <a:t>(14)</a:t>
            </a:r>
            <a:r>
              <a:rPr lang="en-US" dirty="0"/>
              <a:t> Inflammatory bowel disease, including ulcerative colitis, and Crohn disease​</a:t>
            </a:r>
          </a:p>
        </p:txBody>
      </p:sp>
    </p:spTree>
    <p:extLst>
      <p:ext uri="{BB962C8B-B14F-4D97-AF65-F5344CB8AC3E}">
        <p14:creationId xmlns:p14="http://schemas.microsoft.com/office/powerpoint/2010/main" val="3759359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835CB79-8BAE-45C9-AA28-7A85C1DF8D21}"/>
              </a:ext>
            </a:extLst>
          </p:cNvPr>
          <p:cNvGraphicFramePr>
            <a:graphicFrameLocks noGrp="1"/>
          </p:cNvGraphicFramePr>
          <p:nvPr>
            <p:ph idx="1"/>
            <p:extLst>
              <p:ext uri="{D42A27DB-BD31-4B8C-83A1-F6EECF244321}">
                <p14:modId xmlns:p14="http://schemas.microsoft.com/office/powerpoint/2010/main" val="787281884"/>
              </p:ext>
            </p:extLst>
          </p:nvPr>
        </p:nvGraphicFramePr>
        <p:xfrm>
          <a:off x="447675" y="617517"/>
          <a:ext cx="11293473" cy="5735784"/>
        </p:xfrm>
        <a:graphic>
          <a:graphicData uri="http://schemas.openxmlformats.org/drawingml/2006/table">
            <a:tbl>
              <a:tblPr firstRow="1" bandRow="1">
                <a:tableStyleId>{5C22544A-7EE6-4342-B048-85BDC9FD1C3A}</a:tableStyleId>
              </a:tblPr>
              <a:tblGrid>
                <a:gridCol w="3764491">
                  <a:extLst>
                    <a:ext uri="{9D8B030D-6E8A-4147-A177-3AD203B41FA5}">
                      <a16:colId xmlns:a16="http://schemas.microsoft.com/office/drawing/2014/main" val="3876681885"/>
                    </a:ext>
                  </a:extLst>
                </a:gridCol>
                <a:gridCol w="3764491">
                  <a:extLst>
                    <a:ext uri="{9D8B030D-6E8A-4147-A177-3AD203B41FA5}">
                      <a16:colId xmlns:a16="http://schemas.microsoft.com/office/drawing/2014/main" val="2735358456"/>
                    </a:ext>
                  </a:extLst>
                </a:gridCol>
                <a:gridCol w="3764491">
                  <a:extLst>
                    <a:ext uri="{9D8B030D-6E8A-4147-A177-3AD203B41FA5}">
                      <a16:colId xmlns:a16="http://schemas.microsoft.com/office/drawing/2014/main" val="3578741284"/>
                    </a:ext>
                  </a:extLst>
                </a:gridCol>
              </a:tblGrid>
              <a:tr h="971913">
                <a:tc>
                  <a:txBody>
                    <a:bodyPr/>
                    <a:lstStyle/>
                    <a:p>
                      <a:endParaRPr lang="en-US" dirty="0"/>
                    </a:p>
                  </a:txBody>
                  <a:tcPr/>
                </a:tc>
                <a:tc>
                  <a:txBody>
                    <a:bodyPr/>
                    <a:lstStyle/>
                    <a:p>
                      <a:pPr algn="ctr"/>
                      <a:r>
                        <a:rPr lang="en-US" sz="2800" dirty="0"/>
                        <a:t>Internal hemorrhoids​​</a:t>
                      </a:r>
                    </a:p>
                  </a:txBody>
                  <a:tcPr/>
                </a:tc>
                <a:tc>
                  <a:txBody>
                    <a:bodyPr/>
                    <a:lstStyle/>
                    <a:p>
                      <a:pPr algn="ctr"/>
                      <a:r>
                        <a:rPr lang="en-US" sz="2800" dirty="0"/>
                        <a:t>External hemorrhoids</a:t>
                      </a:r>
                    </a:p>
                  </a:txBody>
                  <a:tcPr/>
                </a:tc>
                <a:extLst>
                  <a:ext uri="{0D108BD9-81ED-4DB2-BD59-A6C34878D82A}">
                    <a16:rowId xmlns:a16="http://schemas.microsoft.com/office/drawing/2014/main" val="887189965"/>
                  </a:ext>
                </a:extLst>
              </a:tr>
              <a:tr h="1848132">
                <a:tc>
                  <a:txBody>
                    <a:bodyPr/>
                    <a:lstStyle/>
                    <a:p>
                      <a:r>
                        <a:rPr lang="en-US" dirty="0"/>
                        <a:t>(1) Location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dirty="0"/>
                        <a:t>  Above</a:t>
                      </a:r>
                      <a:r>
                        <a:rPr lang="en-US" sz="1800" b="0" i="0" u="none" strike="noStrike" noProof="0" dirty="0">
                          <a:latin typeface="Calibri"/>
                        </a:rPr>
                        <a:t> to the dentate line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dirty="0"/>
                        <a:t> </a:t>
                      </a:r>
                      <a:r>
                        <a:rPr lang="en-US" sz="1800" b="0" i="0" u="none" strike="noStrike" noProof="0" dirty="0">
                          <a:latin typeface="Calibri"/>
                        </a:rPr>
                        <a:t>Covered by insensate anorectal mucosa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sz="1800" b="0" i="0" u="none" strike="noStrike" noProof="0" dirty="0">
                          <a:latin typeface="Calibri"/>
                        </a:rPr>
                        <a:t>Rarely become painful (</a:t>
                      </a:r>
                      <a:r>
                        <a:rPr lang="en-US" sz="1800" b="0" i="0" u="none" strike="noStrike" noProof="0" dirty="0"/>
                        <a:t>are not innervated by cutaneous nerves).</a:t>
                      </a:r>
                    </a:p>
                  </a:txBody>
                  <a:tcPr/>
                </a:tc>
                <a:tc>
                  <a:txBody>
                    <a:bodyPr/>
                    <a:lstStyle/>
                    <a:p>
                      <a:pPr marL="285750" indent="-285750">
                        <a:buFontTx/>
                        <a:buChar char="-"/>
                      </a:pPr>
                      <a:r>
                        <a:rPr lang="en-US" sz="1800" b="0" i="0" u="none" strike="noStrike" noProof="0" dirty="0">
                          <a:latin typeface="Calibri"/>
                        </a:rPr>
                        <a:t>Below to the dentate line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i="0" u="none" strike="noStrike" noProof="0" dirty="0">
                          <a:latin typeface="Calibri"/>
                        </a:rPr>
                        <a:t>Covered with anoderm</a:t>
                      </a:r>
                      <a:endParaRPr lang="en-US" dirty="0"/>
                    </a:p>
                    <a:p>
                      <a:pPr marL="285750" indent="-285750">
                        <a:buFontTx/>
                        <a:buChar char="-"/>
                      </a:pPr>
                      <a:r>
                        <a:rPr lang="en-US" sz="1800" b="0" i="0" u="none" strike="noStrike" noProof="0" dirty="0"/>
                        <a:t>Because the anoderm is richly innervated, may cause significant pain.</a:t>
                      </a:r>
                      <a:endParaRPr lang="en-US" sz="1800" b="0" i="0" u="none" strike="noStrike" noProof="0" dirty="0">
                        <a:latin typeface="Calibri"/>
                      </a:endParaRPr>
                    </a:p>
                  </a:txBody>
                  <a:tcPr/>
                </a:tc>
                <a:extLst>
                  <a:ext uri="{0D108BD9-81ED-4DB2-BD59-A6C34878D82A}">
                    <a16:rowId xmlns:a16="http://schemas.microsoft.com/office/drawing/2014/main" val="1671233199"/>
                  </a:ext>
                </a:extLst>
              </a:tr>
              <a:tr h="971913">
                <a:tc>
                  <a:txBody>
                    <a:bodyPr/>
                    <a:lstStyle/>
                    <a:p>
                      <a:r>
                        <a:rPr lang="en-US" dirty="0"/>
                        <a:t>(2) Histology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Columnar epithelium​​.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Stratified squamous epithelium.</a:t>
                      </a:r>
                    </a:p>
                  </a:txBody>
                  <a:tcPr/>
                </a:tc>
                <a:extLst>
                  <a:ext uri="{0D108BD9-81ED-4DB2-BD59-A6C34878D82A}">
                    <a16:rowId xmlns:a16="http://schemas.microsoft.com/office/drawing/2014/main" val="3919960289"/>
                  </a:ext>
                </a:extLst>
              </a:tr>
              <a:tr h="971913">
                <a:tc>
                  <a:txBody>
                    <a:bodyPr/>
                    <a:lstStyle/>
                    <a:p>
                      <a:r>
                        <a:rPr lang="en-US" dirty="0"/>
                        <a:t>(3) Artery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Superior rectal artery (from inferior mesenteric artery)​​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Middle and inferior rectal arteries (from internal pudendal artery) ​​</a:t>
                      </a:r>
                    </a:p>
                  </a:txBody>
                  <a:tcPr/>
                </a:tc>
                <a:extLst>
                  <a:ext uri="{0D108BD9-81ED-4DB2-BD59-A6C34878D82A}">
                    <a16:rowId xmlns:a16="http://schemas.microsoft.com/office/drawing/2014/main" val="3080405739"/>
                  </a:ext>
                </a:extLst>
              </a:tr>
              <a:tr h="971913">
                <a:tc>
                  <a:txBody>
                    <a:bodyPr/>
                    <a:lstStyle/>
                    <a:p>
                      <a:r>
                        <a:rPr lang="en-US" dirty="0"/>
                        <a:t>(4) Vein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Superior rectal vein (that drain into inferior mesenteric vein &amp; hepatic portal system)​​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Middle and inferior rectal veins (that drain into the pudendal vein)​​</a:t>
                      </a:r>
                    </a:p>
                  </a:txBody>
                  <a:tcPr/>
                </a:tc>
                <a:extLst>
                  <a:ext uri="{0D108BD9-81ED-4DB2-BD59-A6C34878D82A}">
                    <a16:rowId xmlns:a16="http://schemas.microsoft.com/office/drawing/2014/main" val="119152384"/>
                  </a:ext>
                </a:extLst>
              </a:tr>
            </a:tbl>
          </a:graphicData>
        </a:graphic>
      </p:graphicFrame>
    </p:spTree>
    <p:extLst>
      <p:ext uri="{BB962C8B-B14F-4D97-AF65-F5344CB8AC3E}">
        <p14:creationId xmlns:p14="http://schemas.microsoft.com/office/powerpoint/2010/main" val="4180854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3C5524-AE1D-4380-AE74-07BFF1819212}"/>
              </a:ext>
            </a:extLst>
          </p:cNvPr>
          <p:cNvSpPr>
            <a:spLocks noGrp="1"/>
          </p:cNvSpPr>
          <p:nvPr>
            <p:ph idx="1"/>
          </p:nvPr>
        </p:nvSpPr>
        <p:spPr>
          <a:xfrm>
            <a:off x="265686" y="852615"/>
            <a:ext cx="4442238" cy="5609599"/>
          </a:xfrm>
        </p:spPr>
        <p:txBody>
          <a:bodyPr>
            <a:normAutofit/>
          </a:bodyPr>
          <a:lstStyle/>
          <a:p>
            <a:r>
              <a:rPr lang="en-US" dirty="0"/>
              <a:t>In contrast to the </a:t>
            </a:r>
            <a:r>
              <a:rPr lang="en-US" b="1" u="sng" dirty="0"/>
              <a:t>anatomic anal canal</a:t>
            </a:r>
            <a:r>
              <a:rPr lang="en-US" dirty="0"/>
              <a:t>, the </a:t>
            </a:r>
            <a:r>
              <a:rPr lang="en-US" b="1" u="sng" dirty="0"/>
              <a:t>surgical anal canal</a:t>
            </a:r>
            <a:r>
              <a:rPr lang="en-US" dirty="0"/>
              <a:t> begins at the anorectal junction and terminates at the anal verge.</a:t>
            </a:r>
            <a:br>
              <a:rPr lang="en-US" dirty="0"/>
            </a:br>
            <a:br>
              <a:rPr lang="en-US" dirty="0"/>
            </a:br>
            <a:r>
              <a:rPr lang="en-US" b="1" dirty="0"/>
              <a:t>-</a:t>
            </a:r>
            <a:r>
              <a:rPr lang="en-US" dirty="0"/>
              <a:t>  The </a:t>
            </a:r>
            <a:r>
              <a:rPr lang="en-US" b="1" u="sng" dirty="0"/>
              <a:t>surgical anal canal</a:t>
            </a:r>
            <a:r>
              <a:rPr lang="en-US" dirty="0"/>
              <a:t> measures </a:t>
            </a:r>
            <a:r>
              <a:rPr lang="en-US" b="1" dirty="0"/>
              <a:t>2 to 4 cm </a:t>
            </a:r>
            <a:r>
              <a:rPr lang="en-US" dirty="0"/>
              <a:t>in length and is generally longer in men than in women.</a:t>
            </a:r>
          </a:p>
          <a:p>
            <a:endParaRPr lang="en-US" dirty="0"/>
          </a:p>
        </p:txBody>
      </p:sp>
      <p:pic>
        <p:nvPicPr>
          <p:cNvPr id="4" name="Picture 3" descr="Diagram&#10;&#10;Description automatically generated">
            <a:extLst>
              <a:ext uri="{FF2B5EF4-FFF2-40B4-BE49-F238E27FC236}">
                <a16:creationId xmlns:a16="http://schemas.microsoft.com/office/drawing/2014/main" id="{FCAAB46B-A378-43BF-82D6-DE2A11B7A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930" y="1031788"/>
            <a:ext cx="7055624" cy="5251254"/>
          </a:xfrm>
          <a:prstGeom prst="rect">
            <a:avLst/>
          </a:prstGeom>
        </p:spPr>
      </p:pic>
    </p:spTree>
    <p:extLst>
      <p:ext uri="{BB962C8B-B14F-4D97-AF65-F5344CB8AC3E}">
        <p14:creationId xmlns:p14="http://schemas.microsoft.com/office/powerpoint/2010/main" val="2458175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8CE30F-8415-4A91-A75D-AD677A013F59}"/>
              </a:ext>
            </a:extLst>
          </p:cNvPr>
          <p:cNvSpPr>
            <a:spLocks noGrp="1"/>
          </p:cNvSpPr>
          <p:nvPr>
            <p:ph type="title"/>
          </p:nvPr>
        </p:nvSpPr>
        <p:spPr>
          <a:xfrm>
            <a:off x="449261" y="246297"/>
            <a:ext cx="11293475" cy="620850"/>
          </a:xfrm>
        </p:spPr>
        <p:txBody>
          <a:bodyPr/>
          <a:lstStyle/>
          <a:p>
            <a:pPr algn="ctr"/>
            <a:r>
              <a:rPr lang="en-US" dirty="0"/>
              <a:t>Internal Hemorrhoids</a:t>
            </a:r>
          </a:p>
        </p:txBody>
      </p:sp>
      <p:sp>
        <p:nvSpPr>
          <p:cNvPr id="3" name="Content Placeholder 2">
            <a:extLst>
              <a:ext uri="{FF2B5EF4-FFF2-40B4-BE49-F238E27FC236}">
                <a16:creationId xmlns:a16="http://schemas.microsoft.com/office/drawing/2014/main" id="{B593ADCA-43E1-4DC6-8FD1-6E24B9171F01}"/>
              </a:ext>
            </a:extLst>
          </p:cNvPr>
          <p:cNvSpPr>
            <a:spLocks noGrp="1"/>
          </p:cNvSpPr>
          <p:nvPr>
            <p:ph idx="4294967295"/>
          </p:nvPr>
        </p:nvSpPr>
        <p:spPr>
          <a:xfrm>
            <a:off x="449263" y="1125056"/>
            <a:ext cx="11090208" cy="5581650"/>
          </a:xfrm>
        </p:spPr>
        <p:txBody>
          <a:bodyPr>
            <a:normAutofit/>
          </a:bodyPr>
          <a:lstStyle/>
          <a:p>
            <a:pPr marL="1944" indent="0">
              <a:buNone/>
            </a:pPr>
            <a:r>
              <a:rPr lang="en-US" b="1" dirty="0"/>
              <a:t>-  </a:t>
            </a:r>
            <a:r>
              <a:rPr lang="en-US" dirty="0"/>
              <a:t>I</a:t>
            </a:r>
            <a:r>
              <a:rPr lang="en-US" dirty="0">
                <a:ea typeface="+mn-lt"/>
                <a:cs typeface="+mn-lt"/>
              </a:rPr>
              <a:t>t can produce perianal pain by prolapsing and causing spasm of the sphincter complex around the hemorrhoids. </a:t>
            </a:r>
            <a:br>
              <a:rPr lang="en-US" dirty="0">
                <a:ea typeface="+mn-lt"/>
                <a:cs typeface="+mn-lt"/>
              </a:rPr>
            </a:br>
            <a:r>
              <a:rPr lang="en-US" b="1" dirty="0">
                <a:ea typeface="+mn-lt"/>
                <a:cs typeface="+mn-lt"/>
              </a:rPr>
              <a:t>-</a:t>
            </a:r>
            <a:r>
              <a:rPr lang="en-US" dirty="0">
                <a:ea typeface="+mn-lt"/>
                <a:cs typeface="+mn-lt"/>
              </a:rPr>
              <a:t>  </a:t>
            </a:r>
            <a:r>
              <a:rPr lang="en-US" sz="2400" dirty="0">
                <a:ea typeface="+mn-lt"/>
                <a:cs typeface="+mn-lt"/>
              </a:rPr>
              <a:t>This spasm </a:t>
            </a:r>
            <a:r>
              <a:rPr lang="en-US" sz="2400" b="1" u="sng" dirty="0">
                <a:ea typeface="+mn-lt"/>
                <a:cs typeface="+mn-lt"/>
              </a:rPr>
              <a:t>results in</a:t>
            </a:r>
            <a:r>
              <a:rPr lang="en-US" sz="2400" b="1" dirty="0">
                <a:ea typeface="+mn-lt"/>
                <a:cs typeface="+mn-lt"/>
              </a:rPr>
              <a:t> </a:t>
            </a:r>
            <a:r>
              <a:rPr lang="en-US" sz="2400" dirty="0">
                <a:ea typeface="+mn-lt"/>
                <a:cs typeface="+mn-lt"/>
              </a:rPr>
              <a:t>discomfort while the prolapsed hemorrhoids are exposed.</a:t>
            </a:r>
            <a:br>
              <a:rPr lang="en-US" sz="2400" dirty="0">
                <a:ea typeface="+mn-lt"/>
                <a:cs typeface="+mn-lt"/>
              </a:rPr>
            </a:br>
            <a:r>
              <a:rPr lang="en-US" sz="2400" b="1" dirty="0">
                <a:ea typeface="+mn-lt"/>
                <a:cs typeface="+mn-lt"/>
              </a:rPr>
              <a:t>-</a:t>
            </a:r>
            <a:r>
              <a:rPr lang="en-US" sz="2400" dirty="0">
                <a:ea typeface="+mn-lt"/>
                <a:cs typeface="+mn-lt"/>
              </a:rPr>
              <a:t>  Can also cause </a:t>
            </a:r>
            <a:r>
              <a:rPr lang="en-US" sz="2400" b="1" u="sng" dirty="0">
                <a:ea typeface="+mn-lt"/>
                <a:cs typeface="+mn-lt"/>
              </a:rPr>
              <a:t>acute pain</a:t>
            </a:r>
            <a:r>
              <a:rPr lang="en-US" sz="2400" dirty="0">
                <a:ea typeface="+mn-lt"/>
                <a:cs typeface="+mn-lt"/>
              </a:rPr>
              <a:t> when incarcerated and strangulated. </a:t>
            </a:r>
            <a:br>
              <a:rPr lang="en-US" sz="2400" dirty="0">
                <a:ea typeface="+mn-lt"/>
                <a:cs typeface="+mn-lt"/>
              </a:rPr>
            </a:br>
            <a:r>
              <a:rPr lang="en-US" sz="2400" b="1" dirty="0">
                <a:ea typeface="+mn-lt"/>
                <a:cs typeface="+mn-lt"/>
              </a:rPr>
              <a:t>-</a:t>
            </a:r>
            <a:r>
              <a:rPr lang="en-US" sz="2400" dirty="0">
                <a:ea typeface="+mn-lt"/>
                <a:cs typeface="+mn-lt"/>
              </a:rPr>
              <a:t>  Strangulation with necrosis may cause </a:t>
            </a:r>
            <a:r>
              <a:rPr lang="en-US" sz="2400" u="sng" dirty="0">
                <a:ea typeface="+mn-lt"/>
                <a:cs typeface="+mn-lt"/>
              </a:rPr>
              <a:t>more deep discomfort</a:t>
            </a:r>
            <a:r>
              <a:rPr lang="en-US" sz="2400" dirty="0">
                <a:ea typeface="+mn-lt"/>
                <a:cs typeface="+mn-lt"/>
              </a:rPr>
              <a:t>. </a:t>
            </a:r>
            <a:br>
              <a:rPr lang="en-US" sz="2400" dirty="0">
                <a:ea typeface="+mn-lt"/>
                <a:cs typeface="+mn-lt"/>
              </a:rPr>
            </a:br>
            <a:r>
              <a:rPr lang="en-US" sz="2400" b="1" dirty="0">
                <a:ea typeface="+mn-lt"/>
                <a:cs typeface="+mn-lt"/>
              </a:rPr>
              <a:t>-</a:t>
            </a:r>
            <a:r>
              <a:rPr lang="en-US" sz="2400" dirty="0">
                <a:ea typeface="+mn-lt"/>
                <a:cs typeface="+mn-lt"/>
              </a:rPr>
              <a:t>  When these catastrophic events occur, the sphincter spasm often </a:t>
            </a:r>
            <a:r>
              <a:rPr lang="en-US" sz="2400" b="1" u="sng" dirty="0">
                <a:ea typeface="+mn-lt"/>
                <a:cs typeface="+mn-lt"/>
              </a:rPr>
              <a:t>causes</a:t>
            </a:r>
            <a:r>
              <a:rPr lang="en-US" sz="2400" dirty="0">
                <a:ea typeface="+mn-lt"/>
                <a:cs typeface="+mn-lt"/>
              </a:rPr>
              <a:t> concomitant </a:t>
            </a:r>
            <a:r>
              <a:rPr lang="en-US" sz="2400" b="1" u="sng" dirty="0">
                <a:ea typeface="+mn-lt"/>
                <a:cs typeface="+mn-lt"/>
              </a:rPr>
              <a:t>external thrombosis</a:t>
            </a:r>
            <a:r>
              <a:rPr lang="en-US" sz="2400" dirty="0">
                <a:ea typeface="+mn-lt"/>
                <a:cs typeface="+mn-lt"/>
              </a:rPr>
              <a:t>.</a:t>
            </a:r>
            <a:br>
              <a:rPr lang="en-US" sz="2400" dirty="0">
                <a:ea typeface="+mn-lt"/>
                <a:cs typeface="+mn-lt"/>
              </a:rPr>
            </a:br>
            <a:r>
              <a:rPr lang="en-US" sz="2400" b="1" dirty="0">
                <a:ea typeface="+mn-lt"/>
                <a:cs typeface="+mn-lt"/>
              </a:rPr>
              <a:t>-</a:t>
            </a:r>
            <a:r>
              <a:rPr lang="en-US" sz="2400" dirty="0">
                <a:ea typeface="+mn-lt"/>
                <a:cs typeface="+mn-lt"/>
              </a:rPr>
              <a:t>  External thrombosis causes </a:t>
            </a:r>
            <a:r>
              <a:rPr lang="en-US" sz="2400" u="sng" dirty="0">
                <a:ea typeface="+mn-lt"/>
                <a:cs typeface="+mn-lt"/>
              </a:rPr>
              <a:t>acute cutaneous pain</a:t>
            </a:r>
            <a:r>
              <a:rPr lang="en-US" sz="2400" dirty="0">
                <a:ea typeface="+mn-lt"/>
                <a:cs typeface="+mn-lt"/>
              </a:rPr>
              <a:t>. </a:t>
            </a:r>
            <a:br>
              <a:rPr lang="en-US" sz="2400" dirty="0">
                <a:ea typeface="+mn-lt"/>
                <a:cs typeface="+mn-lt"/>
              </a:rPr>
            </a:br>
            <a:r>
              <a:rPr lang="en-US" sz="2400" b="1" dirty="0">
                <a:ea typeface="+mn-lt"/>
                <a:cs typeface="+mn-lt"/>
              </a:rPr>
              <a:t>-</a:t>
            </a:r>
            <a:r>
              <a:rPr lang="en-US" sz="2400" dirty="0">
                <a:ea typeface="+mn-lt"/>
                <a:cs typeface="+mn-lt"/>
              </a:rPr>
              <a:t>  Internal hemorrhoids most commonly cause </a:t>
            </a:r>
            <a:r>
              <a:rPr lang="en-US" sz="2400" b="1" u="sng" dirty="0">
                <a:ea typeface="+mn-lt"/>
                <a:cs typeface="+mn-lt"/>
              </a:rPr>
              <a:t>painless bleeding</a:t>
            </a:r>
            <a:r>
              <a:rPr lang="en-US" sz="2400" dirty="0">
                <a:ea typeface="+mn-lt"/>
                <a:cs typeface="+mn-lt"/>
              </a:rPr>
              <a:t> with bowel movements. (</a:t>
            </a:r>
            <a:r>
              <a:rPr lang="en-US" sz="2400" u="sng" dirty="0">
                <a:ea typeface="+mn-lt"/>
                <a:cs typeface="+mn-lt"/>
              </a:rPr>
              <a:t>The covering epithelium</a:t>
            </a:r>
            <a:r>
              <a:rPr lang="en-US" sz="2400" dirty="0">
                <a:ea typeface="+mn-lt"/>
                <a:cs typeface="+mn-lt"/>
              </a:rPr>
              <a:t> is damaged by the hard bowel movement, and the underlying veins bleed, With spasm of the sphincter complex elevating pressure, the internal hemorrhoidal veins </a:t>
            </a:r>
            <a:r>
              <a:rPr lang="en-US" sz="2400" b="1" u="sng" dirty="0">
                <a:ea typeface="+mn-lt"/>
                <a:cs typeface="+mn-lt"/>
              </a:rPr>
              <a:t>can spurt</a:t>
            </a:r>
            <a:r>
              <a:rPr lang="en-US" sz="2400" dirty="0">
                <a:ea typeface="+mn-lt"/>
                <a:cs typeface="+mn-lt"/>
              </a:rPr>
              <a:t>.)</a:t>
            </a:r>
            <a:endParaRPr lang="en-US" sz="2400" dirty="0">
              <a:cs typeface="Calibri"/>
            </a:endParaRPr>
          </a:p>
        </p:txBody>
      </p:sp>
    </p:spTree>
    <p:extLst>
      <p:ext uri="{BB962C8B-B14F-4D97-AF65-F5344CB8AC3E}">
        <p14:creationId xmlns:p14="http://schemas.microsoft.com/office/powerpoint/2010/main" val="3316057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B438-4656-41BB-B4FE-2F7A7417E0B0}"/>
              </a:ext>
            </a:extLst>
          </p:cNvPr>
          <p:cNvSpPr>
            <a:spLocks noGrp="1"/>
          </p:cNvSpPr>
          <p:nvPr>
            <p:ph type="title"/>
          </p:nvPr>
        </p:nvSpPr>
        <p:spPr>
          <a:xfrm>
            <a:off x="456840" y="293797"/>
            <a:ext cx="11301984" cy="525600"/>
          </a:xfrm>
        </p:spPr>
        <p:txBody>
          <a:bodyPr/>
          <a:lstStyle/>
          <a:p>
            <a:pPr algn="ctr"/>
            <a:r>
              <a:rPr lang="en-US" dirty="0"/>
              <a:t>External Hemorrhoids</a:t>
            </a:r>
          </a:p>
        </p:txBody>
      </p:sp>
      <p:sp>
        <p:nvSpPr>
          <p:cNvPr id="3" name="Content Placeholder 2">
            <a:extLst>
              <a:ext uri="{FF2B5EF4-FFF2-40B4-BE49-F238E27FC236}">
                <a16:creationId xmlns:a16="http://schemas.microsoft.com/office/drawing/2014/main" id="{C16BFA61-5D99-4B89-A4BE-EA7E309612FB}"/>
              </a:ext>
            </a:extLst>
          </p:cNvPr>
          <p:cNvSpPr>
            <a:spLocks noGrp="1"/>
          </p:cNvSpPr>
          <p:nvPr>
            <p:ph idx="1"/>
          </p:nvPr>
        </p:nvSpPr>
        <p:spPr>
          <a:xfrm>
            <a:off x="448056" y="1128156"/>
            <a:ext cx="11293200" cy="5308270"/>
          </a:xfrm>
        </p:spPr>
        <p:txBody>
          <a:bodyPr/>
          <a:lstStyle/>
          <a:p>
            <a:pPr marL="1944" indent="0">
              <a:buNone/>
            </a:pPr>
            <a:r>
              <a:rPr lang="en-US" dirty="0"/>
              <a:t> </a:t>
            </a:r>
            <a:r>
              <a:rPr lang="en-US" b="1" dirty="0"/>
              <a:t>-</a:t>
            </a:r>
            <a:r>
              <a:rPr lang="en-US" dirty="0"/>
              <a:t>  Cause symptoms </a:t>
            </a:r>
            <a:r>
              <a:rPr lang="en-US" b="1" u="sng" dirty="0"/>
              <a:t>by acute thrombosis</a:t>
            </a:r>
            <a:r>
              <a:rPr lang="en-US" dirty="0"/>
              <a:t> of the underlying external hemorrhoidal vein.</a:t>
            </a:r>
            <a:br>
              <a:rPr lang="en-US" dirty="0"/>
            </a:br>
            <a:endParaRPr lang="en-US" dirty="0"/>
          </a:p>
          <a:p>
            <a:pPr marL="1944" indent="0">
              <a:buNone/>
            </a:pPr>
            <a:r>
              <a:rPr lang="en-US" dirty="0"/>
              <a:t> </a:t>
            </a:r>
            <a:r>
              <a:rPr lang="en-US" b="1" dirty="0"/>
              <a:t>-</a:t>
            </a:r>
            <a:r>
              <a:rPr lang="en-US" dirty="0"/>
              <a:t>  If the patient presents </a:t>
            </a:r>
            <a:r>
              <a:rPr lang="en-US" b="1" u="sng" dirty="0"/>
              <a:t>within the first 48 hours</a:t>
            </a:r>
            <a:r>
              <a:rPr lang="en-US" dirty="0"/>
              <a:t>, the clot may be evacuated under local anesthesia.</a:t>
            </a:r>
            <a:br>
              <a:rPr lang="en-US" dirty="0"/>
            </a:br>
            <a:endParaRPr lang="en-US" dirty="0"/>
          </a:p>
          <a:p>
            <a:pPr marL="1944" indent="0">
              <a:buNone/>
            </a:pPr>
            <a:r>
              <a:rPr lang="en-US" dirty="0"/>
              <a:t> </a:t>
            </a:r>
            <a:r>
              <a:rPr lang="en-US" b="1" dirty="0"/>
              <a:t>-</a:t>
            </a:r>
            <a:r>
              <a:rPr lang="en-US" dirty="0"/>
              <a:t>  If </a:t>
            </a:r>
            <a:r>
              <a:rPr lang="en-US" b="1" u="sng" dirty="0"/>
              <a:t>Untreated</a:t>
            </a:r>
            <a:r>
              <a:rPr lang="en-US" dirty="0"/>
              <a:t> it may </a:t>
            </a:r>
            <a:r>
              <a:rPr lang="en-US" u="sng" dirty="0"/>
              <a:t>resolve</a:t>
            </a:r>
            <a:r>
              <a:rPr lang="en-US" dirty="0"/>
              <a:t>, </a:t>
            </a:r>
            <a:r>
              <a:rPr lang="en-US" u="sng" dirty="0"/>
              <a:t>suppurat</a:t>
            </a:r>
            <a:r>
              <a:rPr lang="en-US" dirty="0"/>
              <a:t>e, </a:t>
            </a:r>
            <a:r>
              <a:rPr lang="en-US" u="sng" dirty="0"/>
              <a:t>fibrose</a:t>
            </a:r>
            <a:r>
              <a:rPr lang="en-US" dirty="0"/>
              <a:t> and </a:t>
            </a:r>
            <a:r>
              <a:rPr lang="en-US" u="sng" dirty="0"/>
              <a:t>give rise to a cutaneous tag</a:t>
            </a:r>
            <a:r>
              <a:rPr lang="en-US" dirty="0"/>
              <a:t>, </a:t>
            </a:r>
            <a:r>
              <a:rPr lang="en-US" u="sng" dirty="0"/>
              <a:t>burst</a:t>
            </a:r>
            <a:r>
              <a:rPr lang="en-US" dirty="0"/>
              <a:t> and </a:t>
            </a:r>
            <a:r>
              <a:rPr lang="en-US" u="sng" dirty="0"/>
              <a:t>the clot extrude</a:t>
            </a:r>
            <a:r>
              <a:rPr lang="en-US" dirty="0"/>
              <a:t>, or </a:t>
            </a:r>
            <a:r>
              <a:rPr lang="en-US" u="sng" dirty="0"/>
              <a:t>continue bleeding</a:t>
            </a:r>
            <a:r>
              <a:rPr lang="en-US" dirty="0"/>
              <a:t>. </a:t>
            </a:r>
            <a:r>
              <a:rPr lang="en-US" b="1" dirty="0"/>
              <a:t>In most cases, resolution or fibrosis occurs</a:t>
            </a:r>
            <a:r>
              <a:rPr lang="en-US" dirty="0"/>
              <a:t>.  </a:t>
            </a:r>
            <a:br>
              <a:rPr lang="en-US" dirty="0"/>
            </a:br>
            <a:r>
              <a:rPr lang="en-US" dirty="0"/>
              <a:t>This condition has been called </a:t>
            </a:r>
            <a:r>
              <a:rPr lang="en-US" b="1" dirty="0"/>
              <a:t>‘a 5-day, painful, self-curing lesion’</a:t>
            </a:r>
            <a:r>
              <a:rPr lang="en-US" dirty="0"/>
              <a:t> (Milligan).</a:t>
            </a:r>
            <a:br>
              <a:rPr lang="en-US" dirty="0"/>
            </a:br>
            <a:endParaRPr lang="en-US" dirty="0"/>
          </a:p>
          <a:p>
            <a:pPr marL="1944" indent="0">
              <a:buNone/>
            </a:pPr>
            <a:r>
              <a:rPr lang="en-US" dirty="0"/>
              <a:t> </a:t>
            </a:r>
            <a:r>
              <a:rPr lang="en-US" b="1" dirty="0"/>
              <a:t>-</a:t>
            </a:r>
            <a:r>
              <a:rPr lang="en-US" dirty="0"/>
              <a:t>  External hemorrhoids can also cause hygiene difficulties, with the excess, redundant skin left after an acute thrombosis (skin tags) </a:t>
            </a:r>
            <a:br>
              <a:rPr lang="en-US" dirty="0"/>
            </a:br>
            <a:r>
              <a:rPr lang="en-US" dirty="0"/>
              <a:t>Can mechanically interfere with cleansing.</a:t>
            </a:r>
          </a:p>
        </p:txBody>
      </p:sp>
    </p:spTree>
    <p:extLst>
      <p:ext uri="{BB962C8B-B14F-4D97-AF65-F5344CB8AC3E}">
        <p14:creationId xmlns:p14="http://schemas.microsoft.com/office/powerpoint/2010/main" val="834365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8001F0-E17B-4C48-B43A-F763FA23BA0D}"/>
              </a:ext>
            </a:extLst>
          </p:cNvPr>
          <p:cNvSpPr>
            <a:spLocks noGrp="1"/>
          </p:cNvSpPr>
          <p:nvPr>
            <p:ph idx="1"/>
          </p:nvPr>
        </p:nvSpPr>
        <p:spPr>
          <a:xfrm>
            <a:off x="448056" y="1564574"/>
            <a:ext cx="3561846" cy="3728851"/>
          </a:xfrm>
        </p:spPr>
        <p:txBody>
          <a:bodyPr/>
          <a:lstStyle/>
          <a:p>
            <a:r>
              <a:rPr lang="en-US" dirty="0"/>
              <a:t>A thrombosed external hemorrhoid that was burst. </a:t>
            </a:r>
          </a:p>
          <a:p>
            <a:endParaRPr lang="en-US" dirty="0"/>
          </a:p>
          <a:p>
            <a:r>
              <a:rPr lang="en-US" dirty="0"/>
              <a:t>There is also a mucosal prolapse, which is separate from the cutaneous lesion.</a:t>
            </a:r>
          </a:p>
        </p:txBody>
      </p:sp>
      <p:pic>
        <p:nvPicPr>
          <p:cNvPr id="4" name="Picture 7" descr="A picture containing fruit, food&#10;&#10;Description automatically generated">
            <a:extLst>
              <a:ext uri="{FF2B5EF4-FFF2-40B4-BE49-F238E27FC236}">
                <a16:creationId xmlns:a16="http://schemas.microsoft.com/office/drawing/2014/main" id="{6DE0EA93-3278-445B-8169-0A6D414BCB90}"/>
              </a:ext>
            </a:extLst>
          </p:cNvPr>
          <p:cNvPicPr>
            <a:picLocks noChangeAspect="1"/>
          </p:cNvPicPr>
          <p:nvPr/>
        </p:nvPicPr>
        <p:blipFill rotWithShape="1">
          <a:blip r:embed="rId2"/>
          <a:srcRect l="19271" t="3674" r="15368" b="17078"/>
          <a:stretch/>
        </p:blipFill>
        <p:spPr>
          <a:xfrm>
            <a:off x="4009902" y="558141"/>
            <a:ext cx="7996051" cy="5997038"/>
          </a:xfrm>
          <a:prstGeom prst="rect">
            <a:avLst/>
          </a:prstGeom>
        </p:spPr>
      </p:pic>
    </p:spTree>
    <p:extLst>
      <p:ext uri="{BB962C8B-B14F-4D97-AF65-F5344CB8AC3E}">
        <p14:creationId xmlns:p14="http://schemas.microsoft.com/office/powerpoint/2010/main" val="1749019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2E3174-A507-4742-A5E1-DE09A36007E2}"/>
              </a:ext>
            </a:extLst>
          </p:cNvPr>
          <p:cNvSpPr>
            <a:spLocks noGrp="1"/>
          </p:cNvSpPr>
          <p:nvPr>
            <p:ph idx="1"/>
          </p:nvPr>
        </p:nvSpPr>
        <p:spPr>
          <a:xfrm>
            <a:off x="449400" y="2409206"/>
            <a:ext cx="11293200" cy="2039588"/>
          </a:xfrm>
        </p:spPr>
        <p:txBody>
          <a:bodyPr>
            <a:noAutofit/>
          </a:bodyPr>
          <a:lstStyle/>
          <a:p>
            <a:r>
              <a:rPr lang="en-US" sz="3200" dirty="0"/>
              <a:t>Combined internal and external hemorrhoids straddle the dentate line and </a:t>
            </a:r>
            <a:r>
              <a:rPr lang="en-US" sz="3200" u="sng" dirty="0"/>
              <a:t>have characteristics of both</a:t>
            </a:r>
            <a:r>
              <a:rPr lang="en-US" sz="3200" dirty="0"/>
              <a:t> internal and external hemorrhoids.</a:t>
            </a:r>
          </a:p>
        </p:txBody>
      </p:sp>
    </p:spTree>
    <p:extLst>
      <p:ext uri="{BB962C8B-B14F-4D97-AF65-F5344CB8AC3E}">
        <p14:creationId xmlns:p14="http://schemas.microsoft.com/office/powerpoint/2010/main" val="3406922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530D13-4458-4190-8083-35275878CB5D}"/>
              </a:ext>
            </a:extLst>
          </p:cNvPr>
          <p:cNvSpPr>
            <a:spLocks noGrp="1"/>
          </p:cNvSpPr>
          <p:nvPr>
            <p:ph idx="1"/>
          </p:nvPr>
        </p:nvSpPr>
        <p:spPr>
          <a:xfrm>
            <a:off x="391885" y="507670"/>
            <a:ext cx="4785757" cy="6038601"/>
          </a:xfrm>
        </p:spPr>
        <p:txBody>
          <a:bodyPr>
            <a:normAutofit lnSpcReduction="10000"/>
          </a:bodyPr>
          <a:lstStyle/>
          <a:p>
            <a:r>
              <a:rPr lang="en-US" b="1" dirty="0"/>
              <a:t>Internal hemorrhoids are graded according to the extent of prolapse:</a:t>
            </a:r>
            <a:br>
              <a:rPr lang="en-US" b="1" dirty="0"/>
            </a:br>
            <a:br>
              <a:rPr lang="en-US" b="1" dirty="0"/>
            </a:br>
            <a:r>
              <a:rPr lang="en-US" b="1" dirty="0"/>
              <a:t>-</a:t>
            </a:r>
            <a:r>
              <a:rPr lang="en-US" dirty="0"/>
              <a:t>  First degree: </a:t>
            </a:r>
            <a:br>
              <a:rPr lang="en-US" dirty="0"/>
            </a:br>
            <a:r>
              <a:rPr lang="en-US" dirty="0"/>
              <a:t>Bleed only, no prolapse</a:t>
            </a:r>
            <a:br>
              <a:rPr lang="en-US" dirty="0"/>
            </a:br>
            <a:br>
              <a:rPr lang="en-US" dirty="0"/>
            </a:br>
            <a:r>
              <a:rPr lang="en-US" b="1" dirty="0"/>
              <a:t>-</a:t>
            </a:r>
            <a:r>
              <a:rPr lang="en-US" dirty="0"/>
              <a:t>  Second degree: </a:t>
            </a:r>
            <a:br>
              <a:rPr lang="en-US" dirty="0"/>
            </a:br>
            <a:r>
              <a:rPr lang="en-US" dirty="0"/>
              <a:t>prolapse but reduce spontaneously</a:t>
            </a:r>
            <a:br>
              <a:rPr lang="en-US" dirty="0"/>
            </a:br>
            <a:br>
              <a:rPr lang="en-US" dirty="0"/>
            </a:br>
            <a:r>
              <a:rPr lang="en-US" b="1" dirty="0"/>
              <a:t>-</a:t>
            </a:r>
            <a:r>
              <a:rPr lang="en-US" dirty="0"/>
              <a:t>  Third degree: </a:t>
            </a:r>
            <a:br>
              <a:rPr lang="en-US" dirty="0"/>
            </a:br>
            <a:r>
              <a:rPr lang="en-US" dirty="0"/>
              <a:t>prolapse and have to be manually reduced</a:t>
            </a:r>
            <a:br>
              <a:rPr lang="en-US" dirty="0"/>
            </a:br>
            <a:br>
              <a:rPr lang="en-US" dirty="0"/>
            </a:br>
            <a:r>
              <a:rPr lang="en-US" b="1" dirty="0"/>
              <a:t>-</a:t>
            </a:r>
            <a:r>
              <a:rPr lang="en-US" dirty="0"/>
              <a:t>  Fourth degree: </a:t>
            </a:r>
            <a:br>
              <a:rPr lang="en-US" dirty="0"/>
            </a:br>
            <a:r>
              <a:rPr lang="en-US" dirty="0"/>
              <a:t>permanently prolapsed.</a:t>
            </a:r>
          </a:p>
        </p:txBody>
      </p:sp>
      <p:pic>
        <p:nvPicPr>
          <p:cNvPr id="4" name="Picture 7" descr="Diagram&#10;&#10;Description automatically generated">
            <a:extLst>
              <a:ext uri="{FF2B5EF4-FFF2-40B4-BE49-F238E27FC236}">
                <a16:creationId xmlns:a16="http://schemas.microsoft.com/office/drawing/2014/main" id="{E11DC61A-83C7-4499-B4F5-0DCFD7FFA7C8}"/>
              </a:ext>
            </a:extLst>
          </p:cNvPr>
          <p:cNvPicPr>
            <a:picLocks noChangeAspect="1"/>
          </p:cNvPicPr>
          <p:nvPr/>
        </p:nvPicPr>
        <p:blipFill>
          <a:blip r:embed="rId2"/>
          <a:stretch>
            <a:fillRect/>
          </a:stretch>
        </p:blipFill>
        <p:spPr>
          <a:xfrm>
            <a:off x="5481401" y="665019"/>
            <a:ext cx="6587564" cy="6038601"/>
          </a:xfrm>
          <a:prstGeom prst="rect">
            <a:avLst/>
          </a:prstGeom>
        </p:spPr>
      </p:pic>
    </p:spTree>
    <p:extLst>
      <p:ext uri="{BB962C8B-B14F-4D97-AF65-F5344CB8AC3E}">
        <p14:creationId xmlns:p14="http://schemas.microsoft.com/office/powerpoint/2010/main" val="2671199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F571DA-15D1-4F06-A194-DF4237722DBE}"/>
              </a:ext>
            </a:extLst>
          </p:cNvPr>
          <p:cNvSpPr>
            <a:spLocks noGrp="1"/>
          </p:cNvSpPr>
          <p:nvPr>
            <p:ph idx="1"/>
          </p:nvPr>
        </p:nvSpPr>
        <p:spPr>
          <a:xfrm>
            <a:off x="448056" y="320634"/>
            <a:ext cx="11293200" cy="6436426"/>
          </a:xfrm>
        </p:spPr>
        <p:txBody>
          <a:bodyPr>
            <a:normAutofit/>
          </a:bodyPr>
          <a:lstStyle/>
          <a:p>
            <a:r>
              <a:rPr lang="en-US" b="1" dirty="0"/>
              <a:t>Symptoms:</a:t>
            </a:r>
            <a:br>
              <a:rPr lang="en-US" b="1" dirty="0"/>
            </a:br>
            <a:br>
              <a:rPr lang="en-US" b="1" dirty="0"/>
            </a:br>
            <a:r>
              <a:rPr lang="en-US" b="1" dirty="0"/>
              <a:t> (1)</a:t>
            </a:r>
            <a:r>
              <a:rPr lang="en-US" dirty="0"/>
              <a:t> Bleeding per rectum:</a:t>
            </a:r>
            <a:br>
              <a:rPr lang="en-US" dirty="0"/>
            </a:br>
            <a:r>
              <a:rPr lang="en-US" dirty="0"/>
              <a:t> </a:t>
            </a:r>
            <a:r>
              <a:rPr lang="en-US" b="1" dirty="0"/>
              <a:t>-</a:t>
            </a:r>
            <a:r>
              <a:rPr lang="en-US" dirty="0"/>
              <a:t>  The most common and the earliest complaint</a:t>
            </a:r>
            <a:br>
              <a:rPr lang="en-US" dirty="0"/>
            </a:br>
            <a:r>
              <a:rPr lang="en-US" dirty="0"/>
              <a:t> </a:t>
            </a:r>
            <a:r>
              <a:rPr lang="en-US" b="1" dirty="0"/>
              <a:t>-</a:t>
            </a:r>
            <a:r>
              <a:rPr lang="en-US" dirty="0"/>
              <a:t>  Bright red + painless + at the end of defecation as drops that are separate of stool.</a:t>
            </a:r>
            <a:br>
              <a:rPr lang="en-US" dirty="0"/>
            </a:br>
            <a:br>
              <a:rPr lang="en-US" dirty="0"/>
            </a:br>
            <a:r>
              <a:rPr lang="en-US" dirty="0"/>
              <a:t> </a:t>
            </a:r>
            <a:r>
              <a:rPr lang="en-US" b="1" dirty="0"/>
              <a:t>(2)</a:t>
            </a:r>
            <a:r>
              <a:rPr lang="en-US" dirty="0"/>
              <a:t> Prolapse</a:t>
            </a:r>
            <a:br>
              <a:rPr lang="en-US" dirty="0"/>
            </a:br>
            <a:r>
              <a:rPr lang="en-US" dirty="0"/>
              <a:t> </a:t>
            </a:r>
            <a:r>
              <a:rPr lang="en-US" b="1" dirty="0"/>
              <a:t>-</a:t>
            </a:r>
            <a:r>
              <a:rPr lang="en-US" dirty="0"/>
              <a:t>  The cushions descend below the dentate line.</a:t>
            </a:r>
            <a:br>
              <a:rPr lang="en-US" dirty="0"/>
            </a:br>
            <a:r>
              <a:rPr lang="en-US" dirty="0"/>
              <a:t> </a:t>
            </a:r>
            <a:r>
              <a:rPr lang="en-US" b="1" dirty="0"/>
              <a:t>-</a:t>
            </a:r>
            <a:r>
              <a:rPr lang="en-US" dirty="0"/>
              <a:t>  Early felt as heaviness then according to the clinical degree.</a:t>
            </a:r>
            <a:br>
              <a:rPr lang="en-US" dirty="0"/>
            </a:br>
            <a:br>
              <a:rPr lang="en-US" dirty="0"/>
            </a:br>
            <a:r>
              <a:rPr lang="en-US" dirty="0"/>
              <a:t> </a:t>
            </a:r>
            <a:r>
              <a:rPr lang="en-US" b="1" dirty="0"/>
              <a:t>(3) </a:t>
            </a:r>
            <a:r>
              <a:rPr lang="en-US" dirty="0"/>
              <a:t>Pruritus and anal discharges.</a:t>
            </a:r>
            <a:br>
              <a:rPr lang="en-US" dirty="0"/>
            </a:br>
            <a:br>
              <a:rPr lang="en-US" dirty="0"/>
            </a:br>
            <a:r>
              <a:rPr lang="en-US" dirty="0"/>
              <a:t> </a:t>
            </a:r>
            <a:r>
              <a:rPr lang="en-US" b="1" dirty="0"/>
              <a:t>(4)</a:t>
            </a:r>
            <a:r>
              <a:rPr lang="en-US" dirty="0"/>
              <a:t> Pain: ONLY IF COMPLICATED.</a:t>
            </a:r>
            <a:br>
              <a:rPr lang="en-US" dirty="0"/>
            </a:br>
            <a:br>
              <a:rPr lang="en-US" dirty="0"/>
            </a:br>
            <a:r>
              <a:rPr lang="en-US" dirty="0"/>
              <a:t> </a:t>
            </a:r>
            <a:r>
              <a:rPr lang="en-US" b="1" dirty="0"/>
              <a:t>(5) </a:t>
            </a:r>
            <a:r>
              <a:rPr lang="en-US" dirty="0"/>
              <a:t>Incontinence.</a:t>
            </a:r>
          </a:p>
        </p:txBody>
      </p:sp>
    </p:spTree>
    <p:extLst>
      <p:ext uri="{BB962C8B-B14F-4D97-AF65-F5344CB8AC3E}">
        <p14:creationId xmlns:p14="http://schemas.microsoft.com/office/powerpoint/2010/main" val="2565627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784D6-A905-4760-A3CD-A8AC81A0CE50}"/>
              </a:ext>
            </a:extLst>
          </p:cNvPr>
          <p:cNvSpPr>
            <a:spLocks noGrp="1"/>
          </p:cNvSpPr>
          <p:nvPr>
            <p:ph sz="half" idx="1"/>
          </p:nvPr>
        </p:nvSpPr>
        <p:spPr>
          <a:xfrm>
            <a:off x="633833" y="6293921"/>
            <a:ext cx="3979540" cy="451675"/>
          </a:xfrm>
        </p:spPr>
        <p:txBody>
          <a:bodyPr>
            <a:normAutofit lnSpcReduction="10000"/>
          </a:bodyPr>
          <a:lstStyle/>
          <a:p>
            <a:r>
              <a:rPr lang="en-US" dirty="0"/>
              <a:t>Third-degree hemorrhoids </a:t>
            </a:r>
          </a:p>
        </p:txBody>
      </p:sp>
      <p:sp>
        <p:nvSpPr>
          <p:cNvPr id="8" name="Content Placeholder 7">
            <a:extLst>
              <a:ext uri="{FF2B5EF4-FFF2-40B4-BE49-F238E27FC236}">
                <a16:creationId xmlns:a16="http://schemas.microsoft.com/office/drawing/2014/main" id="{F500D08D-B26E-4C08-9E57-2C1E82A34D46}"/>
              </a:ext>
            </a:extLst>
          </p:cNvPr>
          <p:cNvSpPr>
            <a:spLocks noGrp="1"/>
          </p:cNvSpPr>
          <p:nvPr>
            <p:ph sz="half" idx="2"/>
          </p:nvPr>
        </p:nvSpPr>
        <p:spPr>
          <a:xfrm>
            <a:off x="9903888" y="755994"/>
            <a:ext cx="2157040" cy="4903388"/>
          </a:xfrm>
        </p:spPr>
        <p:txBody>
          <a:bodyPr>
            <a:normAutofit lnSpcReduction="10000"/>
          </a:bodyPr>
          <a:lstStyle/>
          <a:p>
            <a:r>
              <a:rPr lang="en-US" dirty="0"/>
              <a:t>An attack of piles. Prolapsed strangulated piles, as commonly seen, on the left. A less common mass on the right with fibrofatty covering.</a:t>
            </a:r>
          </a:p>
          <a:p>
            <a:endParaRPr lang="en-US" dirty="0"/>
          </a:p>
        </p:txBody>
      </p:sp>
      <p:pic>
        <p:nvPicPr>
          <p:cNvPr id="4" name="Picture 7" descr="A picture containing photo&#10;&#10;Description automatically generated">
            <a:extLst>
              <a:ext uri="{FF2B5EF4-FFF2-40B4-BE49-F238E27FC236}">
                <a16:creationId xmlns:a16="http://schemas.microsoft.com/office/drawing/2014/main" id="{C96187CF-1B77-4E69-BD86-F3EAAC3023E6}"/>
              </a:ext>
            </a:extLst>
          </p:cNvPr>
          <p:cNvPicPr>
            <a:picLocks noChangeAspect="1"/>
          </p:cNvPicPr>
          <p:nvPr/>
        </p:nvPicPr>
        <p:blipFill rotWithShape="1">
          <a:blip r:embed="rId2"/>
          <a:srcRect l="21791" t="3760" r="27635" b="14990"/>
          <a:stretch/>
        </p:blipFill>
        <p:spPr>
          <a:xfrm>
            <a:off x="451104" y="215106"/>
            <a:ext cx="4344999" cy="5985164"/>
          </a:xfrm>
          <a:prstGeom prst="rect">
            <a:avLst/>
          </a:prstGeom>
        </p:spPr>
      </p:pic>
      <p:pic>
        <p:nvPicPr>
          <p:cNvPr id="5" name="Picture 7" descr="Text&#10;&#10;Description automatically generated">
            <a:extLst>
              <a:ext uri="{FF2B5EF4-FFF2-40B4-BE49-F238E27FC236}">
                <a16:creationId xmlns:a16="http://schemas.microsoft.com/office/drawing/2014/main" id="{0C2B45E9-54E4-477B-A871-6896664B75EC}"/>
              </a:ext>
            </a:extLst>
          </p:cNvPr>
          <p:cNvPicPr>
            <a:picLocks noChangeAspect="1"/>
          </p:cNvPicPr>
          <p:nvPr/>
        </p:nvPicPr>
        <p:blipFill rotWithShape="1">
          <a:blip r:embed="rId3"/>
          <a:srcRect l="32771" t="6038" r="25244" b="19753"/>
          <a:stretch/>
        </p:blipFill>
        <p:spPr>
          <a:xfrm>
            <a:off x="5005457" y="215106"/>
            <a:ext cx="4689077" cy="5985164"/>
          </a:xfrm>
          <a:prstGeom prst="rect">
            <a:avLst/>
          </a:prstGeom>
        </p:spPr>
      </p:pic>
    </p:spTree>
    <p:extLst>
      <p:ext uri="{BB962C8B-B14F-4D97-AF65-F5344CB8AC3E}">
        <p14:creationId xmlns:p14="http://schemas.microsoft.com/office/powerpoint/2010/main" val="4214841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4CBDBC-FF08-43F5-B648-D1CA46F6B9B8}"/>
              </a:ext>
            </a:extLst>
          </p:cNvPr>
          <p:cNvSpPr>
            <a:spLocks noGrp="1"/>
          </p:cNvSpPr>
          <p:nvPr>
            <p:ph idx="1"/>
          </p:nvPr>
        </p:nvSpPr>
        <p:spPr>
          <a:xfrm>
            <a:off x="448056" y="439387"/>
            <a:ext cx="11293200" cy="6127667"/>
          </a:xfrm>
        </p:spPr>
        <p:txBody>
          <a:bodyPr>
            <a:normAutofit/>
          </a:bodyPr>
          <a:lstStyle/>
          <a:p>
            <a:r>
              <a:rPr lang="en-US" b="1" dirty="0"/>
              <a:t>Signs:</a:t>
            </a:r>
          </a:p>
          <a:p>
            <a:r>
              <a:rPr lang="en-US" b="1" dirty="0"/>
              <a:t>Examination of the perianal region: (</a:t>
            </a:r>
            <a:r>
              <a:rPr lang="en-US" b="1" u="sng" dirty="0"/>
              <a:t>Inspection</a:t>
            </a:r>
            <a:r>
              <a:rPr lang="en-US" b="1" dirty="0"/>
              <a:t>)</a:t>
            </a:r>
            <a:br>
              <a:rPr lang="en-US" b="1" dirty="0"/>
            </a:br>
            <a:r>
              <a:rPr lang="en-US" b="1" dirty="0"/>
              <a:t>The following are external findings that are important to note:</a:t>
            </a:r>
            <a:br>
              <a:rPr lang="en-US" b="1" dirty="0"/>
            </a:br>
            <a:r>
              <a:rPr lang="en-US" b="1" dirty="0"/>
              <a:t>-  </a:t>
            </a:r>
            <a:r>
              <a:rPr lang="en-US" dirty="0"/>
              <a:t>Skin tags from old thrombosed external hemorrhoids</a:t>
            </a:r>
            <a:br>
              <a:rPr lang="en-US" b="1" dirty="0"/>
            </a:br>
            <a:r>
              <a:rPr lang="en-US" b="1" dirty="0"/>
              <a:t>-  </a:t>
            </a:r>
            <a:r>
              <a:rPr lang="en-US" dirty="0"/>
              <a:t>Signs of infection or abscess formation</a:t>
            </a:r>
            <a:br>
              <a:rPr lang="en-US" b="1" dirty="0"/>
            </a:br>
            <a:r>
              <a:rPr lang="en-US" b="1" dirty="0"/>
              <a:t>-  </a:t>
            </a:r>
            <a:r>
              <a:rPr lang="en-US" dirty="0"/>
              <a:t>Hemorrhoidal prolapse, appearing as a bluish perianal mass</a:t>
            </a:r>
            <a:r>
              <a:rPr lang="en-US" b="1" dirty="0"/>
              <a:t>.</a:t>
            </a:r>
          </a:p>
          <a:p>
            <a:r>
              <a:rPr lang="en-US" dirty="0"/>
              <a:t>Digital examination of the rectum.</a:t>
            </a:r>
          </a:p>
          <a:p>
            <a:r>
              <a:rPr lang="en-US" dirty="0"/>
              <a:t>Because internal hemorrhoids are soft vascular structures, they are usually not palpable unless thrombosed.</a:t>
            </a:r>
          </a:p>
          <a:p>
            <a:r>
              <a:rPr lang="en-US" dirty="0"/>
              <a:t>Rectal bleeding of any type should be thoroughly investigated. Colon malignancy should always be ruled out by direct inspection via </a:t>
            </a:r>
            <a:r>
              <a:rPr lang="en-US" dirty="0" err="1"/>
              <a:t>anoscopy</a:t>
            </a:r>
            <a:r>
              <a:rPr lang="en-US" dirty="0"/>
              <a:t>, sigmoidoscopy, or colonoscopy.</a:t>
            </a:r>
          </a:p>
          <a:p>
            <a:endParaRPr lang="en-US" dirty="0"/>
          </a:p>
        </p:txBody>
      </p:sp>
    </p:spTree>
    <p:extLst>
      <p:ext uri="{BB962C8B-B14F-4D97-AF65-F5344CB8AC3E}">
        <p14:creationId xmlns:p14="http://schemas.microsoft.com/office/powerpoint/2010/main" val="4282187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pink, sitting, photo, food&#10;&#10;Description automatically generated">
            <a:extLst>
              <a:ext uri="{FF2B5EF4-FFF2-40B4-BE49-F238E27FC236}">
                <a16:creationId xmlns:a16="http://schemas.microsoft.com/office/drawing/2014/main" id="{0C30FF47-8724-4EDC-9195-9BFEB0157387}"/>
              </a:ext>
            </a:extLst>
          </p:cNvPr>
          <p:cNvPicPr>
            <a:picLocks noGrp="1" noChangeAspect="1"/>
          </p:cNvPicPr>
          <p:nvPr>
            <p:ph idx="1"/>
          </p:nvPr>
        </p:nvPicPr>
        <p:blipFill rotWithShape="1">
          <a:blip r:embed="rId3"/>
          <a:srcRect l="7859" t="10871" r="3629"/>
          <a:stretch/>
        </p:blipFill>
        <p:spPr>
          <a:xfrm>
            <a:off x="350816" y="3482813"/>
            <a:ext cx="3607496" cy="3217495"/>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52975BDD-AB26-46C1-AE83-D84AAA9BAB53}"/>
              </a:ext>
            </a:extLst>
          </p:cNvPr>
          <p:cNvPicPr>
            <a:picLocks noChangeAspect="1"/>
          </p:cNvPicPr>
          <p:nvPr/>
        </p:nvPicPr>
        <p:blipFill rotWithShape="1">
          <a:blip r:embed="rId4"/>
          <a:srcRect l="12777" t="5123" r="6194"/>
          <a:stretch/>
        </p:blipFill>
        <p:spPr>
          <a:xfrm>
            <a:off x="4523055" y="3497871"/>
            <a:ext cx="3607496" cy="3202438"/>
          </a:xfrm>
          <a:prstGeom prst="rect">
            <a:avLst/>
          </a:prstGeom>
        </p:spPr>
      </p:pic>
      <p:pic>
        <p:nvPicPr>
          <p:cNvPr id="6" name="Picture 6" descr="A close up of a tattoo on their face&#10;&#10;Description automatically generated">
            <a:extLst>
              <a:ext uri="{FF2B5EF4-FFF2-40B4-BE49-F238E27FC236}">
                <a16:creationId xmlns:a16="http://schemas.microsoft.com/office/drawing/2014/main" id="{1E2F794B-A9A4-47D7-83E3-04D270800FD9}"/>
              </a:ext>
            </a:extLst>
          </p:cNvPr>
          <p:cNvPicPr>
            <a:picLocks noChangeAspect="1"/>
          </p:cNvPicPr>
          <p:nvPr/>
        </p:nvPicPr>
        <p:blipFill>
          <a:blip r:embed="rId5"/>
          <a:stretch>
            <a:fillRect/>
          </a:stretch>
        </p:blipFill>
        <p:spPr>
          <a:xfrm>
            <a:off x="96377" y="157692"/>
            <a:ext cx="4116375" cy="3202438"/>
          </a:xfrm>
          <a:prstGeom prst="rect">
            <a:avLst/>
          </a:prstGeom>
        </p:spPr>
      </p:pic>
      <p:pic>
        <p:nvPicPr>
          <p:cNvPr id="7" name="Picture 7">
            <a:extLst>
              <a:ext uri="{FF2B5EF4-FFF2-40B4-BE49-F238E27FC236}">
                <a16:creationId xmlns:a16="http://schemas.microsoft.com/office/drawing/2014/main" id="{517AF0E0-2E7B-4814-88D5-A5ECB92C52BA}"/>
              </a:ext>
            </a:extLst>
          </p:cNvPr>
          <p:cNvPicPr>
            <a:picLocks noChangeAspect="1"/>
          </p:cNvPicPr>
          <p:nvPr/>
        </p:nvPicPr>
        <p:blipFill>
          <a:blip r:embed="rId6"/>
          <a:stretch>
            <a:fillRect/>
          </a:stretch>
        </p:blipFill>
        <p:spPr>
          <a:xfrm>
            <a:off x="4288401" y="153927"/>
            <a:ext cx="4116375" cy="3206203"/>
          </a:xfrm>
          <a:prstGeom prst="rect">
            <a:avLst/>
          </a:prstGeom>
        </p:spPr>
      </p:pic>
      <p:pic>
        <p:nvPicPr>
          <p:cNvPr id="8" name="Picture 5" descr="A close up of food&#10;&#10;Description automatically generated">
            <a:extLst>
              <a:ext uri="{FF2B5EF4-FFF2-40B4-BE49-F238E27FC236}">
                <a16:creationId xmlns:a16="http://schemas.microsoft.com/office/drawing/2014/main" id="{2169F8B0-77FA-43A0-AC06-6DF10D40895D}"/>
              </a:ext>
            </a:extLst>
          </p:cNvPr>
          <p:cNvPicPr>
            <a:picLocks noChangeAspect="1"/>
          </p:cNvPicPr>
          <p:nvPr/>
        </p:nvPicPr>
        <p:blipFill>
          <a:blip r:embed="rId7"/>
          <a:stretch>
            <a:fillRect/>
          </a:stretch>
        </p:blipFill>
        <p:spPr>
          <a:xfrm>
            <a:off x="8510213" y="153927"/>
            <a:ext cx="3615197" cy="4205679"/>
          </a:xfrm>
          <a:prstGeom prst="rect">
            <a:avLst/>
          </a:prstGeom>
        </p:spPr>
      </p:pic>
      <p:pic>
        <p:nvPicPr>
          <p:cNvPr id="9" name="Picture 8" descr="A close up&#10;&#10;Description automatically generated">
            <a:extLst>
              <a:ext uri="{FF2B5EF4-FFF2-40B4-BE49-F238E27FC236}">
                <a16:creationId xmlns:a16="http://schemas.microsoft.com/office/drawing/2014/main" id="{5C96D777-DF59-4E2C-BD90-2E3E39A765B9}"/>
              </a:ext>
            </a:extLst>
          </p:cNvPr>
          <p:cNvPicPr>
            <a:picLocks noChangeAspect="1"/>
          </p:cNvPicPr>
          <p:nvPr/>
        </p:nvPicPr>
        <p:blipFill>
          <a:blip r:embed="rId8"/>
          <a:stretch>
            <a:fillRect/>
          </a:stretch>
        </p:blipFill>
        <p:spPr>
          <a:xfrm>
            <a:off x="8851020" y="4468240"/>
            <a:ext cx="2596923" cy="2232067"/>
          </a:xfrm>
          <a:prstGeom prst="rect">
            <a:avLst/>
          </a:prstGeom>
        </p:spPr>
      </p:pic>
      <p:sp>
        <p:nvSpPr>
          <p:cNvPr id="2" name="TextBox 1">
            <a:extLst>
              <a:ext uri="{FF2B5EF4-FFF2-40B4-BE49-F238E27FC236}">
                <a16:creationId xmlns:a16="http://schemas.microsoft.com/office/drawing/2014/main" id="{6A953568-BD40-4DC7-9F66-DD03C80DB151}"/>
              </a:ext>
            </a:extLst>
          </p:cNvPr>
          <p:cNvSpPr txBox="1"/>
          <p:nvPr/>
        </p:nvSpPr>
        <p:spPr>
          <a:xfrm>
            <a:off x="96376" y="153926"/>
            <a:ext cx="513224" cy="584775"/>
          </a:xfrm>
          <a:prstGeom prst="rect">
            <a:avLst/>
          </a:prstGeom>
          <a:noFill/>
        </p:spPr>
        <p:txBody>
          <a:bodyPr wrap="square" rtlCol="0">
            <a:spAutoFit/>
          </a:bodyPr>
          <a:lstStyle/>
          <a:p>
            <a:pPr algn="ctr"/>
            <a:r>
              <a:rPr lang="en-US" sz="3200" b="1" dirty="0">
                <a:solidFill>
                  <a:schemeClr val="bg1"/>
                </a:solidFill>
              </a:rPr>
              <a:t>1</a:t>
            </a:r>
          </a:p>
        </p:txBody>
      </p:sp>
      <p:sp>
        <p:nvSpPr>
          <p:cNvPr id="3" name="TextBox 2">
            <a:extLst>
              <a:ext uri="{FF2B5EF4-FFF2-40B4-BE49-F238E27FC236}">
                <a16:creationId xmlns:a16="http://schemas.microsoft.com/office/drawing/2014/main" id="{F808B629-B579-4FA1-BE3C-271E445A9640}"/>
              </a:ext>
            </a:extLst>
          </p:cNvPr>
          <p:cNvSpPr txBox="1"/>
          <p:nvPr/>
        </p:nvSpPr>
        <p:spPr>
          <a:xfrm>
            <a:off x="7803663" y="153925"/>
            <a:ext cx="435888" cy="584775"/>
          </a:xfrm>
          <a:prstGeom prst="rect">
            <a:avLst/>
          </a:prstGeom>
          <a:noFill/>
        </p:spPr>
        <p:txBody>
          <a:bodyPr wrap="square" rtlCol="0">
            <a:spAutoFit/>
          </a:bodyPr>
          <a:lstStyle/>
          <a:p>
            <a:pPr algn="ctr"/>
            <a:r>
              <a:rPr lang="en-US" sz="3200" b="1" dirty="0">
                <a:solidFill>
                  <a:schemeClr val="bg1"/>
                </a:solidFill>
              </a:rPr>
              <a:t>2</a:t>
            </a:r>
          </a:p>
        </p:txBody>
      </p:sp>
      <p:sp>
        <p:nvSpPr>
          <p:cNvPr id="10" name="TextBox 9">
            <a:extLst>
              <a:ext uri="{FF2B5EF4-FFF2-40B4-BE49-F238E27FC236}">
                <a16:creationId xmlns:a16="http://schemas.microsoft.com/office/drawing/2014/main" id="{F56A3B17-716B-48C9-8374-7018096EDF0A}"/>
              </a:ext>
            </a:extLst>
          </p:cNvPr>
          <p:cNvSpPr txBox="1"/>
          <p:nvPr/>
        </p:nvSpPr>
        <p:spPr>
          <a:xfrm>
            <a:off x="8510213" y="153924"/>
            <a:ext cx="346980" cy="584775"/>
          </a:xfrm>
          <a:prstGeom prst="rect">
            <a:avLst/>
          </a:prstGeom>
          <a:noFill/>
        </p:spPr>
        <p:txBody>
          <a:bodyPr wrap="square" rtlCol="0">
            <a:spAutoFit/>
          </a:bodyPr>
          <a:lstStyle/>
          <a:p>
            <a:r>
              <a:rPr lang="en-US" sz="3200" b="1" dirty="0">
                <a:solidFill>
                  <a:schemeClr val="bg1"/>
                </a:solidFill>
              </a:rPr>
              <a:t>3</a:t>
            </a:r>
          </a:p>
        </p:txBody>
      </p:sp>
      <p:sp>
        <p:nvSpPr>
          <p:cNvPr id="11" name="TextBox 10">
            <a:extLst>
              <a:ext uri="{FF2B5EF4-FFF2-40B4-BE49-F238E27FC236}">
                <a16:creationId xmlns:a16="http://schemas.microsoft.com/office/drawing/2014/main" id="{4036E5E2-E597-4451-88BA-7339D14DCBF9}"/>
              </a:ext>
            </a:extLst>
          </p:cNvPr>
          <p:cNvSpPr txBox="1"/>
          <p:nvPr/>
        </p:nvSpPr>
        <p:spPr>
          <a:xfrm>
            <a:off x="8984835" y="4459047"/>
            <a:ext cx="425865" cy="584775"/>
          </a:xfrm>
          <a:prstGeom prst="rect">
            <a:avLst/>
          </a:prstGeom>
          <a:noFill/>
        </p:spPr>
        <p:txBody>
          <a:bodyPr wrap="square" rtlCol="0">
            <a:spAutoFit/>
          </a:bodyPr>
          <a:lstStyle/>
          <a:p>
            <a:r>
              <a:rPr lang="en-US" sz="3200" b="1" dirty="0">
                <a:solidFill>
                  <a:schemeClr val="bg1"/>
                </a:solidFill>
              </a:rPr>
              <a:t>4</a:t>
            </a:r>
          </a:p>
        </p:txBody>
      </p:sp>
    </p:spTree>
    <p:extLst>
      <p:ext uri="{BB962C8B-B14F-4D97-AF65-F5344CB8AC3E}">
        <p14:creationId xmlns:p14="http://schemas.microsoft.com/office/powerpoint/2010/main" val="1297009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B3B18-8945-434E-8326-5F2CB2EE9485}"/>
              </a:ext>
            </a:extLst>
          </p:cNvPr>
          <p:cNvSpPr>
            <a:spLocks noGrp="1"/>
          </p:cNvSpPr>
          <p:nvPr>
            <p:ph idx="1"/>
          </p:nvPr>
        </p:nvSpPr>
        <p:spPr>
          <a:xfrm>
            <a:off x="448056" y="342900"/>
            <a:ext cx="11058144" cy="6337300"/>
          </a:xfrm>
        </p:spPr>
        <p:txBody>
          <a:bodyPr>
            <a:normAutofit fontScale="92500"/>
          </a:bodyPr>
          <a:lstStyle/>
          <a:p>
            <a:r>
              <a:rPr lang="en-US" b="1" dirty="0"/>
              <a:t>Investigations:</a:t>
            </a:r>
            <a:br>
              <a:rPr lang="en-US" b="1" dirty="0"/>
            </a:br>
            <a:r>
              <a:rPr lang="en-US" b="1" dirty="0"/>
              <a:t>-  </a:t>
            </a:r>
            <a:r>
              <a:rPr lang="en-US" dirty="0"/>
              <a:t>Its mainly a clinical diagnosis </a:t>
            </a:r>
            <a:r>
              <a:rPr lang="en-US" b="1" u="sng" dirty="0"/>
              <a:t>except</a:t>
            </a:r>
            <a:r>
              <a:rPr lang="en-US" dirty="0"/>
              <a:t> for the first-degree piles -&gt; </a:t>
            </a:r>
            <a:r>
              <a:rPr lang="en-US" b="1" u="sng" dirty="0"/>
              <a:t>proctoscopy</a:t>
            </a:r>
            <a:r>
              <a:rPr lang="en-US" b="1" dirty="0"/>
              <a:t>.</a:t>
            </a:r>
            <a:br>
              <a:rPr lang="en-US" b="1" dirty="0"/>
            </a:br>
            <a:r>
              <a:rPr lang="en-US" b="1" dirty="0"/>
              <a:t>-  </a:t>
            </a:r>
            <a:r>
              <a:rPr lang="en-US" dirty="0"/>
              <a:t>Investigations done mostly for the cause.</a:t>
            </a:r>
            <a:br>
              <a:rPr lang="en-US" dirty="0"/>
            </a:br>
            <a:r>
              <a:rPr lang="en-US" dirty="0"/>
              <a:t>   </a:t>
            </a:r>
            <a:r>
              <a:rPr lang="en-US" b="1" dirty="0"/>
              <a:t>*</a:t>
            </a:r>
            <a:r>
              <a:rPr lang="en-US" dirty="0"/>
              <a:t>  </a:t>
            </a:r>
            <a:r>
              <a:rPr lang="en-US" dirty="0" err="1"/>
              <a:t>Anoscopy</a:t>
            </a:r>
            <a:r>
              <a:rPr lang="en-US" dirty="0"/>
              <a:t> and Flexible Sigmoidoscopy</a:t>
            </a:r>
            <a:br>
              <a:rPr lang="en-US" dirty="0"/>
            </a:br>
            <a:r>
              <a:rPr lang="en-US" b="1" dirty="0"/>
              <a:t>-  V</a:t>
            </a:r>
            <a:r>
              <a:rPr lang="en-US" dirty="0"/>
              <a:t>isualize the internal hemorrhoid</a:t>
            </a:r>
            <a:br>
              <a:rPr lang="en-US" b="1" dirty="0"/>
            </a:br>
            <a:r>
              <a:rPr lang="en-US" b="1" dirty="0"/>
              <a:t>-  </a:t>
            </a:r>
            <a:r>
              <a:rPr lang="en-US" u="sng" dirty="0"/>
              <a:t>Prolapse</a:t>
            </a:r>
            <a:r>
              <a:rPr lang="en-US" dirty="0"/>
              <a:t> can be observed when the patient performs a </a:t>
            </a:r>
            <a:r>
              <a:rPr lang="en-US" b="1" u="sng" dirty="0"/>
              <a:t>Valsalva maneuver</a:t>
            </a:r>
            <a:r>
              <a:rPr lang="en-US" dirty="0"/>
              <a:t>.</a:t>
            </a:r>
            <a:br>
              <a:rPr lang="en-US" dirty="0"/>
            </a:br>
            <a:r>
              <a:rPr lang="en-US" dirty="0"/>
              <a:t>   </a:t>
            </a:r>
            <a:r>
              <a:rPr lang="en-US" b="1" dirty="0"/>
              <a:t>*</a:t>
            </a:r>
            <a:r>
              <a:rPr lang="en-US" dirty="0"/>
              <a:t>  </a:t>
            </a:r>
            <a:r>
              <a:rPr lang="en-US" u="sng" dirty="0"/>
              <a:t>Proctoscopy</a:t>
            </a:r>
            <a:r>
              <a:rPr lang="en-US" dirty="0"/>
              <a:t> may be performed to supplement anoscopy, and </a:t>
            </a:r>
            <a:r>
              <a:rPr lang="en-US" u="sng" dirty="0"/>
              <a:t>proctography</a:t>
            </a:r>
            <a:r>
              <a:rPr lang="en-US" dirty="0"/>
              <a:t> may be indicated in rectal prolapse.</a:t>
            </a:r>
            <a:br>
              <a:rPr lang="en-US" dirty="0"/>
            </a:br>
            <a:r>
              <a:rPr lang="en-US" dirty="0"/>
              <a:t>   </a:t>
            </a:r>
            <a:r>
              <a:rPr lang="en-US" b="1" dirty="0"/>
              <a:t>*</a:t>
            </a:r>
            <a:r>
              <a:rPr lang="en-US" dirty="0"/>
              <a:t>  </a:t>
            </a:r>
            <a:r>
              <a:rPr lang="en-US" u="sng" dirty="0"/>
              <a:t>Colonoscopy</a:t>
            </a:r>
            <a:r>
              <a:rPr lang="en-US" dirty="0"/>
              <a:t>, </a:t>
            </a:r>
            <a:r>
              <a:rPr lang="en-US" u="sng" dirty="0"/>
              <a:t>virtual colonoscopy</a:t>
            </a:r>
            <a:r>
              <a:rPr lang="en-US" dirty="0"/>
              <a:t>, and </a:t>
            </a:r>
            <a:r>
              <a:rPr lang="en-US" u="sng" dirty="0"/>
              <a:t>barium enema</a:t>
            </a:r>
            <a:r>
              <a:rPr lang="en-US" dirty="0"/>
              <a:t> are reserved for cases of bleeding without an identified anal source TO EXCLUDE OTHER PATHOLOGIES.</a:t>
            </a:r>
          </a:p>
          <a:p>
            <a:endParaRPr lang="en-US" dirty="0"/>
          </a:p>
          <a:p>
            <a:pPr marL="1944" indent="0">
              <a:buNone/>
            </a:pPr>
            <a:r>
              <a:rPr lang="en-US" b="1" dirty="0"/>
              <a:t> (1) </a:t>
            </a:r>
            <a:r>
              <a:rPr lang="en-US" dirty="0"/>
              <a:t>A complete blood cell </a:t>
            </a:r>
            <a:r>
              <a:rPr lang="en-US" b="1" u="sng" dirty="0"/>
              <a:t>(CBC)</a:t>
            </a:r>
            <a:r>
              <a:rPr lang="en-US" b="1" dirty="0"/>
              <a:t> </a:t>
            </a:r>
            <a:r>
              <a:rPr lang="en-US" dirty="0"/>
              <a:t>count may be useful as a marker for infection. </a:t>
            </a:r>
            <a:br>
              <a:rPr lang="en-US" dirty="0"/>
            </a:br>
            <a:r>
              <a:rPr lang="en-US" dirty="0"/>
              <a:t> </a:t>
            </a:r>
            <a:r>
              <a:rPr lang="en-US" b="1" dirty="0"/>
              <a:t>-</a:t>
            </a:r>
            <a:r>
              <a:rPr lang="en-US" dirty="0"/>
              <a:t>  Anemia due to hemorrhoidal bleeding is possible and its presence should </a:t>
            </a:r>
            <a:r>
              <a:rPr lang="en-US" b="1" u="sng" dirty="0"/>
              <a:t>raise suspicion of an alternate diagnosis</a:t>
            </a:r>
            <a:r>
              <a:rPr lang="en-US" dirty="0"/>
              <a:t>.</a:t>
            </a:r>
            <a:br>
              <a:rPr lang="en-US" dirty="0"/>
            </a:br>
            <a:r>
              <a:rPr lang="en-US" b="1" dirty="0"/>
              <a:t> (2) </a:t>
            </a:r>
            <a:r>
              <a:rPr lang="en-US" b="1" u="sng" dirty="0"/>
              <a:t>Hematocrit testing</a:t>
            </a:r>
            <a:r>
              <a:rPr lang="en-US" dirty="0"/>
              <a:t> is suggested if excessive bleeding with concomitant anemia is suspected.</a:t>
            </a:r>
            <a:br>
              <a:rPr lang="en-US" dirty="0"/>
            </a:br>
            <a:r>
              <a:rPr lang="en-US" b="1" dirty="0"/>
              <a:t> (3) </a:t>
            </a:r>
            <a:r>
              <a:rPr lang="en-US" b="1" u="sng" dirty="0"/>
              <a:t>Coagulation studies</a:t>
            </a:r>
            <a:r>
              <a:rPr lang="en-US" dirty="0"/>
              <a:t> are indicated if the history and physical examination </a:t>
            </a:r>
            <a:r>
              <a:rPr lang="en-US" u="sng" dirty="0"/>
              <a:t>suggest coagulopathy</a:t>
            </a:r>
            <a:r>
              <a:rPr lang="en-US" dirty="0"/>
              <a:t>.</a:t>
            </a:r>
          </a:p>
        </p:txBody>
      </p:sp>
    </p:spTree>
    <p:extLst>
      <p:ext uri="{BB962C8B-B14F-4D97-AF65-F5344CB8AC3E}">
        <p14:creationId xmlns:p14="http://schemas.microsoft.com/office/powerpoint/2010/main" val="1418072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0B66B0-F4C2-4477-BF44-CEC4E4962F4F}"/>
              </a:ext>
            </a:extLst>
          </p:cNvPr>
          <p:cNvSpPr>
            <a:spLocks noGrp="1"/>
          </p:cNvSpPr>
          <p:nvPr>
            <p:ph idx="1"/>
          </p:nvPr>
        </p:nvSpPr>
        <p:spPr>
          <a:xfrm>
            <a:off x="317428" y="403760"/>
            <a:ext cx="11293200" cy="6341423"/>
          </a:xfrm>
        </p:spPr>
        <p:txBody>
          <a:bodyPr>
            <a:normAutofit/>
          </a:bodyPr>
          <a:lstStyle/>
          <a:p>
            <a:r>
              <a:rPr lang="en-US" b="1" dirty="0"/>
              <a:t>The anorectal ring:</a:t>
            </a:r>
            <a:br>
              <a:rPr lang="en-US" dirty="0"/>
            </a:br>
            <a:r>
              <a:rPr lang="en-US" b="1" dirty="0"/>
              <a:t>-</a:t>
            </a:r>
            <a:r>
              <a:rPr lang="en-US" dirty="0"/>
              <a:t>  Marks the junction between the rectum and the anal canal.</a:t>
            </a:r>
            <a:br>
              <a:rPr lang="en-US" dirty="0"/>
            </a:br>
            <a:r>
              <a:rPr lang="en-US" b="1" dirty="0"/>
              <a:t>-</a:t>
            </a:r>
            <a:r>
              <a:rPr lang="en-US" dirty="0"/>
              <a:t>  Formed by the joining of  </a:t>
            </a:r>
            <a:r>
              <a:rPr lang="en-US" b="1" dirty="0"/>
              <a:t>(1)</a:t>
            </a:r>
            <a:r>
              <a:rPr lang="en-US" dirty="0"/>
              <a:t> the puborectalis muscle,  </a:t>
            </a:r>
            <a:r>
              <a:rPr lang="en-US" b="1" dirty="0"/>
              <a:t>(2)</a:t>
            </a:r>
            <a:r>
              <a:rPr lang="en-US" dirty="0"/>
              <a:t> the deep external sphincter,  </a:t>
            </a:r>
            <a:r>
              <a:rPr lang="en-US" b="1" dirty="0"/>
              <a:t>(3)</a:t>
            </a:r>
            <a:r>
              <a:rPr lang="en-US" dirty="0"/>
              <a:t> conjoined longitudinal muscle and  </a:t>
            </a:r>
            <a:r>
              <a:rPr lang="en-US" b="1" dirty="0"/>
              <a:t>(4)</a:t>
            </a:r>
            <a:r>
              <a:rPr lang="en-US" dirty="0"/>
              <a:t> the highest part of the internal sphincter.</a:t>
            </a:r>
            <a:br>
              <a:rPr lang="en-US" dirty="0"/>
            </a:br>
            <a:r>
              <a:rPr lang="en-US" b="1" dirty="0"/>
              <a:t>-</a:t>
            </a:r>
            <a:r>
              <a:rPr lang="en-US" dirty="0"/>
              <a:t>  The anorectal ring can be clearly </a:t>
            </a:r>
            <a:r>
              <a:rPr lang="en-US" b="1" u="sng" dirty="0"/>
              <a:t>felt digitally</a:t>
            </a:r>
            <a:r>
              <a:rPr lang="en-US" dirty="0"/>
              <a:t>, especially on its posterior and lateral aspects.</a:t>
            </a:r>
            <a:br>
              <a:rPr lang="en-US" dirty="0"/>
            </a:br>
            <a:endParaRPr lang="en-US" dirty="0"/>
          </a:p>
          <a:p>
            <a:r>
              <a:rPr lang="en-US" b="1" dirty="0"/>
              <a:t>The puborectalis muscle:</a:t>
            </a:r>
            <a:br>
              <a:rPr lang="en-US" dirty="0"/>
            </a:br>
            <a:r>
              <a:rPr lang="en-US" b="1" dirty="0"/>
              <a:t>- </a:t>
            </a:r>
            <a:r>
              <a:rPr lang="en-US" dirty="0"/>
              <a:t> Part of the funnel-shaped muscular pelvic diaphragm.</a:t>
            </a:r>
            <a:br>
              <a:rPr lang="en-US" dirty="0"/>
            </a:br>
            <a:r>
              <a:rPr lang="en-US" b="1" dirty="0"/>
              <a:t>-</a:t>
            </a:r>
            <a:r>
              <a:rPr lang="en-US" dirty="0"/>
              <a:t>  Maintains the angle between the anal canal and rectum.</a:t>
            </a:r>
            <a:br>
              <a:rPr lang="en-US" dirty="0"/>
            </a:br>
            <a:r>
              <a:rPr lang="en-US" b="1" dirty="0"/>
              <a:t>- </a:t>
            </a:r>
            <a:r>
              <a:rPr lang="en-US" dirty="0"/>
              <a:t> Important component in the </a:t>
            </a:r>
            <a:r>
              <a:rPr lang="en-US" u="sng" dirty="0"/>
              <a:t>continence mechanism</a:t>
            </a:r>
            <a:r>
              <a:rPr lang="en-US" dirty="0"/>
              <a:t>.</a:t>
            </a:r>
            <a:br>
              <a:rPr lang="en-US" dirty="0"/>
            </a:br>
            <a:r>
              <a:rPr lang="en-US" b="1" dirty="0"/>
              <a:t>- </a:t>
            </a:r>
            <a:r>
              <a:rPr lang="en-US" dirty="0"/>
              <a:t> The position and length of the anal canal, as well as </a:t>
            </a:r>
            <a:br>
              <a:rPr lang="en-US" dirty="0"/>
            </a:br>
            <a:r>
              <a:rPr lang="en-US" dirty="0"/>
              <a:t>the angle of the anorectal junction, </a:t>
            </a:r>
            <a:r>
              <a:rPr lang="en-US" u="sng" dirty="0"/>
              <a:t>depend on</a:t>
            </a:r>
            <a:r>
              <a:rPr lang="en-US" dirty="0"/>
              <a:t> the integrity </a:t>
            </a:r>
            <a:br>
              <a:rPr lang="en-US" dirty="0"/>
            </a:br>
            <a:r>
              <a:rPr lang="en-US" dirty="0"/>
              <a:t>and strength of the puborectalis muscle sling.</a:t>
            </a:r>
          </a:p>
        </p:txBody>
      </p:sp>
      <p:pic>
        <p:nvPicPr>
          <p:cNvPr id="5" name="Picture 4" descr="Logo&#10;&#10;Description automatically generated with medium confidence">
            <a:extLst>
              <a:ext uri="{FF2B5EF4-FFF2-40B4-BE49-F238E27FC236}">
                <a16:creationId xmlns:a16="http://schemas.microsoft.com/office/drawing/2014/main" id="{7B2E5322-81D7-407F-96F6-AFC8E03BFA44}"/>
              </a:ext>
            </a:extLst>
          </p:cNvPr>
          <p:cNvPicPr>
            <a:picLocks noChangeAspect="1"/>
          </p:cNvPicPr>
          <p:nvPr/>
        </p:nvPicPr>
        <p:blipFill rotWithShape="1">
          <a:blip r:embed="rId2">
            <a:extLst>
              <a:ext uri="{28A0092B-C50C-407E-A947-70E740481C1C}">
                <a14:useLocalDpi xmlns:a14="http://schemas.microsoft.com/office/drawing/2010/main" val="0"/>
              </a:ext>
            </a:extLst>
          </a:blip>
          <a:srcRect l="2631" t="3384" r="4570" b="1949"/>
          <a:stretch/>
        </p:blipFill>
        <p:spPr>
          <a:xfrm>
            <a:off x="7775820" y="2763494"/>
            <a:ext cx="3938114" cy="3895192"/>
          </a:xfrm>
          <a:prstGeom prst="rect">
            <a:avLst/>
          </a:prstGeom>
        </p:spPr>
      </p:pic>
    </p:spTree>
    <p:extLst>
      <p:ext uri="{BB962C8B-B14F-4D97-AF65-F5344CB8AC3E}">
        <p14:creationId xmlns:p14="http://schemas.microsoft.com/office/powerpoint/2010/main" val="3489326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5C8D78-FCBE-4991-A046-57CC078AE022}"/>
              </a:ext>
            </a:extLst>
          </p:cNvPr>
          <p:cNvSpPr>
            <a:spLocks noGrp="1"/>
          </p:cNvSpPr>
          <p:nvPr>
            <p:ph idx="1"/>
          </p:nvPr>
        </p:nvSpPr>
        <p:spPr>
          <a:xfrm>
            <a:off x="287528" y="190500"/>
            <a:ext cx="11616944" cy="6477000"/>
          </a:xfrm>
        </p:spPr>
        <p:txBody>
          <a:bodyPr>
            <a:normAutofit fontScale="92500" lnSpcReduction="20000"/>
          </a:bodyPr>
          <a:lstStyle/>
          <a:p>
            <a:r>
              <a:rPr lang="en-US" b="1" dirty="0"/>
              <a:t>Treatment:</a:t>
            </a:r>
            <a:br>
              <a:rPr lang="en-US" b="1" dirty="0"/>
            </a:br>
            <a:r>
              <a:rPr lang="en-US" b="1" dirty="0"/>
              <a:t>-  </a:t>
            </a:r>
            <a:r>
              <a:rPr lang="en-US" dirty="0"/>
              <a:t>Treat hemorrhoids only when the patient complains of them. No matter how bad the hemorrhoids look to the practitioner, </a:t>
            </a:r>
            <a:r>
              <a:rPr lang="en-US" u="sng" dirty="0"/>
              <a:t>they should not be treated unless they bother the patient</a:t>
            </a:r>
            <a:r>
              <a:rPr lang="en-US" dirty="0"/>
              <a:t>.​</a:t>
            </a:r>
            <a:br>
              <a:rPr lang="en-US" dirty="0"/>
            </a:br>
            <a:br>
              <a:rPr lang="en-US" dirty="0"/>
            </a:br>
            <a:r>
              <a:rPr lang="en-US" b="1" dirty="0"/>
              <a:t>-  P</a:t>
            </a:r>
            <a:r>
              <a:rPr lang="en-US" dirty="0"/>
              <a:t>atients with symptomatic hemorrhoids </a:t>
            </a:r>
            <a:r>
              <a:rPr lang="en-US" u="sng" dirty="0"/>
              <a:t>initially</a:t>
            </a:r>
            <a:r>
              <a:rPr lang="en-US" dirty="0"/>
              <a:t> be treated with </a:t>
            </a:r>
            <a:r>
              <a:rPr lang="en-US" b="1" u="sng" dirty="0"/>
              <a:t>Conservative treatment including</a:t>
            </a:r>
            <a:r>
              <a:rPr lang="en-US" dirty="0"/>
              <a:t>:</a:t>
            </a:r>
            <a:br>
              <a:rPr lang="en-US" dirty="0"/>
            </a:br>
            <a:r>
              <a:rPr lang="en-US" b="1" dirty="0"/>
              <a:t> (1) high fiber diet ,laxatives and suppositories., sitz bath in warm water,</a:t>
            </a:r>
            <a:r>
              <a:rPr lang="ar-EG" b="1" dirty="0"/>
              <a:t> </a:t>
            </a:r>
            <a:r>
              <a:rPr lang="en-US" b="1" dirty="0"/>
              <a:t>stool softeners and bulking agents to ease the defecatory act,</a:t>
            </a:r>
            <a:r>
              <a:rPr lang="ar-EG" b="1" dirty="0"/>
              <a:t> </a:t>
            </a:r>
            <a:r>
              <a:rPr lang="en-US" b="1" dirty="0"/>
              <a:t>avoid straining , creams.</a:t>
            </a:r>
            <a:br>
              <a:rPr lang="en-US" b="1" dirty="0"/>
            </a:br>
            <a:br>
              <a:rPr lang="en-US" b="1" dirty="0"/>
            </a:br>
            <a:r>
              <a:rPr lang="en-US" b="1" dirty="0"/>
              <a:t>-  In those with first- or second-degree piles (whose symptoms are not improved by conservative measures):</a:t>
            </a:r>
            <a:br>
              <a:rPr lang="en-US" b="1" dirty="0"/>
            </a:br>
            <a:r>
              <a:rPr lang="en-US" b="1" dirty="0"/>
              <a:t> (1) injection sclerotherapy (Mitchell)</a:t>
            </a:r>
            <a:br>
              <a:rPr lang="en-US" b="1" dirty="0"/>
            </a:br>
            <a:br>
              <a:rPr lang="en-US" b="1" dirty="0"/>
            </a:br>
            <a:r>
              <a:rPr lang="en-US" b="1" dirty="0"/>
              <a:t>-  For more bulky piles:</a:t>
            </a:r>
            <a:br>
              <a:rPr lang="en-US" b="1" dirty="0"/>
            </a:br>
            <a:r>
              <a:rPr lang="en-US" b="1" dirty="0"/>
              <a:t> (1) Banding</a:t>
            </a:r>
            <a:br>
              <a:rPr lang="en-US" b="1" dirty="0"/>
            </a:br>
            <a:endParaRPr lang="ar-EG" b="1" dirty="0"/>
          </a:p>
          <a:p>
            <a:r>
              <a:rPr lang="en-US" b="1" dirty="0"/>
              <a:t>The techniques of cryotherapy and infrared photocoagulation (Leicester) are not often used nowadays.</a:t>
            </a:r>
            <a:br>
              <a:rPr lang="en-US" b="1" dirty="0"/>
            </a:br>
            <a:endParaRPr lang="ar-EG" b="1" dirty="0"/>
          </a:p>
          <a:p>
            <a:r>
              <a:rPr lang="en-US" b="1" dirty="0"/>
              <a:t>Any invasive treatment, The aim is to create fibrosis, cause obliteration of the vascular channels and hitch up the anorectal mucosa.</a:t>
            </a:r>
          </a:p>
        </p:txBody>
      </p:sp>
    </p:spTree>
    <p:extLst>
      <p:ext uri="{BB962C8B-B14F-4D97-AF65-F5344CB8AC3E}">
        <p14:creationId xmlns:p14="http://schemas.microsoft.com/office/powerpoint/2010/main" val="396220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F9A0CA-03EE-4C9C-B6E1-563098EBB9D2}"/>
              </a:ext>
            </a:extLst>
          </p:cNvPr>
          <p:cNvSpPr>
            <a:spLocks noGrp="1"/>
          </p:cNvSpPr>
          <p:nvPr>
            <p:ph sz="half" idx="1"/>
          </p:nvPr>
        </p:nvSpPr>
        <p:spPr>
          <a:xfrm>
            <a:off x="222587" y="432493"/>
            <a:ext cx="5183305" cy="895266"/>
          </a:xfrm>
        </p:spPr>
        <p:txBody>
          <a:bodyPr/>
          <a:lstStyle/>
          <a:p>
            <a:pPr algn="ctr"/>
            <a:r>
              <a:rPr lang="en-US" b="1" dirty="0"/>
              <a:t>Banding</a:t>
            </a:r>
          </a:p>
        </p:txBody>
      </p:sp>
      <p:sp>
        <p:nvSpPr>
          <p:cNvPr id="6" name="Content Placeholder 5">
            <a:extLst>
              <a:ext uri="{FF2B5EF4-FFF2-40B4-BE49-F238E27FC236}">
                <a16:creationId xmlns:a16="http://schemas.microsoft.com/office/drawing/2014/main" id="{12C2F2A9-2D32-46C1-A6D3-0F78C3DF5973}"/>
              </a:ext>
            </a:extLst>
          </p:cNvPr>
          <p:cNvSpPr>
            <a:spLocks noGrp="1"/>
          </p:cNvSpPr>
          <p:nvPr>
            <p:ph sz="half" idx="2"/>
          </p:nvPr>
        </p:nvSpPr>
        <p:spPr>
          <a:xfrm>
            <a:off x="6235311" y="432493"/>
            <a:ext cx="5431536" cy="895266"/>
          </a:xfrm>
        </p:spPr>
        <p:txBody>
          <a:bodyPr/>
          <a:lstStyle/>
          <a:p>
            <a:pPr algn="ctr"/>
            <a:r>
              <a:rPr lang="en-US" b="1" dirty="0"/>
              <a:t>Infrared photocoagulation:</a:t>
            </a:r>
            <a:endParaRPr lang="en-US" dirty="0"/>
          </a:p>
        </p:txBody>
      </p:sp>
      <p:pic>
        <p:nvPicPr>
          <p:cNvPr id="7" name="Picture 6" descr="Diagram&#10;&#10;Description automatically generated">
            <a:extLst>
              <a:ext uri="{FF2B5EF4-FFF2-40B4-BE49-F238E27FC236}">
                <a16:creationId xmlns:a16="http://schemas.microsoft.com/office/drawing/2014/main" id="{4EFE8FB7-2A8E-4D02-9B53-E014342D66DD}"/>
              </a:ext>
            </a:extLst>
          </p:cNvPr>
          <p:cNvPicPr>
            <a:picLocks noChangeAspect="1"/>
          </p:cNvPicPr>
          <p:nvPr/>
        </p:nvPicPr>
        <p:blipFill>
          <a:blip r:embed="rId2"/>
          <a:stretch>
            <a:fillRect/>
          </a:stretch>
        </p:blipFill>
        <p:spPr>
          <a:xfrm>
            <a:off x="222587" y="1440493"/>
            <a:ext cx="5183305" cy="5168532"/>
          </a:xfrm>
          <a:prstGeom prst="rect">
            <a:avLst/>
          </a:prstGeom>
        </p:spPr>
      </p:pic>
      <p:pic>
        <p:nvPicPr>
          <p:cNvPr id="8" name="Picture 7" descr="A picture containing indoor, table, sitting, holding&#10;&#10;Description automatically generated">
            <a:extLst>
              <a:ext uri="{FF2B5EF4-FFF2-40B4-BE49-F238E27FC236}">
                <a16:creationId xmlns:a16="http://schemas.microsoft.com/office/drawing/2014/main" id="{6B91E000-21F3-4F6B-8148-33B814BA207E}"/>
              </a:ext>
            </a:extLst>
          </p:cNvPr>
          <p:cNvPicPr>
            <a:picLocks noChangeAspect="1"/>
          </p:cNvPicPr>
          <p:nvPr/>
        </p:nvPicPr>
        <p:blipFill>
          <a:blip r:embed="rId3"/>
          <a:stretch>
            <a:fillRect/>
          </a:stretch>
        </p:blipFill>
        <p:spPr>
          <a:xfrm>
            <a:off x="5932745" y="1440493"/>
            <a:ext cx="6036668" cy="5186494"/>
          </a:xfrm>
          <a:prstGeom prst="rect">
            <a:avLst/>
          </a:prstGeom>
        </p:spPr>
      </p:pic>
    </p:spTree>
    <p:extLst>
      <p:ext uri="{BB962C8B-B14F-4D97-AF65-F5344CB8AC3E}">
        <p14:creationId xmlns:p14="http://schemas.microsoft.com/office/powerpoint/2010/main" val="40419498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E399CC-135D-4981-8CE7-01B572324B59}"/>
              </a:ext>
            </a:extLst>
          </p:cNvPr>
          <p:cNvSpPr>
            <a:spLocks noGrp="1"/>
          </p:cNvSpPr>
          <p:nvPr>
            <p:ph sz="half" idx="1"/>
          </p:nvPr>
        </p:nvSpPr>
        <p:spPr>
          <a:xfrm>
            <a:off x="1787436" y="1572361"/>
            <a:ext cx="4159700" cy="1233469"/>
          </a:xfrm>
        </p:spPr>
        <p:txBody>
          <a:bodyPr>
            <a:normAutofit/>
          </a:bodyPr>
          <a:lstStyle/>
          <a:p>
            <a:pPr algn="ctr"/>
            <a:r>
              <a:rPr lang="en-US" sz="2800" b="1" dirty="0"/>
              <a:t>Stapled hemorrhoidectomy</a:t>
            </a:r>
          </a:p>
        </p:txBody>
      </p:sp>
      <p:pic>
        <p:nvPicPr>
          <p:cNvPr id="5" name="Picture 4" descr="A picture containing green, indoor, sitting, small&#10;&#10;Description automatically generated">
            <a:extLst>
              <a:ext uri="{FF2B5EF4-FFF2-40B4-BE49-F238E27FC236}">
                <a16:creationId xmlns:a16="http://schemas.microsoft.com/office/drawing/2014/main" id="{17A44285-FB2D-4834-A856-5DF883923D18}"/>
              </a:ext>
            </a:extLst>
          </p:cNvPr>
          <p:cNvPicPr>
            <a:picLocks noChangeAspect="1"/>
          </p:cNvPicPr>
          <p:nvPr/>
        </p:nvPicPr>
        <p:blipFill>
          <a:blip r:embed="rId2"/>
          <a:stretch>
            <a:fillRect/>
          </a:stretch>
        </p:blipFill>
        <p:spPr>
          <a:xfrm>
            <a:off x="6002469" y="188324"/>
            <a:ext cx="5216769" cy="3040315"/>
          </a:xfrm>
          <a:prstGeom prst="rect">
            <a:avLst/>
          </a:prstGeom>
        </p:spPr>
      </p:pic>
      <p:pic>
        <p:nvPicPr>
          <p:cNvPr id="6" name="Picture 5" descr="Diagram&#10;&#10;Description automatically generated">
            <a:extLst>
              <a:ext uri="{FF2B5EF4-FFF2-40B4-BE49-F238E27FC236}">
                <a16:creationId xmlns:a16="http://schemas.microsoft.com/office/drawing/2014/main" id="{792AD688-6936-46EF-849D-A9EF5E38EDA8}"/>
              </a:ext>
            </a:extLst>
          </p:cNvPr>
          <p:cNvPicPr>
            <a:picLocks noChangeAspect="1"/>
          </p:cNvPicPr>
          <p:nvPr/>
        </p:nvPicPr>
        <p:blipFill rotWithShape="1">
          <a:blip r:embed="rId3"/>
          <a:srcRect l="7525" t="6566" r="13036" b="6146"/>
          <a:stretch/>
        </p:blipFill>
        <p:spPr>
          <a:xfrm>
            <a:off x="1787436" y="3429000"/>
            <a:ext cx="3037443" cy="3101456"/>
          </a:xfrm>
          <a:prstGeom prst="rect">
            <a:avLst/>
          </a:prstGeom>
        </p:spPr>
      </p:pic>
      <p:pic>
        <p:nvPicPr>
          <p:cNvPr id="7" name="Picture 6" descr="Diagram&#10;&#10;Description automatically generated">
            <a:extLst>
              <a:ext uri="{FF2B5EF4-FFF2-40B4-BE49-F238E27FC236}">
                <a16:creationId xmlns:a16="http://schemas.microsoft.com/office/drawing/2014/main" id="{6C412B49-2960-4E90-8DA4-3FEE5D2E325C}"/>
              </a:ext>
            </a:extLst>
          </p:cNvPr>
          <p:cNvPicPr>
            <a:picLocks noChangeAspect="1"/>
          </p:cNvPicPr>
          <p:nvPr/>
        </p:nvPicPr>
        <p:blipFill rotWithShape="1">
          <a:blip r:embed="rId4"/>
          <a:srcRect l="10240" t="6571" r="14977" b="6089"/>
          <a:stretch/>
        </p:blipFill>
        <p:spPr>
          <a:xfrm>
            <a:off x="4824879" y="3429000"/>
            <a:ext cx="3037443" cy="3101456"/>
          </a:xfrm>
          <a:prstGeom prst="rect">
            <a:avLst/>
          </a:prstGeom>
        </p:spPr>
      </p:pic>
      <p:pic>
        <p:nvPicPr>
          <p:cNvPr id="8" name="Picture 7" descr="Diagram&#10;&#10;Description automatically generated">
            <a:extLst>
              <a:ext uri="{FF2B5EF4-FFF2-40B4-BE49-F238E27FC236}">
                <a16:creationId xmlns:a16="http://schemas.microsoft.com/office/drawing/2014/main" id="{FBF883A6-5EBA-4B8E-A85B-CA22142B8B6F}"/>
              </a:ext>
            </a:extLst>
          </p:cNvPr>
          <p:cNvPicPr>
            <a:picLocks noChangeAspect="1"/>
          </p:cNvPicPr>
          <p:nvPr/>
        </p:nvPicPr>
        <p:blipFill rotWithShape="1">
          <a:blip r:embed="rId5"/>
          <a:srcRect l="7770" t="3722" r="9580" b="6702"/>
          <a:stretch/>
        </p:blipFill>
        <p:spPr>
          <a:xfrm>
            <a:off x="7862322" y="3429000"/>
            <a:ext cx="3356916" cy="3101456"/>
          </a:xfrm>
          <a:prstGeom prst="rect">
            <a:avLst/>
          </a:prstGeom>
        </p:spPr>
      </p:pic>
    </p:spTree>
    <p:extLst>
      <p:ext uri="{BB962C8B-B14F-4D97-AF65-F5344CB8AC3E}">
        <p14:creationId xmlns:p14="http://schemas.microsoft.com/office/powerpoint/2010/main" val="20301489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E89A90-C2E8-48D6-8CCD-123D78267063}"/>
              </a:ext>
            </a:extLst>
          </p:cNvPr>
          <p:cNvSpPr>
            <a:spLocks noGrp="1"/>
          </p:cNvSpPr>
          <p:nvPr>
            <p:ph idx="1"/>
          </p:nvPr>
        </p:nvSpPr>
        <p:spPr>
          <a:xfrm>
            <a:off x="321056" y="190500"/>
            <a:ext cx="11293200" cy="6477000"/>
          </a:xfrm>
        </p:spPr>
        <p:txBody>
          <a:bodyPr>
            <a:normAutofit lnSpcReduction="10000"/>
          </a:bodyPr>
          <a:lstStyle/>
          <a:p>
            <a:r>
              <a:rPr lang="en-US" b="1" dirty="0"/>
              <a:t>Complications:</a:t>
            </a:r>
            <a:br>
              <a:rPr lang="en-US" b="1" dirty="0"/>
            </a:br>
            <a:r>
              <a:rPr lang="en-US" b="1" dirty="0"/>
              <a:t>-  </a:t>
            </a:r>
            <a:r>
              <a:rPr lang="en-US" dirty="0"/>
              <a:t>Strangulation and thrombosis. </a:t>
            </a:r>
            <a:br>
              <a:rPr lang="en-US" b="1" dirty="0"/>
            </a:br>
            <a:r>
              <a:rPr lang="en-US" b="1" dirty="0"/>
              <a:t>-  </a:t>
            </a:r>
            <a:r>
              <a:rPr lang="en-US" dirty="0"/>
              <a:t>Ulceration. </a:t>
            </a:r>
            <a:br>
              <a:rPr lang="en-US" b="1" dirty="0"/>
            </a:br>
            <a:r>
              <a:rPr lang="en-US" b="1" dirty="0"/>
              <a:t>-  </a:t>
            </a:r>
            <a:r>
              <a:rPr lang="en-US" dirty="0"/>
              <a:t>Gangrene.</a:t>
            </a:r>
            <a:br>
              <a:rPr lang="en-US" b="1" dirty="0"/>
            </a:br>
            <a:r>
              <a:rPr lang="en-US" b="1" dirty="0"/>
              <a:t>-  </a:t>
            </a:r>
            <a:r>
              <a:rPr lang="en-US" dirty="0"/>
              <a:t>Portal pyemia. </a:t>
            </a:r>
            <a:br>
              <a:rPr lang="en-US" b="1" dirty="0"/>
            </a:br>
            <a:r>
              <a:rPr lang="en-US" b="1" dirty="0"/>
              <a:t>-  </a:t>
            </a:r>
            <a:r>
              <a:rPr lang="en-US" dirty="0"/>
              <a:t>Fibrosis.</a:t>
            </a:r>
            <a:br>
              <a:rPr lang="en-US" b="1" dirty="0"/>
            </a:br>
            <a:r>
              <a:rPr lang="en-US" b="1" dirty="0"/>
              <a:t>-  </a:t>
            </a:r>
            <a:r>
              <a:rPr lang="en-US" dirty="0"/>
              <a:t>Secondary infection, abscess, and incontinence.</a:t>
            </a:r>
          </a:p>
          <a:p>
            <a:r>
              <a:rPr lang="en-US" b="1" dirty="0"/>
              <a:t>Treatment of complications:</a:t>
            </a:r>
            <a:br>
              <a:rPr lang="en-US" b="1" dirty="0"/>
            </a:br>
            <a:r>
              <a:rPr lang="en-US" b="1" dirty="0"/>
              <a:t>(1)  Strangulation, thrombosis and gangrene:</a:t>
            </a:r>
            <a:br>
              <a:rPr lang="en-US" b="1" dirty="0"/>
            </a:br>
            <a:r>
              <a:rPr lang="en-US" b="1" dirty="0"/>
              <a:t>   -</a:t>
            </a:r>
            <a:r>
              <a:rPr lang="en-US" dirty="0"/>
              <a:t>Managed by medical therapy.</a:t>
            </a:r>
            <a:br>
              <a:rPr lang="en-US" dirty="0"/>
            </a:br>
            <a:r>
              <a:rPr lang="en-US" dirty="0"/>
              <a:t>   </a:t>
            </a:r>
            <a:r>
              <a:rPr lang="en-US" b="1" dirty="0"/>
              <a:t>-</a:t>
            </a:r>
            <a:r>
              <a:rPr lang="en-US" dirty="0"/>
              <a:t>If failed then surgery.</a:t>
            </a:r>
            <a:br>
              <a:rPr lang="en-US" dirty="0"/>
            </a:br>
            <a:r>
              <a:rPr lang="en-US" dirty="0"/>
              <a:t>   </a:t>
            </a:r>
            <a:r>
              <a:rPr lang="en-US" b="1" dirty="0"/>
              <a:t>-</a:t>
            </a:r>
            <a:r>
              <a:rPr lang="en-US" dirty="0"/>
              <a:t>Antibiotic for portal pyemia.</a:t>
            </a:r>
            <a:br>
              <a:rPr lang="en-US" dirty="0"/>
            </a:br>
            <a:r>
              <a:rPr lang="en-US" dirty="0"/>
              <a:t>   </a:t>
            </a:r>
            <a:r>
              <a:rPr lang="en-US" b="1" dirty="0"/>
              <a:t>-</a:t>
            </a:r>
            <a:r>
              <a:rPr lang="en-US" dirty="0"/>
              <a:t>Pain killers, bed rest.</a:t>
            </a:r>
            <a:br>
              <a:rPr lang="en-US" dirty="0"/>
            </a:br>
            <a:r>
              <a:rPr lang="en-US" dirty="0"/>
              <a:t>   </a:t>
            </a:r>
            <a:r>
              <a:rPr lang="en-US" b="1" dirty="0"/>
              <a:t>-</a:t>
            </a:r>
            <a:r>
              <a:rPr lang="en-US" dirty="0"/>
              <a:t>Hot and cold paths to cause SHRINKAGE 3-4 DAYS. (Sitz Bath)</a:t>
            </a:r>
            <a:br>
              <a:rPr lang="en-US" dirty="0"/>
            </a:br>
            <a:r>
              <a:rPr lang="en-US" b="1" dirty="0"/>
              <a:t>(2)  Severe hemorrhage: </a:t>
            </a:r>
            <a:r>
              <a:rPr lang="en-US" dirty="0"/>
              <a:t>​</a:t>
            </a:r>
            <a:br>
              <a:rPr lang="en-US" dirty="0"/>
            </a:br>
            <a:r>
              <a:rPr lang="en-US" dirty="0"/>
              <a:t>   </a:t>
            </a:r>
            <a:r>
              <a:rPr lang="en-US" b="1" dirty="0"/>
              <a:t>-</a:t>
            </a:r>
            <a:r>
              <a:rPr lang="en-US" dirty="0"/>
              <a:t>Injection of morphine and blood transfusion if necessary.</a:t>
            </a:r>
            <a:br>
              <a:rPr lang="en-US" dirty="0"/>
            </a:br>
            <a:r>
              <a:rPr lang="en-US" dirty="0"/>
              <a:t>   </a:t>
            </a:r>
            <a:r>
              <a:rPr lang="en-US" b="1" dirty="0"/>
              <a:t>-</a:t>
            </a:r>
            <a:r>
              <a:rPr lang="en-US" dirty="0"/>
              <a:t>After adequate blood replacement, </a:t>
            </a:r>
            <a:r>
              <a:rPr lang="en-US" u="sng" dirty="0"/>
              <a:t>ligation and excision of the piles may be required</a:t>
            </a:r>
            <a:r>
              <a:rPr lang="en-US" dirty="0"/>
              <a:t>.</a:t>
            </a:r>
          </a:p>
          <a:p>
            <a:endParaRPr lang="en-US" dirty="0"/>
          </a:p>
          <a:p>
            <a:endParaRPr lang="en-US" b="1" dirty="0"/>
          </a:p>
        </p:txBody>
      </p:sp>
    </p:spTree>
    <p:extLst>
      <p:ext uri="{BB962C8B-B14F-4D97-AF65-F5344CB8AC3E}">
        <p14:creationId xmlns:p14="http://schemas.microsoft.com/office/powerpoint/2010/main" val="277221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EF6B3E-8E6D-4F42-8A43-F0A2C2784462}"/>
              </a:ext>
            </a:extLst>
          </p:cNvPr>
          <p:cNvSpPr>
            <a:spLocks noGrp="1"/>
          </p:cNvSpPr>
          <p:nvPr>
            <p:ph idx="1"/>
          </p:nvPr>
        </p:nvSpPr>
        <p:spPr>
          <a:xfrm>
            <a:off x="781939" y="768350"/>
            <a:ext cx="10628122" cy="5321300"/>
          </a:xfrm>
        </p:spPr>
        <p:txBody>
          <a:bodyPr>
            <a:normAutofit/>
          </a:bodyPr>
          <a:lstStyle/>
          <a:p>
            <a:r>
              <a:rPr lang="en-US" b="1" dirty="0"/>
              <a:t>Indications for Hemorrhoidectomy:</a:t>
            </a:r>
            <a:br>
              <a:rPr lang="en-US" b="1" dirty="0"/>
            </a:br>
            <a:br>
              <a:rPr lang="en-US" b="1" dirty="0"/>
            </a:br>
            <a:r>
              <a:rPr lang="en-US" b="1" dirty="0"/>
              <a:t>-  </a:t>
            </a:r>
            <a:r>
              <a:rPr lang="en-US" dirty="0"/>
              <a:t>Third- and fourth-degree hemorrhoids.</a:t>
            </a:r>
            <a:br>
              <a:rPr lang="en-US" dirty="0"/>
            </a:br>
            <a:br>
              <a:rPr lang="en-US" b="1" dirty="0"/>
            </a:br>
            <a:r>
              <a:rPr lang="en-US" b="1" dirty="0"/>
              <a:t>-  </a:t>
            </a:r>
            <a:r>
              <a:rPr lang="en-US" dirty="0"/>
              <a:t>Second-degree hemorrhoids that </a:t>
            </a:r>
            <a:r>
              <a:rPr lang="en-US" u="sng" dirty="0"/>
              <a:t>have not been cured</a:t>
            </a:r>
            <a:r>
              <a:rPr lang="en-US" dirty="0"/>
              <a:t> by non-operative treatments.</a:t>
            </a:r>
            <a:br>
              <a:rPr lang="en-US" dirty="0"/>
            </a:br>
            <a:br>
              <a:rPr lang="en-US" b="1" dirty="0"/>
            </a:br>
            <a:r>
              <a:rPr lang="en-US" b="1" dirty="0"/>
              <a:t>-  </a:t>
            </a:r>
            <a:r>
              <a:rPr lang="en-US" dirty="0"/>
              <a:t>Fibrosed hemorrhoids.</a:t>
            </a:r>
            <a:br>
              <a:rPr lang="en-US" dirty="0"/>
            </a:br>
            <a:br>
              <a:rPr lang="en-US" b="1" dirty="0"/>
            </a:br>
            <a:r>
              <a:rPr lang="en-US" b="1" dirty="0"/>
              <a:t>-  </a:t>
            </a:r>
            <a:r>
              <a:rPr lang="en-US" dirty="0" err="1"/>
              <a:t>Interno</a:t>
            </a:r>
            <a:r>
              <a:rPr lang="en-US" dirty="0"/>
              <a:t>-external hemorrhoids when the external hemorrhoid is well defined.</a:t>
            </a:r>
            <a:br>
              <a:rPr lang="en-US" dirty="0"/>
            </a:br>
            <a:br>
              <a:rPr lang="en-US" b="1" dirty="0"/>
            </a:br>
            <a:r>
              <a:rPr lang="en-US" b="1" dirty="0"/>
              <a:t>-  </a:t>
            </a:r>
            <a:r>
              <a:rPr lang="en-US" dirty="0"/>
              <a:t>The other </a:t>
            </a:r>
            <a:r>
              <a:rPr lang="en-US" u="sng" dirty="0"/>
              <a:t>strong indication</a:t>
            </a:r>
            <a:r>
              <a:rPr lang="en-US" dirty="0"/>
              <a:t> for surgery is hemorrhoidal bleeding </a:t>
            </a:r>
            <a:r>
              <a:rPr lang="en-US" u="sng" dirty="0"/>
              <a:t>sufficient to cause anemia</a:t>
            </a:r>
            <a:r>
              <a:rPr lang="en-US" dirty="0"/>
              <a:t>.</a:t>
            </a:r>
          </a:p>
        </p:txBody>
      </p:sp>
    </p:spTree>
    <p:extLst>
      <p:ext uri="{BB962C8B-B14F-4D97-AF65-F5344CB8AC3E}">
        <p14:creationId xmlns:p14="http://schemas.microsoft.com/office/powerpoint/2010/main" val="944548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1A1208-DFBB-4D8A-BCD5-A6843BEE103C}"/>
              </a:ext>
            </a:extLst>
          </p:cNvPr>
          <p:cNvSpPr>
            <a:spLocks noGrp="1"/>
          </p:cNvSpPr>
          <p:nvPr>
            <p:ph idx="1"/>
          </p:nvPr>
        </p:nvSpPr>
        <p:spPr>
          <a:xfrm>
            <a:off x="305033" y="333274"/>
            <a:ext cx="10810270" cy="3906218"/>
          </a:xfrm>
        </p:spPr>
        <p:txBody>
          <a:bodyPr/>
          <a:lstStyle/>
          <a:p>
            <a:r>
              <a:rPr lang="en-US" b="1" dirty="0"/>
              <a:t>Quick summary of treatment for internal hemorrhoids by grade:</a:t>
            </a:r>
            <a:br>
              <a:rPr lang="en-US" b="1" dirty="0"/>
            </a:br>
            <a:br>
              <a:rPr lang="en-US" b="1" dirty="0"/>
            </a:br>
            <a:r>
              <a:rPr lang="en-US" b="1" dirty="0"/>
              <a:t>-  </a:t>
            </a:r>
            <a:r>
              <a:rPr lang="en-US" b="1" u="sng" dirty="0"/>
              <a:t>Grade I hemorrhoids</a:t>
            </a:r>
            <a:r>
              <a:rPr lang="en-US" dirty="0"/>
              <a:t> are treated with conservative medical therapy.</a:t>
            </a:r>
            <a:br>
              <a:rPr lang="en-US" dirty="0"/>
            </a:br>
            <a:r>
              <a:rPr lang="en-US" b="1" dirty="0"/>
              <a:t>-  </a:t>
            </a:r>
            <a:r>
              <a:rPr lang="en-US" b="1" u="sng" dirty="0"/>
              <a:t>Grade II or III hemorrhoids</a:t>
            </a:r>
            <a:r>
              <a:rPr lang="en-US" dirty="0"/>
              <a:t> are initially treated with nonsurgical procedures.</a:t>
            </a:r>
            <a:br>
              <a:rPr lang="en-US" dirty="0"/>
            </a:br>
            <a:r>
              <a:rPr lang="en-US" b="1" dirty="0"/>
              <a:t>-  </a:t>
            </a:r>
            <a:r>
              <a:rPr lang="en-US" b="1" u="sng" dirty="0"/>
              <a:t>Very symptomatic grade III and grade IV hemorrhoids</a:t>
            </a:r>
            <a:r>
              <a:rPr lang="en-US" dirty="0"/>
              <a:t> are best treated with surgical hemorrhoidectomy.</a:t>
            </a:r>
            <a:br>
              <a:rPr lang="en-US" b="1" dirty="0"/>
            </a:br>
            <a:r>
              <a:rPr lang="en-US" b="1" dirty="0"/>
              <a:t>-  </a:t>
            </a:r>
            <a:r>
              <a:rPr lang="en-US" dirty="0"/>
              <a:t>Treatment of </a:t>
            </a:r>
            <a:r>
              <a:rPr lang="en-US" b="1" u="sng" dirty="0"/>
              <a:t>grade IV internal hemorrhoids</a:t>
            </a:r>
            <a:r>
              <a:rPr lang="en-US" dirty="0"/>
              <a:t> or any incarcerated or gangrenous tissue requires prompt surgical consultation.</a:t>
            </a:r>
          </a:p>
        </p:txBody>
      </p:sp>
      <p:pic>
        <p:nvPicPr>
          <p:cNvPr id="4" name="Picture 3" descr="Graphical user interface, text, application&#10;&#10;Description automatically generated">
            <a:extLst>
              <a:ext uri="{FF2B5EF4-FFF2-40B4-BE49-F238E27FC236}">
                <a16:creationId xmlns:a16="http://schemas.microsoft.com/office/drawing/2014/main" id="{0504109D-E4EC-4B1F-8572-D8AE9691CB2F}"/>
              </a:ext>
            </a:extLst>
          </p:cNvPr>
          <p:cNvPicPr>
            <a:picLocks noChangeAspect="1"/>
          </p:cNvPicPr>
          <p:nvPr/>
        </p:nvPicPr>
        <p:blipFill rotWithShape="1">
          <a:blip r:embed="rId3">
            <a:extLst>
              <a:ext uri="{28A0092B-C50C-407E-A947-70E740481C1C}">
                <a14:useLocalDpi xmlns:a14="http://schemas.microsoft.com/office/drawing/2010/main" val="0"/>
              </a:ext>
            </a:extLst>
          </a:blip>
          <a:srcRect l="1138" t="15224" r="1707" b="2224"/>
          <a:stretch/>
        </p:blipFill>
        <p:spPr>
          <a:xfrm>
            <a:off x="6095999" y="3683358"/>
            <a:ext cx="5790968" cy="2974246"/>
          </a:xfrm>
          <a:prstGeom prst="rect">
            <a:avLst/>
          </a:prstGeom>
        </p:spPr>
      </p:pic>
      <p:pic>
        <p:nvPicPr>
          <p:cNvPr id="5" name="Content Placeholder 4" descr="Graphical user interface, text, application, chat or text message&#10;&#10;Description automatically generated">
            <a:extLst>
              <a:ext uri="{FF2B5EF4-FFF2-40B4-BE49-F238E27FC236}">
                <a16:creationId xmlns:a16="http://schemas.microsoft.com/office/drawing/2014/main" id="{406C1D3C-1185-4DF6-83CF-34ADA42D86B8}"/>
              </a:ext>
            </a:extLst>
          </p:cNvPr>
          <p:cNvPicPr>
            <a:picLocks noChangeAspect="1"/>
          </p:cNvPicPr>
          <p:nvPr/>
        </p:nvPicPr>
        <p:blipFill rotWithShape="1">
          <a:blip r:embed="rId4">
            <a:extLst>
              <a:ext uri="{28A0092B-C50C-407E-A947-70E740481C1C}">
                <a14:useLocalDpi xmlns:a14="http://schemas.microsoft.com/office/drawing/2010/main" val="0"/>
              </a:ext>
            </a:extLst>
          </a:blip>
          <a:srcRect l="1450" t="17549" r="13040" b="4423"/>
          <a:stretch/>
        </p:blipFill>
        <p:spPr>
          <a:xfrm>
            <a:off x="633709" y="4304499"/>
            <a:ext cx="5133614" cy="2353105"/>
          </a:xfrm>
          <a:prstGeom prst="rect">
            <a:avLst/>
          </a:prstGeom>
        </p:spPr>
      </p:pic>
    </p:spTree>
    <p:extLst>
      <p:ext uri="{BB962C8B-B14F-4D97-AF65-F5344CB8AC3E}">
        <p14:creationId xmlns:p14="http://schemas.microsoft.com/office/powerpoint/2010/main" val="3780932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48265C-61FB-4398-8D1C-4191C76C1A10}"/>
              </a:ext>
            </a:extLst>
          </p:cNvPr>
          <p:cNvSpPr>
            <a:spLocks noGrp="1"/>
          </p:cNvSpPr>
          <p:nvPr>
            <p:ph idx="1"/>
          </p:nvPr>
        </p:nvSpPr>
        <p:spPr>
          <a:xfrm>
            <a:off x="449400" y="270163"/>
            <a:ext cx="11293200" cy="6317673"/>
          </a:xfrm>
        </p:spPr>
        <p:txBody>
          <a:bodyPr>
            <a:normAutofit/>
          </a:bodyPr>
          <a:lstStyle/>
          <a:p>
            <a:r>
              <a:rPr lang="en-US" b="1" dirty="0"/>
              <a:t>Differential Diagnosis of Hemorrhoids:</a:t>
            </a:r>
            <a:br>
              <a:rPr lang="en-US" b="1" dirty="0"/>
            </a:br>
            <a:r>
              <a:rPr lang="en-US" b="1" dirty="0"/>
              <a:t>-  </a:t>
            </a:r>
            <a:r>
              <a:rPr lang="en-US" dirty="0"/>
              <a:t>Inflammatory bowel disease (UC &amp; CD)</a:t>
            </a:r>
            <a:br>
              <a:rPr lang="en-US" dirty="0"/>
            </a:br>
            <a:r>
              <a:rPr lang="en-US" b="1" dirty="0"/>
              <a:t>-</a:t>
            </a:r>
            <a:r>
              <a:rPr lang="en-US" dirty="0"/>
              <a:t>  Condyloma Acuminatum (Genital Warts)</a:t>
            </a:r>
            <a:br>
              <a:rPr lang="en-US" dirty="0"/>
            </a:br>
            <a:r>
              <a:rPr lang="en-US" b="1" dirty="0"/>
              <a:t>-</a:t>
            </a:r>
            <a:r>
              <a:rPr lang="en-US" dirty="0"/>
              <a:t>  Coagulopathy</a:t>
            </a:r>
            <a:br>
              <a:rPr lang="en-US" dirty="0"/>
            </a:br>
            <a:r>
              <a:rPr lang="en-US" b="1" dirty="0"/>
              <a:t>-</a:t>
            </a:r>
            <a:r>
              <a:rPr lang="en-US" dirty="0"/>
              <a:t>  Anal fissure</a:t>
            </a:r>
            <a:br>
              <a:rPr lang="en-US" dirty="0"/>
            </a:br>
            <a:r>
              <a:rPr lang="en-US" b="1" dirty="0"/>
              <a:t>-</a:t>
            </a:r>
            <a:r>
              <a:rPr lang="en-US" dirty="0"/>
              <a:t>  Anal fistula</a:t>
            </a:r>
            <a:br>
              <a:rPr lang="en-US" dirty="0"/>
            </a:br>
            <a:r>
              <a:rPr lang="en-US" b="1" dirty="0"/>
              <a:t>-</a:t>
            </a:r>
            <a:r>
              <a:rPr lang="en-US" dirty="0"/>
              <a:t>  Viral or bacterial skin infection</a:t>
            </a:r>
            <a:br>
              <a:rPr lang="en-US" dirty="0"/>
            </a:br>
            <a:r>
              <a:rPr lang="en-US" b="1" dirty="0"/>
              <a:t>-</a:t>
            </a:r>
            <a:r>
              <a:rPr lang="en-US" dirty="0"/>
              <a:t>  Acute Proctitis</a:t>
            </a:r>
          </a:p>
          <a:p>
            <a:pPr marL="1944" indent="0">
              <a:buNone/>
            </a:pPr>
            <a:endParaRPr lang="en-US" dirty="0"/>
          </a:p>
          <a:p>
            <a:r>
              <a:rPr lang="en-US" b="1" dirty="0"/>
              <a:t>Prognosis:</a:t>
            </a:r>
            <a:br>
              <a:rPr lang="en-US" b="1" dirty="0"/>
            </a:br>
            <a:r>
              <a:rPr lang="en-US" b="1" dirty="0"/>
              <a:t>-  </a:t>
            </a:r>
            <a:r>
              <a:rPr lang="en-US" dirty="0"/>
              <a:t>Most hemorrhoids resolve spontaneously or with conservative medical therapy alone.  The recurrence rate with nonsurgical techniques is 10-50% over a 5-year period, whereas that of surgical hemorrhoidectomy is less than 5%.</a:t>
            </a:r>
            <a:br>
              <a:rPr lang="en-US" dirty="0"/>
            </a:br>
            <a:r>
              <a:rPr lang="en-US" b="1" dirty="0"/>
              <a:t>-</a:t>
            </a:r>
            <a:r>
              <a:rPr lang="en-US" dirty="0"/>
              <a:t>  Regarding complications from surgery, well-trained surgeons should experience complications in fewer than 5% of cases.</a:t>
            </a:r>
          </a:p>
          <a:p>
            <a:endParaRPr lang="en-US" b="1" dirty="0"/>
          </a:p>
          <a:p>
            <a:endParaRPr lang="en-US" b="1" dirty="0"/>
          </a:p>
        </p:txBody>
      </p:sp>
    </p:spTree>
    <p:extLst>
      <p:ext uri="{BB962C8B-B14F-4D97-AF65-F5344CB8AC3E}">
        <p14:creationId xmlns:p14="http://schemas.microsoft.com/office/powerpoint/2010/main" val="4175108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0C3C-77D8-4100-B45B-D10EE410CDC6}"/>
              </a:ext>
            </a:extLst>
          </p:cNvPr>
          <p:cNvSpPr>
            <a:spLocks noGrp="1"/>
          </p:cNvSpPr>
          <p:nvPr>
            <p:ph type="title"/>
          </p:nvPr>
        </p:nvSpPr>
        <p:spPr>
          <a:xfrm>
            <a:off x="3381340" y="2863145"/>
            <a:ext cx="5429319" cy="1131709"/>
          </a:xfrm>
        </p:spPr>
        <p:txBody>
          <a:bodyPr>
            <a:normAutofit/>
          </a:bodyPr>
          <a:lstStyle/>
          <a:p>
            <a:pPr algn="ctr"/>
            <a:r>
              <a:rPr lang="en-US" sz="6000" dirty="0"/>
              <a:t>Anal Fissure</a:t>
            </a:r>
          </a:p>
        </p:txBody>
      </p:sp>
    </p:spTree>
    <p:extLst>
      <p:ext uri="{BB962C8B-B14F-4D97-AF65-F5344CB8AC3E}">
        <p14:creationId xmlns:p14="http://schemas.microsoft.com/office/powerpoint/2010/main" val="6521286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F4F2-4D14-4824-AB49-024CF29FE414}"/>
              </a:ext>
            </a:extLst>
          </p:cNvPr>
          <p:cNvSpPr>
            <a:spLocks noGrp="1"/>
          </p:cNvSpPr>
          <p:nvPr>
            <p:ph type="title"/>
          </p:nvPr>
        </p:nvSpPr>
        <p:spPr>
          <a:xfrm>
            <a:off x="439272" y="246296"/>
            <a:ext cx="11301984" cy="525600"/>
          </a:xfrm>
        </p:spPr>
        <p:txBody>
          <a:bodyPr/>
          <a:lstStyle/>
          <a:p>
            <a:pPr algn="ctr"/>
            <a:r>
              <a:rPr lang="en-US" dirty="0"/>
              <a:t>Anal Fissure</a:t>
            </a:r>
          </a:p>
        </p:txBody>
      </p:sp>
      <p:sp>
        <p:nvSpPr>
          <p:cNvPr id="3" name="Content Placeholder 2">
            <a:extLst>
              <a:ext uri="{FF2B5EF4-FFF2-40B4-BE49-F238E27FC236}">
                <a16:creationId xmlns:a16="http://schemas.microsoft.com/office/drawing/2014/main" id="{4947095E-461D-49E6-8492-7AECAAE2761F}"/>
              </a:ext>
            </a:extLst>
          </p:cNvPr>
          <p:cNvSpPr>
            <a:spLocks noGrp="1"/>
          </p:cNvSpPr>
          <p:nvPr>
            <p:ph idx="1"/>
          </p:nvPr>
        </p:nvSpPr>
        <p:spPr>
          <a:xfrm>
            <a:off x="189890" y="926276"/>
            <a:ext cx="11551366" cy="5685427"/>
          </a:xfrm>
        </p:spPr>
        <p:txBody>
          <a:bodyPr>
            <a:normAutofit/>
          </a:bodyPr>
          <a:lstStyle/>
          <a:p>
            <a:r>
              <a:rPr lang="en-US" dirty="0"/>
              <a:t>Synonym: fissure-in-</a:t>
            </a:r>
            <a:r>
              <a:rPr lang="en-US" dirty="0" err="1"/>
              <a:t>ano</a:t>
            </a:r>
            <a:r>
              <a:rPr lang="en-US" dirty="0"/>
              <a:t>.</a:t>
            </a:r>
          </a:p>
          <a:p>
            <a:r>
              <a:rPr lang="en-US" dirty="0"/>
              <a:t>Is a longitudinal split in the anoderm of the distal anal canal, which extends from the anal verge approximal towards, but not beyond, the dentate line.</a:t>
            </a:r>
          </a:p>
          <a:p>
            <a:r>
              <a:rPr lang="en-US" dirty="0"/>
              <a:t>Classically, the cause of an anal fissures arises from </a:t>
            </a:r>
            <a:r>
              <a:rPr lang="en-US" b="1" u="sng" dirty="0"/>
              <a:t>the trauma</a:t>
            </a:r>
            <a:r>
              <a:rPr lang="en-US" dirty="0"/>
              <a:t>, caused by the strained evacuation of a hard stool or, less commonly, from the repeated passage of diarrhea.</a:t>
            </a:r>
          </a:p>
          <a:p>
            <a:r>
              <a:rPr lang="en-US" dirty="0"/>
              <a:t>The most common part of the rectum that being affected with fissure is </a:t>
            </a:r>
            <a:r>
              <a:rPr lang="en-US" b="1" u="sng" dirty="0"/>
              <a:t>the posterior midline</a:t>
            </a:r>
            <a:r>
              <a:rPr lang="en-US" dirty="0"/>
              <a:t>.</a:t>
            </a:r>
          </a:p>
          <a:p>
            <a:r>
              <a:rPr lang="en-US" dirty="0"/>
              <a:t>The reason of that is not completely clear, but recent studies show that it’s maybe due to </a:t>
            </a:r>
            <a:r>
              <a:rPr lang="en-US" u="sng" dirty="0"/>
              <a:t>exaggerated shearing forces acting at that site</a:t>
            </a:r>
            <a:r>
              <a:rPr lang="en-US" dirty="0"/>
              <a:t> (due to defecation) </a:t>
            </a:r>
            <a:r>
              <a:rPr lang="en-US" u="sng" dirty="0"/>
              <a:t>with less elastic anoderm </a:t>
            </a:r>
            <a:r>
              <a:rPr lang="en-US" dirty="0"/>
              <a:t>endowed with increased density of longitudinal muscle extensions in that region of anal circumference.</a:t>
            </a:r>
          </a:p>
          <a:p>
            <a:r>
              <a:rPr lang="en-US" b="1" u="sng" dirty="0"/>
              <a:t>Anterior anal fissure</a:t>
            </a:r>
            <a:r>
              <a:rPr lang="en-US" dirty="0"/>
              <a:t> is much more common in women after vaginal delivery, because it </a:t>
            </a:r>
            <a:r>
              <a:rPr lang="en-US" b="1" u="sng" dirty="0"/>
              <a:t>causes</a:t>
            </a:r>
            <a:r>
              <a:rPr lang="en-US" dirty="0"/>
              <a:t> trauma to the anal canal and that in order </a:t>
            </a:r>
            <a:r>
              <a:rPr lang="en-US" b="1" u="sng" dirty="0"/>
              <a:t>causes</a:t>
            </a:r>
            <a:r>
              <a:rPr lang="en-US" dirty="0"/>
              <a:t> tearing of it. </a:t>
            </a:r>
          </a:p>
          <a:p>
            <a:endParaRPr lang="en-US" dirty="0"/>
          </a:p>
          <a:p>
            <a:endParaRPr lang="en-US" dirty="0"/>
          </a:p>
        </p:txBody>
      </p:sp>
    </p:spTree>
    <p:extLst>
      <p:ext uri="{BB962C8B-B14F-4D97-AF65-F5344CB8AC3E}">
        <p14:creationId xmlns:p14="http://schemas.microsoft.com/office/powerpoint/2010/main" val="3349634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8FF844-ABFA-4113-A2CC-7310E4EA0C98}"/>
              </a:ext>
            </a:extLst>
          </p:cNvPr>
          <p:cNvSpPr>
            <a:spLocks noGrp="1"/>
          </p:cNvSpPr>
          <p:nvPr>
            <p:ph idx="1"/>
          </p:nvPr>
        </p:nvSpPr>
        <p:spPr>
          <a:xfrm>
            <a:off x="448056" y="855023"/>
            <a:ext cx="11293200" cy="5569527"/>
          </a:xfrm>
        </p:spPr>
        <p:txBody>
          <a:bodyPr/>
          <a:lstStyle/>
          <a:p>
            <a:r>
              <a:rPr lang="en-US" dirty="0"/>
              <a:t>There are some </a:t>
            </a:r>
            <a:r>
              <a:rPr lang="en-US" b="1" u="sng" dirty="0"/>
              <a:t>factors</a:t>
            </a:r>
            <a:r>
              <a:rPr lang="en-US" dirty="0"/>
              <a:t> play a role in the perpetuation and chronicity of the case, such as:</a:t>
            </a:r>
            <a:br>
              <a:rPr lang="en-US" dirty="0"/>
            </a:br>
            <a:r>
              <a:rPr lang="en-US" b="1" dirty="0"/>
              <a:t>(1) </a:t>
            </a:r>
            <a:r>
              <a:rPr lang="en-US" dirty="0"/>
              <a:t>Repeated trauma, like frequent anal intercourse.</a:t>
            </a:r>
            <a:br>
              <a:rPr lang="en-US" dirty="0"/>
            </a:br>
            <a:r>
              <a:rPr lang="en-US" b="1" dirty="0"/>
              <a:t>(2) </a:t>
            </a:r>
            <a:r>
              <a:rPr lang="en-US" dirty="0"/>
              <a:t>Vascular malformations that result in insufficiency of blood supply to the anus.</a:t>
            </a:r>
            <a:br>
              <a:rPr lang="en-US" dirty="0"/>
            </a:br>
            <a:r>
              <a:rPr lang="en-US" b="1" dirty="0"/>
              <a:t>(3) </a:t>
            </a:r>
            <a:r>
              <a:rPr lang="en-US" dirty="0"/>
              <a:t>The posterior commissure is </a:t>
            </a:r>
            <a:r>
              <a:rPr lang="en-US" u="sng" dirty="0"/>
              <a:t>less well perfused</a:t>
            </a:r>
            <a:r>
              <a:rPr lang="en-US" dirty="0"/>
              <a:t> than the remainder of the anal circumference.</a:t>
            </a:r>
          </a:p>
          <a:p>
            <a:endParaRPr lang="en-US" dirty="0"/>
          </a:p>
          <a:p>
            <a:pPr marL="1944" indent="0">
              <a:buNone/>
            </a:pPr>
            <a:endParaRPr lang="en-US" dirty="0"/>
          </a:p>
          <a:p>
            <a:r>
              <a:rPr lang="en-US" b="1" dirty="0"/>
              <a:t>Clinical Features:</a:t>
            </a:r>
            <a:br>
              <a:rPr lang="en-US" b="1" dirty="0"/>
            </a:br>
            <a:r>
              <a:rPr lang="en-US" b="1" dirty="0"/>
              <a:t>- </a:t>
            </a:r>
            <a:r>
              <a:rPr lang="en-US" dirty="0"/>
              <a:t>Epithelial slits that divided by their characteristics to:</a:t>
            </a:r>
            <a:br>
              <a:rPr lang="en-US" dirty="0"/>
            </a:br>
            <a:r>
              <a:rPr lang="en-US" dirty="0"/>
              <a:t>(</a:t>
            </a:r>
            <a:r>
              <a:rPr lang="en-US" b="1" dirty="0"/>
              <a:t>1) </a:t>
            </a:r>
            <a:r>
              <a:rPr lang="en-US" dirty="0"/>
              <a:t>Acute anal fissure</a:t>
            </a:r>
            <a:br>
              <a:rPr lang="en-US" b="1" dirty="0"/>
            </a:br>
            <a:r>
              <a:rPr lang="en-US" b="1" dirty="0"/>
              <a:t>(2) </a:t>
            </a:r>
            <a:r>
              <a:rPr lang="en-US" dirty="0"/>
              <a:t>Chronic anal fissure</a:t>
            </a:r>
          </a:p>
          <a:p>
            <a:endParaRPr lang="en-US" dirty="0"/>
          </a:p>
          <a:p>
            <a:endParaRPr lang="en-US" dirty="0"/>
          </a:p>
        </p:txBody>
      </p:sp>
    </p:spTree>
    <p:extLst>
      <p:ext uri="{BB962C8B-B14F-4D97-AF65-F5344CB8AC3E}">
        <p14:creationId xmlns:p14="http://schemas.microsoft.com/office/powerpoint/2010/main" val="2305255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090B8C-BEEB-46D8-A64D-68CC27131867}"/>
              </a:ext>
            </a:extLst>
          </p:cNvPr>
          <p:cNvSpPr>
            <a:spLocks noGrp="1"/>
          </p:cNvSpPr>
          <p:nvPr>
            <p:ph idx="1"/>
          </p:nvPr>
        </p:nvSpPr>
        <p:spPr>
          <a:xfrm>
            <a:off x="448056" y="403761"/>
            <a:ext cx="11293200" cy="6139543"/>
          </a:xfrm>
        </p:spPr>
        <p:txBody>
          <a:bodyPr>
            <a:normAutofit/>
          </a:bodyPr>
          <a:lstStyle/>
          <a:p>
            <a:r>
              <a:rPr lang="en-US" b="1" dirty="0"/>
              <a:t>The external sphincter:</a:t>
            </a:r>
            <a:br>
              <a:rPr lang="en-US" b="1" dirty="0"/>
            </a:br>
            <a:r>
              <a:rPr lang="en-US" b="1" dirty="0"/>
              <a:t>-  </a:t>
            </a:r>
            <a:r>
              <a:rPr lang="en-US" dirty="0"/>
              <a:t>It is subdivided into </a:t>
            </a:r>
            <a:r>
              <a:rPr lang="en-US" u="sng" dirty="0"/>
              <a:t>deep, superficial and subcutaneous portions</a:t>
            </a:r>
            <a:r>
              <a:rPr lang="en-US" dirty="0"/>
              <a:t>.</a:t>
            </a:r>
            <a:br>
              <a:rPr lang="en-US" u="sng" dirty="0"/>
            </a:br>
            <a:r>
              <a:rPr lang="en-US" b="1" dirty="0"/>
              <a:t>-</a:t>
            </a:r>
            <a:r>
              <a:rPr lang="en-US" dirty="0"/>
              <a:t>  It is a </a:t>
            </a:r>
            <a:r>
              <a:rPr lang="en-US" u="sng" dirty="0"/>
              <a:t>single muscle</a:t>
            </a:r>
            <a:r>
              <a:rPr lang="en-US" dirty="0"/>
              <a:t>, which is variably divided by lateral extensions from the longitudinal muscle layer.</a:t>
            </a:r>
            <a:br>
              <a:rPr lang="en-US" dirty="0"/>
            </a:br>
            <a:r>
              <a:rPr lang="en-US" b="1" dirty="0"/>
              <a:t>-</a:t>
            </a:r>
            <a:r>
              <a:rPr lang="en-US" dirty="0"/>
              <a:t>  It is a somatic voluntary muscle.</a:t>
            </a:r>
            <a:br>
              <a:rPr lang="en-US" dirty="0"/>
            </a:br>
            <a:endParaRPr lang="en-US" b="1" dirty="0"/>
          </a:p>
          <a:p>
            <a:r>
              <a:rPr lang="en-US" b="1" dirty="0"/>
              <a:t>The intersphincteric plane:</a:t>
            </a:r>
            <a:br>
              <a:rPr lang="en-US" b="1" dirty="0"/>
            </a:br>
            <a:r>
              <a:rPr lang="en-US" b="1" dirty="0"/>
              <a:t>-  </a:t>
            </a:r>
            <a:r>
              <a:rPr lang="en-US" dirty="0"/>
              <a:t>Between the external sphincter muscle laterally and the longitudinal muscle medially</a:t>
            </a:r>
            <a:br>
              <a:rPr lang="en-US" dirty="0"/>
            </a:br>
            <a:r>
              <a:rPr lang="en-US" b="1" dirty="0"/>
              <a:t>-</a:t>
            </a:r>
            <a:r>
              <a:rPr lang="en-US" dirty="0"/>
              <a:t>  Exists a potential space, the intersphincteric plane.</a:t>
            </a:r>
            <a:br>
              <a:rPr lang="en-US" dirty="0"/>
            </a:br>
            <a:r>
              <a:rPr lang="en-US" b="1" dirty="0"/>
              <a:t>-</a:t>
            </a:r>
            <a:r>
              <a:rPr lang="en-US" dirty="0"/>
              <a:t>  It contains intersphincteric </a:t>
            </a:r>
            <a:r>
              <a:rPr lang="en-US" u="sng" dirty="0"/>
              <a:t>anal glands</a:t>
            </a:r>
            <a:r>
              <a:rPr lang="en-US" dirty="0"/>
              <a:t>.</a:t>
            </a:r>
            <a:br>
              <a:rPr lang="en-US" dirty="0"/>
            </a:br>
            <a:r>
              <a:rPr lang="en-US" b="1" dirty="0"/>
              <a:t>-</a:t>
            </a:r>
            <a:r>
              <a:rPr lang="en-US" dirty="0"/>
              <a:t>  It is route for the </a:t>
            </a:r>
            <a:r>
              <a:rPr lang="en-US" b="1" u="sng" dirty="0"/>
              <a:t>spread of pus</a:t>
            </a:r>
            <a:r>
              <a:rPr lang="en-US" dirty="0"/>
              <a:t>, which occurs along the extensions from the longitudinal muscle layer.</a:t>
            </a:r>
            <a:br>
              <a:rPr lang="en-US" dirty="0"/>
            </a:br>
            <a:r>
              <a:rPr lang="en-US" b="1" dirty="0"/>
              <a:t>-</a:t>
            </a:r>
            <a:r>
              <a:rPr lang="en-US" dirty="0"/>
              <a:t>  The plane can be opened surgically to provide access for operations on the sphincter muscles.</a:t>
            </a:r>
          </a:p>
        </p:txBody>
      </p:sp>
    </p:spTree>
    <p:extLst>
      <p:ext uri="{BB962C8B-B14F-4D97-AF65-F5344CB8AC3E}">
        <p14:creationId xmlns:p14="http://schemas.microsoft.com/office/powerpoint/2010/main" val="24503712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AED869C-F7B7-4C3C-BFE9-9FD9CE938FCB}"/>
              </a:ext>
            </a:extLst>
          </p:cNvPr>
          <p:cNvSpPr>
            <a:spLocks noGrp="1"/>
          </p:cNvSpPr>
          <p:nvPr>
            <p:ph type="title"/>
          </p:nvPr>
        </p:nvSpPr>
        <p:spPr>
          <a:xfrm>
            <a:off x="438912" y="186920"/>
            <a:ext cx="11301984" cy="519250"/>
          </a:xfrm>
        </p:spPr>
        <p:txBody>
          <a:bodyPr/>
          <a:lstStyle/>
          <a:p>
            <a:pPr algn="ctr"/>
            <a:r>
              <a:rPr lang="en-US" dirty="0"/>
              <a:t>Acute Anal Fissure</a:t>
            </a:r>
          </a:p>
        </p:txBody>
      </p:sp>
      <p:sp>
        <p:nvSpPr>
          <p:cNvPr id="12" name="Content Placeholder 11">
            <a:extLst>
              <a:ext uri="{FF2B5EF4-FFF2-40B4-BE49-F238E27FC236}">
                <a16:creationId xmlns:a16="http://schemas.microsoft.com/office/drawing/2014/main" id="{1AC09CED-8987-4917-9737-F9E2ADEF0A24}"/>
              </a:ext>
            </a:extLst>
          </p:cNvPr>
          <p:cNvSpPr>
            <a:spLocks noGrp="1"/>
          </p:cNvSpPr>
          <p:nvPr>
            <p:ph sz="half" idx="1"/>
          </p:nvPr>
        </p:nvSpPr>
        <p:spPr>
          <a:xfrm>
            <a:off x="451104" y="914896"/>
            <a:ext cx="11289792" cy="1655700"/>
          </a:xfrm>
        </p:spPr>
        <p:txBody>
          <a:bodyPr>
            <a:normAutofit/>
          </a:bodyPr>
          <a:lstStyle/>
          <a:p>
            <a:r>
              <a:rPr lang="en-US" b="1" u="sng" dirty="0"/>
              <a:t>Characterized by</a:t>
            </a:r>
            <a:r>
              <a:rPr lang="en-US" b="1" dirty="0"/>
              <a:t> </a:t>
            </a:r>
            <a:r>
              <a:rPr lang="en-US" dirty="0"/>
              <a:t>severe anal pain associated with defecation. </a:t>
            </a:r>
          </a:p>
          <a:p>
            <a:r>
              <a:rPr lang="en-US" dirty="0"/>
              <a:t>This usually resolves spontaneously after a variable time only to recur at the next evacuation, as well as the passage of fresh blood, normally noticed on the tissue after wiping.</a:t>
            </a:r>
          </a:p>
          <a:p>
            <a:endParaRPr lang="en-US" dirty="0"/>
          </a:p>
        </p:txBody>
      </p:sp>
      <p:sp>
        <p:nvSpPr>
          <p:cNvPr id="13" name="Content Placeholder 12">
            <a:extLst>
              <a:ext uri="{FF2B5EF4-FFF2-40B4-BE49-F238E27FC236}">
                <a16:creationId xmlns:a16="http://schemas.microsoft.com/office/drawing/2014/main" id="{2C86C4A6-8EDE-4AEB-8D3D-AEBD1D131140}"/>
              </a:ext>
            </a:extLst>
          </p:cNvPr>
          <p:cNvSpPr>
            <a:spLocks noGrp="1"/>
          </p:cNvSpPr>
          <p:nvPr>
            <p:ph sz="half" idx="2"/>
          </p:nvPr>
        </p:nvSpPr>
        <p:spPr>
          <a:xfrm>
            <a:off x="451104" y="3428999"/>
            <a:ext cx="11289792" cy="3235731"/>
          </a:xfrm>
        </p:spPr>
        <p:txBody>
          <a:bodyPr>
            <a:normAutofit/>
          </a:bodyPr>
          <a:lstStyle/>
          <a:p>
            <a:r>
              <a:rPr lang="en-US" b="1" u="sng" dirty="0"/>
              <a:t>Characterized by</a:t>
            </a:r>
            <a:r>
              <a:rPr lang="en-US" b="1" dirty="0"/>
              <a:t> </a:t>
            </a:r>
            <a:r>
              <a:rPr lang="en-US" dirty="0"/>
              <a:t>a hypertrophied anal papilla internally and a sentinel tag externally (both consequent upon attempts a healing and breakdown), between which lies the slightly indurated anal ulcer overlying the fibers of the internal sphincter.</a:t>
            </a:r>
          </a:p>
          <a:p>
            <a:r>
              <a:rPr lang="en-US" dirty="0"/>
              <a:t>Patients may also </a:t>
            </a:r>
            <a:r>
              <a:rPr lang="en-US" u="sng" dirty="0"/>
              <a:t>complain of</a:t>
            </a:r>
            <a:r>
              <a:rPr lang="en-US" dirty="0"/>
              <a:t> itching secondary to irritation from the sentinel tag, discharge from the ulcer or discharge from an associated intersphincteric fistula, which has arisen through infection penetrating via the fissure base.</a:t>
            </a:r>
          </a:p>
        </p:txBody>
      </p:sp>
      <p:sp>
        <p:nvSpPr>
          <p:cNvPr id="14" name="TextBox 13">
            <a:extLst>
              <a:ext uri="{FF2B5EF4-FFF2-40B4-BE49-F238E27FC236}">
                <a16:creationId xmlns:a16="http://schemas.microsoft.com/office/drawing/2014/main" id="{A2B44BBA-C982-444A-A09A-F2E69813B292}"/>
              </a:ext>
            </a:extLst>
          </p:cNvPr>
          <p:cNvSpPr txBox="1"/>
          <p:nvPr/>
        </p:nvSpPr>
        <p:spPr>
          <a:xfrm>
            <a:off x="3964220" y="2635498"/>
            <a:ext cx="4251367" cy="584775"/>
          </a:xfrm>
          <a:prstGeom prst="rect">
            <a:avLst/>
          </a:prstGeom>
          <a:noFill/>
        </p:spPr>
        <p:txBody>
          <a:bodyPr wrap="square" rtlCol="0">
            <a:spAutoFit/>
          </a:bodyPr>
          <a:lstStyle/>
          <a:p>
            <a:pPr algn="ctr"/>
            <a:r>
              <a:rPr lang="en-US" sz="3200" i="1" dirty="0">
                <a:latin typeface="+mj-lt"/>
              </a:rPr>
              <a:t>Chronic Anal Fissure</a:t>
            </a:r>
          </a:p>
        </p:txBody>
      </p:sp>
    </p:spTree>
    <p:extLst>
      <p:ext uri="{BB962C8B-B14F-4D97-AF65-F5344CB8AC3E}">
        <p14:creationId xmlns:p14="http://schemas.microsoft.com/office/powerpoint/2010/main" val="16647108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A3C76C-7D2D-436F-87CC-07F6BA1D06D6}"/>
              </a:ext>
            </a:extLst>
          </p:cNvPr>
          <p:cNvSpPr>
            <a:spLocks noGrp="1"/>
          </p:cNvSpPr>
          <p:nvPr>
            <p:ph sz="half" idx="1"/>
          </p:nvPr>
        </p:nvSpPr>
        <p:spPr>
          <a:xfrm>
            <a:off x="3370765" y="654735"/>
            <a:ext cx="5450469" cy="852790"/>
          </a:xfrm>
        </p:spPr>
        <p:txBody>
          <a:bodyPr>
            <a:normAutofit/>
          </a:bodyPr>
          <a:lstStyle/>
          <a:p>
            <a:pPr algn="ctr"/>
            <a:r>
              <a:rPr lang="en-US" sz="3600" b="1" dirty="0"/>
              <a:t>Sentinel tag</a:t>
            </a:r>
          </a:p>
        </p:txBody>
      </p:sp>
      <p:pic>
        <p:nvPicPr>
          <p:cNvPr id="12" name="Picture 11" descr="Graphical user interface, application&#10;&#10;Description automatically generated">
            <a:extLst>
              <a:ext uri="{FF2B5EF4-FFF2-40B4-BE49-F238E27FC236}">
                <a16:creationId xmlns:a16="http://schemas.microsoft.com/office/drawing/2014/main" id="{EE1C762B-0398-4233-8DB0-453F53C82D97}"/>
              </a:ext>
            </a:extLst>
          </p:cNvPr>
          <p:cNvPicPr>
            <a:picLocks noChangeAspect="1"/>
          </p:cNvPicPr>
          <p:nvPr/>
        </p:nvPicPr>
        <p:blipFill rotWithShape="1">
          <a:blip r:embed="rId2">
            <a:extLst>
              <a:ext uri="{28A0092B-C50C-407E-A947-70E740481C1C}">
                <a14:useLocalDpi xmlns:a14="http://schemas.microsoft.com/office/drawing/2010/main" val="0"/>
              </a:ext>
            </a:extLst>
          </a:blip>
          <a:srcRect t="59443"/>
          <a:stretch/>
        </p:blipFill>
        <p:spPr>
          <a:xfrm>
            <a:off x="5898524" y="2420039"/>
            <a:ext cx="4770959" cy="3531884"/>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89A8673A-B624-4A65-B735-EF26CBBBD0C6}"/>
              </a:ext>
            </a:extLst>
          </p:cNvPr>
          <p:cNvPicPr>
            <a:picLocks noChangeAspect="1"/>
          </p:cNvPicPr>
          <p:nvPr/>
        </p:nvPicPr>
        <p:blipFill rotWithShape="1">
          <a:blip r:embed="rId2">
            <a:extLst>
              <a:ext uri="{28A0092B-C50C-407E-A947-70E740481C1C}">
                <a14:useLocalDpi xmlns:a14="http://schemas.microsoft.com/office/drawing/2010/main" val="0"/>
              </a:ext>
            </a:extLst>
          </a:blip>
          <a:srcRect b="43867"/>
          <a:stretch/>
        </p:blipFill>
        <p:spPr>
          <a:xfrm>
            <a:off x="1814354" y="2420039"/>
            <a:ext cx="3449623" cy="3534475"/>
          </a:xfrm>
          <a:prstGeom prst="rect">
            <a:avLst/>
          </a:prstGeom>
        </p:spPr>
      </p:pic>
    </p:spTree>
    <p:extLst>
      <p:ext uri="{BB962C8B-B14F-4D97-AF65-F5344CB8AC3E}">
        <p14:creationId xmlns:p14="http://schemas.microsoft.com/office/powerpoint/2010/main" val="3144391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33078C1-25D5-47B1-AA33-65C57C423563}"/>
              </a:ext>
            </a:extLst>
          </p:cNvPr>
          <p:cNvPicPr>
            <a:picLocks noChangeAspect="1"/>
          </p:cNvPicPr>
          <p:nvPr/>
        </p:nvPicPr>
        <p:blipFill rotWithShape="1">
          <a:blip r:embed="rId2">
            <a:extLst>
              <a:ext uri="{28A0092B-C50C-407E-A947-70E740481C1C}">
                <a14:useLocalDpi xmlns:a14="http://schemas.microsoft.com/office/drawing/2010/main" val="0"/>
              </a:ext>
            </a:extLst>
          </a:blip>
          <a:srcRect l="47666" t="2779"/>
          <a:stretch/>
        </p:blipFill>
        <p:spPr>
          <a:xfrm>
            <a:off x="8122722" y="771897"/>
            <a:ext cx="3950525" cy="5504212"/>
          </a:xfrm>
          <a:prstGeom prst="rect">
            <a:avLst/>
          </a:prstGeom>
        </p:spPr>
      </p:pic>
      <p:pic>
        <p:nvPicPr>
          <p:cNvPr id="5" name="Content Placeholder 3">
            <a:extLst>
              <a:ext uri="{FF2B5EF4-FFF2-40B4-BE49-F238E27FC236}">
                <a16:creationId xmlns:a16="http://schemas.microsoft.com/office/drawing/2014/main" id="{FE5D5B4A-7FA7-48FD-81DD-F74F72DD502E}"/>
              </a:ext>
            </a:extLst>
          </p:cNvPr>
          <p:cNvPicPr>
            <a:picLocks noChangeAspect="1"/>
          </p:cNvPicPr>
          <p:nvPr/>
        </p:nvPicPr>
        <p:blipFill rotWithShape="1">
          <a:blip r:embed="rId2">
            <a:extLst>
              <a:ext uri="{28A0092B-C50C-407E-A947-70E740481C1C}">
                <a14:useLocalDpi xmlns:a14="http://schemas.microsoft.com/office/drawing/2010/main" val="0"/>
              </a:ext>
            </a:extLst>
          </a:blip>
          <a:srcRect t="2515" r="54827"/>
          <a:stretch/>
        </p:blipFill>
        <p:spPr>
          <a:xfrm>
            <a:off x="4471059" y="771897"/>
            <a:ext cx="3598224" cy="5504212"/>
          </a:xfrm>
          <a:prstGeom prst="rect">
            <a:avLst/>
          </a:prstGeom>
        </p:spPr>
      </p:pic>
      <p:pic>
        <p:nvPicPr>
          <p:cNvPr id="6" name="Content Placeholder 3">
            <a:extLst>
              <a:ext uri="{FF2B5EF4-FFF2-40B4-BE49-F238E27FC236}">
                <a16:creationId xmlns:a16="http://schemas.microsoft.com/office/drawing/2014/main" id="{E1CD8AF8-B78E-461D-86DB-56CC010E33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552" y="1573480"/>
            <a:ext cx="4401787" cy="3711039"/>
          </a:xfrm>
        </p:spPr>
      </p:pic>
    </p:spTree>
    <p:extLst>
      <p:ext uri="{BB962C8B-B14F-4D97-AF65-F5344CB8AC3E}">
        <p14:creationId xmlns:p14="http://schemas.microsoft.com/office/powerpoint/2010/main" val="2126462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116875-F06D-4FBD-B9CD-8A71645305A1}"/>
              </a:ext>
            </a:extLst>
          </p:cNvPr>
          <p:cNvSpPr>
            <a:spLocks noGrp="1"/>
          </p:cNvSpPr>
          <p:nvPr>
            <p:ph idx="1"/>
          </p:nvPr>
        </p:nvSpPr>
        <p:spPr>
          <a:xfrm>
            <a:off x="448056" y="795647"/>
            <a:ext cx="11293200" cy="5522026"/>
          </a:xfrm>
        </p:spPr>
        <p:txBody>
          <a:bodyPr>
            <a:normAutofit/>
          </a:bodyPr>
          <a:lstStyle/>
          <a:p>
            <a:r>
              <a:rPr lang="en-US" b="1" dirty="0"/>
              <a:t>Epidemiology:</a:t>
            </a:r>
            <a:br>
              <a:rPr lang="en-US" b="1" dirty="0"/>
            </a:br>
            <a:r>
              <a:rPr lang="en-US" b="1" dirty="0"/>
              <a:t>-  </a:t>
            </a:r>
            <a:r>
              <a:rPr lang="en-US" dirty="0"/>
              <a:t>It can affect all age groups, most commonly young adults.</a:t>
            </a:r>
            <a:br>
              <a:rPr lang="en-US" dirty="0"/>
            </a:br>
            <a:r>
              <a:rPr lang="en-US" b="1" dirty="0"/>
              <a:t>-  </a:t>
            </a:r>
            <a:r>
              <a:rPr lang="en-US" dirty="0"/>
              <a:t>Men and women are affected equally.</a:t>
            </a:r>
            <a:br>
              <a:rPr lang="en-US" b="1" dirty="0"/>
            </a:br>
            <a:r>
              <a:rPr lang="en-US" b="1" dirty="0"/>
              <a:t>-  </a:t>
            </a:r>
            <a:r>
              <a:rPr lang="en-US" dirty="0"/>
              <a:t>Anterior midline fissure account 10 percent of cases in women. on the other hand, account 1 percent of cases on men.</a:t>
            </a:r>
          </a:p>
          <a:p>
            <a:endParaRPr lang="en-US" b="1" dirty="0"/>
          </a:p>
          <a:p>
            <a:r>
              <a:rPr lang="en-US" dirty="0"/>
              <a:t>A fissure sited elsewhere around the anal circumference or with atypical features should raise the suspicion of a specific etiology, and </a:t>
            </a:r>
            <a:r>
              <a:rPr lang="en-US" u="sng" dirty="0"/>
              <a:t>should be examined under anesthesia, with biopsy and culture to exclude</a:t>
            </a:r>
            <a:r>
              <a:rPr lang="en-US" dirty="0"/>
              <a:t> Crohn’s disease, tuberculosis, sexually transmitted or HIV-related ulcers (syphilis, Chlamydia, chancroid, lymphogranuloma venereum, HSV, cytomegalovirus, Kaposi’s sarcoma, B-cell lymphoma) and squamous cell carcinoma.</a:t>
            </a:r>
          </a:p>
        </p:txBody>
      </p:sp>
    </p:spTree>
    <p:extLst>
      <p:ext uri="{BB962C8B-B14F-4D97-AF65-F5344CB8AC3E}">
        <p14:creationId xmlns:p14="http://schemas.microsoft.com/office/powerpoint/2010/main" val="3440990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42245-8A3A-4333-93B2-A65B3A8A9A94}"/>
              </a:ext>
            </a:extLst>
          </p:cNvPr>
          <p:cNvSpPr>
            <a:spLocks noGrp="1"/>
          </p:cNvSpPr>
          <p:nvPr>
            <p:ph idx="1"/>
          </p:nvPr>
        </p:nvSpPr>
        <p:spPr>
          <a:xfrm>
            <a:off x="449400" y="287977"/>
            <a:ext cx="11293200" cy="6282046"/>
          </a:xfrm>
        </p:spPr>
        <p:txBody>
          <a:bodyPr>
            <a:normAutofit/>
          </a:bodyPr>
          <a:lstStyle/>
          <a:p>
            <a:r>
              <a:rPr lang="en-US" b="1" dirty="0"/>
              <a:t>Treatment:</a:t>
            </a:r>
            <a:br>
              <a:rPr lang="en-US" b="1" dirty="0"/>
            </a:br>
            <a:br>
              <a:rPr lang="en-US" b="1" dirty="0"/>
            </a:br>
            <a:r>
              <a:rPr lang="en-US" b="1" dirty="0"/>
              <a:t>-  </a:t>
            </a:r>
            <a:r>
              <a:rPr lang="en-US" dirty="0"/>
              <a:t>After confirmation of the diagnosis in the clinic or under anesthesia, with exclusion of secondary causes of anal ulceration, </a:t>
            </a:r>
            <a:r>
              <a:rPr lang="en-US" u="sng" dirty="0"/>
              <a:t>conservative management should result in the healing of almost all acute and most chronic fissures</a:t>
            </a:r>
            <a:r>
              <a:rPr lang="en-US" dirty="0"/>
              <a:t>.</a:t>
            </a:r>
            <a:br>
              <a:rPr lang="en-US" dirty="0"/>
            </a:br>
            <a:r>
              <a:rPr lang="en-US" b="1" dirty="0"/>
              <a:t>-</a:t>
            </a:r>
            <a:r>
              <a:rPr lang="en-US" dirty="0"/>
              <a:t>  The addition of fiber to the diet to bulk up the stool, stool softeners and adequate water intake are simple and helpful measures. </a:t>
            </a:r>
            <a:br>
              <a:rPr lang="en-US" dirty="0"/>
            </a:br>
            <a:r>
              <a:rPr lang="en-US" b="1" dirty="0"/>
              <a:t>-</a:t>
            </a:r>
            <a:r>
              <a:rPr lang="en-US" dirty="0"/>
              <a:t>  Warm baths and topical local anesthetic agents relieve pain; however, providing patients with anal dilators is usually associated with low compliance and consequently little effect.</a:t>
            </a:r>
            <a:br>
              <a:rPr lang="en-US" dirty="0"/>
            </a:br>
            <a:r>
              <a:rPr lang="en-US" b="1" dirty="0"/>
              <a:t>-</a:t>
            </a:r>
            <a:r>
              <a:rPr lang="en-US" dirty="0"/>
              <a:t>  The mainstay of current conservative management is the topical application of pharmacological agents that relax the internal sphincter, most commonly nitric oxide donors (Scholefield); by reducing spasm, pain is relieved, and increased vascular perfusion promotes healing.</a:t>
            </a:r>
            <a:br>
              <a:rPr lang="en-US" dirty="0"/>
            </a:br>
            <a:r>
              <a:rPr lang="en-US" b="1" dirty="0"/>
              <a:t>-</a:t>
            </a:r>
            <a:r>
              <a:rPr lang="en-US" dirty="0"/>
              <a:t>  Such agents include </a:t>
            </a:r>
            <a:r>
              <a:rPr lang="en-US" u="sng" dirty="0"/>
              <a:t>glyceryl trinitrate (GTN)</a:t>
            </a:r>
            <a:r>
              <a:rPr lang="en-US" dirty="0"/>
              <a:t> 0.2 per cent applied four times per day to the anal margin (although this may cause headaches) and </a:t>
            </a:r>
            <a:r>
              <a:rPr lang="en-US" u="sng" dirty="0"/>
              <a:t>diltiazem</a:t>
            </a:r>
            <a:r>
              <a:rPr lang="en-US" dirty="0"/>
              <a:t> 2 per cent.</a:t>
            </a:r>
          </a:p>
        </p:txBody>
      </p:sp>
    </p:spTree>
    <p:extLst>
      <p:ext uri="{BB962C8B-B14F-4D97-AF65-F5344CB8AC3E}">
        <p14:creationId xmlns:p14="http://schemas.microsoft.com/office/powerpoint/2010/main" val="12582879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EC57B7-A0B2-4CE8-8374-6C4F0D90A61E}"/>
              </a:ext>
            </a:extLst>
          </p:cNvPr>
          <p:cNvSpPr>
            <a:spLocks noGrp="1"/>
          </p:cNvSpPr>
          <p:nvPr>
            <p:ph idx="1"/>
          </p:nvPr>
        </p:nvSpPr>
        <p:spPr>
          <a:xfrm>
            <a:off x="448056" y="736270"/>
            <a:ext cx="11293200" cy="5700156"/>
          </a:xfrm>
        </p:spPr>
        <p:txBody>
          <a:bodyPr>
            <a:normAutofit/>
          </a:bodyPr>
          <a:lstStyle/>
          <a:p>
            <a:r>
              <a:rPr lang="en-US" b="1" dirty="0"/>
              <a:t>Operative measures:</a:t>
            </a:r>
          </a:p>
          <a:p>
            <a:endParaRPr lang="en-US" b="1" dirty="0"/>
          </a:p>
          <a:p>
            <a:r>
              <a:rPr lang="en-US" dirty="0"/>
              <a:t>Historically, under regional or general anesthesia, </a:t>
            </a:r>
            <a:r>
              <a:rPr lang="en-US" u="sng" dirty="0"/>
              <a:t>forceful manual (four- or eight-digit) sphincter dilatation was used to reduce sphincter tone</a:t>
            </a:r>
            <a:r>
              <a:rPr lang="en-US" dirty="0"/>
              <a:t>; however, this was achieved in an uncontrolled fashion with potential disruption at multiple sites of the internal (and even external) sphincter. </a:t>
            </a:r>
            <a:br>
              <a:rPr lang="en-US" b="1" dirty="0"/>
            </a:br>
            <a:r>
              <a:rPr lang="en-US" b="1" dirty="0"/>
              <a:t>- </a:t>
            </a:r>
            <a:r>
              <a:rPr lang="en-US" dirty="0"/>
              <a:t>The risk of incontinence following this procedure has now made it unpopular.</a:t>
            </a:r>
            <a:br>
              <a:rPr lang="en-US" dirty="0"/>
            </a:br>
            <a:endParaRPr lang="en-US" dirty="0"/>
          </a:p>
          <a:p>
            <a:r>
              <a:rPr lang="en-US" dirty="0"/>
              <a:t>Fissure healing can also be achieved by a </a:t>
            </a:r>
            <a:r>
              <a:rPr lang="en-US" u="sng" dirty="0"/>
              <a:t>posterior division of the exposed fibers of the internal sphincter in the fissure base</a:t>
            </a:r>
            <a:r>
              <a:rPr lang="en-US" dirty="0"/>
              <a:t>, but this is associated with prolonged healing, as well as passive anal leakage thought mainly to be due to the resulting keyhole gutter deformity; however, it may be indicated if there is an associated intersphincteric fistula.</a:t>
            </a:r>
          </a:p>
        </p:txBody>
      </p:sp>
    </p:spTree>
    <p:extLst>
      <p:ext uri="{BB962C8B-B14F-4D97-AF65-F5344CB8AC3E}">
        <p14:creationId xmlns:p14="http://schemas.microsoft.com/office/powerpoint/2010/main" val="2522291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CC60A1-C25A-4802-98F7-2394A89AC7F2}"/>
              </a:ext>
            </a:extLst>
          </p:cNvPr>
          <p:cNvSpPr>
            <a:spLocks noGrp="1"/>
          </p:cNvSpPr>
          <p:nvPr>
            <p:ph idx="1"/>
          </p:nvPr>
        </p:nvSpPr>
        <p:spPr>
          <a:xfrm>
            <a:off x="448055" y="1009404"/>
            <a:ext cx="11177887" cy="4168238"/>
          </a:xfrm>
        </p:spPr>
        <p:txBody>
          <a:bodyPr>
            <a:normAutofit/>
          </a:bodyPr>
          <a:lstStyle/>
          <a:p>
            <a:r>
              <a:rPr lang="en-US" b="1" dirty="0"/>
              <a:t>Lateral anal sphincterotomy:</a:t>
            </a:r>
            <a:br>
              <a:rPr lang="en-US" b="1" dirty="0"/>
            </a:br>
            <a:br>
              <a:rPr lang="en-US" b="1" dirty="0"/>
            </a:br>
            <a:r>
              <a:rPr lang="en-US" b="1" dirty="0"/>
              <a:t>-  </a:t>
            </a:r>
            <a:r>
              <a:rPr lang="en-US" dirty="0"/>
              <a:t>In this operation, the internal sphincter is divided away from the fissure itself – usually either in the right or the left lateral positions (</a:t>
            </a:r>
            <a:r>
              <a:rPr lang="en-US" dirty="0" err="1"/>
              <a:t>Notaras</a:t>
            </a:r>
            <a:r>
              <a:rPr lang="en-US" dirty="0"/>
              <a:t>).</a:t>
            </a:r>
            <a:br>
              <a:rPr lang="en-US" dirty="0"/>
            </a:br>
            <a:br>
              <a:rPr lang="en-US" dirty="0"/>
            </a:br>
            <a:r>
              <a:rPr lang="en-US" b="1" dirty="0"/>
              <a:t>-</a:t>
            </a:r>
            <a:r>
              <a:rPr lang="en-US" dirty="0"/>
              <a:t>  The procedure can be carried out using an open or a closed method, under local, regional or general anesthesia, and with the patient in the lithotomy or prone jackknife position.</a:t>
            </a:r>
          </a:p>
        </p:txBody>
      </p:sp>
    </p:spTree>
    <p:extLst>
      <p:ext uri="{BB962C8B-B14F-4D97-AF65-F5344CB8AC3E}">
        <p14:creationId xmlns:p14="http://schemas.microsoft.com/office/powerpoint/2010/main" val="7312522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DB66B6-1834-4DEF-BB57-859097E45746}"/>
              </a:ext>
            </a:extLst>
          </p:cNvPr>
          <p:cNvSpPr>
            <a:spLocks noGrp="1"/>
          </p:cNvSpPr>
          <p:nvPr>
            <p:ph type="title"/>
          </p:nvPr>
        </p:nvSpPr>
        <p:spPr>
          <a:xfrm>
            <a:off x="1184326" y="5581403"/>
            <a:ext cx="3411425" cy="629393"/>
          </a:xfrm>
        </p:spPr>
        <p:txBody>
          <a:bodyPr/>
          <a:lstStyle/>
          <a:p>
            <a:pPr algn="ctr"/>
            <a:r>
              <a:rPr lang="en-US" dirty="0"/>
              <a:t>Lithotomy</a:t>
            </a:r>
          </a:p>
        </p:txBody>
      </p:sp>
      <p:pic>
        <p:nvPicPr>
          <p:cNvPr id="4" name="Content Placeholder 3">
            <a:extLst>
              <a:ext uri="{FF2B5EF4-FFF2-40B4-BE49-F238E27FC236}">
                <a16:creationId xmlns:a16="http://schemas.microsoft.com/office/drawing/2014/main" id="{7D80E075-3EE5-47DD-A90A-BFF19C2C52DE}"/>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41465" y="647204"/>
            <a:ext cx="5854535" cy="4194175"/>
          </a:xfrm>
        </p:spPr>
      </p:pic>
      <p:pic>
        <p:nvPicPr>
          <p:cNvPr id="8" name="Picture 7" descr="Diagram&#10;&#10;Description automatically generated">
            <a:extLst>
              <a:ext uri="{FF2B5EF4-FFF2-40B4-BE49-F238E27FC236}">
                <a16:creationId xmlns:a16="http://schemas.microsoft.com/office/drawing/2014/main" id="{BBE94C3F-CE8D-447C-9C51-02507A1F9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922" y="124918"/>
            <a:ext cx="5651649" cy="5034514"/>
          </a:xfrm>
          <a:prstGeom prst="rect">
            <a:avLst/>
          </a:prstGeom>
        </p:spPr>
      </p:pic>
      <p:sp>
        <p:nvSpPr>
          <p:cNvPr id="9" name="TextBox 8">
            <a:extLst>
              <a:ext uri="{FF2B5EF4-FFF2-40B4-BE49-F238E27FC236}">
                <a16:creationId xmlns:a16="http://schemas.microsoft.com/office/drawing/2014/main" id="{F2D0ED21-E893-41A8-8D86-81688D162FF7}"/>
              </a:ext>
            </a:extLst>
          </p:cNvPr>
          <p:cNvSpPr txBox="1"/>
          <p:nvPr/>
        </p:nvSpPr>
        <p:spPr>
          <a:xfrm>
            <a:off x="7196446" y="5581403"/>
            <a:ext cx="4239491" cy="584775"/>
          </a:xfrm>
          <a:prstGeom prst="rect">
            <a:avLst/>
          </a:prstGeom>
          <a:noFill/>
        </p:spPr>
        <p:txBody>
          <a:bodyPr wrap="square" rtlCol="0">
            <a:spAutoFit/>
          </a:bodyPr>
          <a:lstStyle/>
          <a:p>
            <a:r>
              <a:rPr lang="en-US" sz="3200" i="1" dirty="0">
                <a:latin typeface="+mj-lt"/>
              </a:rPr>
              <a:t>prone jackknife position</a:t>
            </a:r>
          </a:p>
        </p:txBody>
      </p:sp>
    </p:spTree>
    <p:extLst>
      <p:ext uri="{BB962C8B-B14F-4D97-AF65-F5344CB8AC3E}">
        <p14:creationId xmlns:p14="http://schemas.microsoft.com/office/powerpoint/2010/main" val="2475750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29AFF1-D566-467A-989D-7271CE3F65ED}"/>
              </a:ext>
            </a:extLst>
          </p:cNvPr>
          <p:cNvSpPr>
            <a:spLocks noGrp="1"/>
          </p:cNvSpPr>
          <p:nvPr>
            <p:ph idx="1"/>
          </p:nvPr>
        </p:nvSpPr>
        <p:spPr>
          <a:xfrm>
            <a:off x="448056" y="605642"/>
            <a:ext cx="11293200" cy="5510150"/>
          </a:xfrm>
        </p:spPr>
        <p:txBody>
          <a:bodyPr>
            <a:normAutofit/>
          </a:bodyPr>
          <a:lstStyle/>
          <a:p>
            <a:r>
              <a:rPr lang="en-US" b="1" dirty="0"/>
              <a:t>Complications:</a:t>
            </a:r>
            <a:br>
              <a:rPr lang="en-US" b="1" dirty="0"/>
            </a:br>
            <a:br>
              <a:rPr lang="en-US" b="1" dirty="0"/>
            </a:br>
            <a:r>
              <a:rPr lang="en-US" b="1" dirty="0"/>
              <a:t>-  </a:t>
            </a:r>
            <a:r>
              <a:rPr lang="en-US" dirty="0"/>
              <a:t>Hemorrhage </a:t>
            </a:r>
            <a:br>
              <a:rPr lang="en-US" b="1" dirty="0"/>
            </a:br>
            <a:br>
              <a:rPr lang="en-US" b="1" dirty="0"/>
            </a:br>
            <a:r>
              <a:rPr lang="en-US" b="1" dirty="0"/>
              <a:t>-  </a:t>
            </a:r>
            <a:r>
              <a:rPr lang="en-US" dirty="0"/>
              <a:t>Hematoma</a:t>
            </a:r>
            <a:br>
              <a:rPr lang="en-US" dirty="0"/>
            </a:br>
            <a:br>
              <a:rPr lang="en-US" b="1" dirty="0"/>
            </a:br>
            <a:r>
              <a:rPr lang="en-US" b="1" dirty="0"/>
              <a:t>-  </a:t>
            </a:r>
            <a:r>
              <a:rPr lang="en-US" dirty="0"/>
              <a:t>Bruises</a:t>
            </a:r>
            <a:r>
              <a:rPr lang="en-US" b="1" dirty="0"/>
              <a:t> </a:t>
            </a:r>
            <a:br>
              <a:rPr lang="en-US" b="1" dirty="0"/>
            </a:br>
            <a:br>
              <a:rPr lang="en-US" b="1" dirty="0"/>
            </a:br>
            <a:r>
              <a:rPr lang="en-US" b="1" dirty="0"/>
              <a:t>-  </a:t>
            </a:r>
            <a:r>
              <a:rPr lang="en-US" dirty="0"/>
              <a:t>Perianal fistula</a:t>
            </a:r>
            <a:br>
              <a:rPr lang="en-US" b="1" dirty="0"/>
            </a:br>
            <a:br>
              <a:rPr lang="en-US" b="1" dirty="0"/>
            </a:br>
            <a:r>
              <a:rPr lang="en-US" b="1" dirty="0"/>
              <a:t>-  </a:t>
            </a:r>
            <a:r>
              <a:rPr lang="en-US" dirty="0"/>
              <a:t>Incontinence, which may affect up to 30 per cent of patients, </a:t>
            </a:r>
            <a:r>
              <a:rPr lang="en-US" u="sng" dirty="0"/>
              <a:t>particularly women</a:t>
            </a:r>
            <a:r>
              <a:rPr lang="en-US" dirty="0"/>
              <a:t>, who have </a:t>
            </a:r>
            <a:r>
              <a:rPr lang="en-US" u="sng" dirty="0"/>
              <a:t>weaker</a:t>
            </a:r>
            <a:r>
              <a:rPr lang="en-US" dirty="0"/>
              <a:t>, </a:t>
            </a:r>
            <a:r>
              <a:rPr lang="en-US" u="sng" dirty="0"/>
              <a:t>shorter</a:t>
            </a:r>
            <a:r>
              <a:rPr lang="en-US" dirty="0"/>
              <a:t> </a:t>
            </a:r>
            <a:r>
              <a:rPr lang="en-US" u="sng" dirty="0"/>
              <a:t>sphincter complexes</a:t>
            </a:r>
            <a:r>
              <a:rPr lang="en-US" dirty="0"/>
              <a:t>.</a:t>
            </a:r>
          </a:p>
          <a:p>
            <a:endParaRPr lang="en-US" dirty="0"/>
          </a:p>
        </p:txBody>
      </p:sp>
    </p:spTree>
    <p:extLst>
      <p:ext uri="{BB962C8B-B14F-4D97-AF65-F5344CB8AC3E}">
        <p14:creationId xmlns:p14="http://schemas.microsoft.com/office/powerpoint/2010/main" val="7313586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743BC8-06A8-41F5-9C66-467BE6EA7229}"/>
              </a:ext>
            </a:extLst>
          </p:cNvPr>
          <p:cNvSpPr>
            <a:spLocks noGrp="1"/>
          </p:cNvSpPr>
          <p:nvPr>
            <p:ph idx="1"/>
          </p:nvPr>
        </p:nvSpPr>
        <p:spPr>
          <a:xfrm>
            <a:off x="364177" y="748145"/>
            <a:ext cx="10025980" cy="3047623"/>
          </a:xfrm>
        </p:spPr>
        <p:txBody>
          <a:bodyPr>
            <a:normAutofit/>
          </a:bodyPr>
          <a:lstStyle/>
          <a:p>
            <a:r>
              <a:rPr lang="en-US" b="1" dirty="0"/>
              <a:t>Anal advancement flap:</a:t>
            </a:r>
            <a:br>
              <a:rPr lang="en-US" b="1" dirty="0"/>
            </a:br>
            <a:r>
              <a:rPr lang="en-US" b="1" dirty="0"/>
              <a:t>-  </a:t>
            </a:r>
            <a:r>
              <a:rPr lang="en-US" dirty="0"/>
              <a:t>After excision of the edges of the fissure and, if necessary, its base overlying the internal sphincter, an inverted </a:t>
            </a:r>
            <a:r>
              <a:rPr lang="en-US" u="sng" dirty="0"/>
              <a:t>house-shaped flap</a:t>
            </a:r>
            <a:r>
              <a:rPr lang="en-US" dirty="0"/>
              <a:t> of perianal skin is carefully mobilized on its blood supply and advanced without tension to cover the fissure, and then sutured with interrupted absorbable sutures.</a:t>
            </a:r>
            <a:br>
              <a:rPr lang="en-US" dirty="0"/>
            </a:br>
            <a:r>
              <a:rPr lang="en-US" b="1" dirty="0"/>
              <a:t>-</a:t>
            </a:r>
            <a:r>
              <a:rPr lang="en-US" dirty="0"/>
              <a:t>  The patient is maintained on stool softeners and bulking agents postoperatively, and usually also on topical sphincter relaxants.</a:t>
            </a:r>
          </a:p>
          <a:p>
            <a:pPr marL="1944" indent="0">
              <a:buNone/>
            </a:pPr>
            <a:endParaRPr lang="en-US" dirty="0"/>
          </a:p>
        </p:txBody>
      </p:sp>
      <p:pic>
        <p:nvPicPr>
          <p:cNvPr id="4" name="Content Placeholder 3">
            <a:extLst>
              <a:ext uri="{FF2B5EF4-FFF2-40B4-BE49-F238E27FC236}">
                <a16:creationId xmlns:a16="http://schemas.microsoft.com/office/drawing/2014/main" id="{C7D2A785-D41F-455C-B1C5-AE088A464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049" y="3412555"/>
            <a:ext cx="5450774" cy="3047622"/>
          </a:xfrm>
          <a:prstGeom prst="rect">
            <a:avLst/>
          </a:prstGeom>
        </p:spPr>
      </p:pic>
    </p:spTree>
    <p:extLst>
      <p:ext uri="{BB962C8B-B14F-4D97-AF65-F5344CB8AC3E}">
        <p14:creationId xmlns:p14="http://schemas.microsoft.com/office/powerpoint/2010/main" val="3290789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33588AE-93D8-4FB0-B3AA-CE3537C9C33B}"/>
              </a:ext>
            </a:extLst>
          </p:cNvPr>
          <p:cNvPicPr>
            <a:picLocks noChangeAspect="1"/>
          </p:cNvPicPr>
          <p:nvPr/>
        </p:nvPicPr>
        <p:blipFill rotWithShape="1">
          <a:blip r:embed="rId3">
            <a:extLst>
              <a:ext uri="{28A0092B-C50C-407E-A947-70E740481C1C}">
                <a14:useLocalDpi xmlns:a14="http://schemas.microsoft.com/office/drawing/2010/main" val="0"/>
              </a:ext>
            </a:extLst>
          </a:blip>
          <a:srcRect l="3125" t="4168" r="1465" b="3115"/>
          <a:stretch/>
        </p:blipFill>
        <p:spPr>
          <a:xfrm>
            <a:off x="5375189" y="3173707"/>
            <a:ext cx="6653952" cy="3567971"/>
          </a:xfrm>
          <a:prstGeom prst="rect">
            <a:avLst/>
          </a:prstGeom>
        </p:spPr>
      </p:pic>
      <p:sp>
        <p:nvSpPr>
          <p:cNvPr id="6" name="Content Placeholder 5">
            <a:extLst>
              <a:ext uri="{FF2B5EF4-FFF2-40B4-BE49-F238E27FC236}">
                <a16:creationId xmlns:a16="http://schemas.microsoft.com/office/drawing/2014/main" id="{55154F4E-5F67-410C-9A47-112366CC2920}"/>
              </a:ext>
            </a:extLst>
          </p:cNvPr>
          <p:cNvSpPr>
            <a:spLocks noGrp="1"/>
          </p:cNvSpPr>
          <p:nvPr>
            <p:ph sz="half" idx="1"/>
          </p:nvPr>
        </p:nvSpPr>
        <p:spPr>
          <a:xfrm>
            <a:off x="413391" y="320002"/>
            <a:ext cx="10500993" cy="6217996"/>
          </a:xfrm>
        </p:spPr>
        <p:txBody>
          <a:bodyPr>
            <a:normAutofit/>
          </a:bodyPr>
          <a:lstStyle/>
          <a:p>
            <a:r>
              <a:rPr lang="en-US" b="1" dirty="0"/>
              <a:t>The internal sphincter:</a:t>
            </a:r>
            <a:br>
              <a:rPr lang="en-US" b="1" dirty="0"/>
            </a:br>
            <a:r>
              <a:rPr lang="en-US" b="1" dirty="0"/>
              <a:t>-  </a:t>
            </a:r>
            <a:r>
              <a:rPr lang="en-US" dirty="0"/>
              <a:t>It</a:t>
            </a:r>
            <a:r>
              <a:rPr lang="en-US" b="1" dirty="0"/>
              <a:t> is </a:t>
            </a:r>
            <a:r>
              <a:rPr lang="en-US" dirty="0"/>
              <a:t>the thickened (2–5 mm) distal continuation of the circular muscle coat of the rectum.</a:t>
            </a:r>
            <a:br>
              <a:rPr lang="en-US" dirty="0"/>
            </a:br>
            <a:r>
              <a:rPr lang="en-US" b="1" dirty="0"/>
              <a:t>- </a:t>
            </a:r>
            <a:r>
              <a:rPr lang="en-US" dirty="0"/>
              <a:t> It is in a tonic state of contraction.</a:t>
            </a:r>
            <a:br>
              <a:rPr lang="en-US" dirty="0"/>
            </a:br>
            <a:r>
              <a:rPr lang="en-US" b="1" dirty="0"/>
              <a:t>-</a:t>
            </a:r>
            <a:r>
              <a:rPr lang="en-US" dirty="0"/>
              <a:t>  It is involuntary muscle, and it commences where the rectum passes through the pelvic diaphragm and ends above the anal orifice.</a:t>
            </a:r>
            <a:br>
              <a:rPr lang="en-US" dirty="0"/>
            </a:br>
            <a:r>
              <a:rPr lang="en-US" b="1" dirty="0"/>
              <a:t>-</a:t>
            </a:r>
            <a:r>
              <a:rPr lang="en-US" dirty="0"/>
              <a:t>  Its lower border palpable at the intersphincteric groove.</a:t>
            </a:r>
            <a:br>
              <a:rPr lang="en-US" dirty="0"/>
            </a:br>
            <a:r>
              <a:rPr lang="en-US" b="1" dirty="0"/>
              <a:t>- </a:t>
            </a:r>
            <a:r>
              <a:rPr lang="en-US" dirty="0"/>
              <a:t> Below which lie the most medial </a:t>
            </a:r>
            <a:br>
              <a:rPr lang="en-US" dirty="0"/>
            </a:br>
            <a:r>
              <a:rPr lang="en-US" dirty="0"/>
              <a:t>fibers of subcutaneous external </a:t>
            </a:r>
            <a:br>
              <a:rPr lang="en-US" dirty="0"/>
            </a:br>
            <a:r>
              <a:rPr lang="en-US" dirty="0"/>
              <a:t>sphincter and separated from it by </a:t>
            </a:r>
            <a:br>
              <a:rPr lang="en-US" dirty="0"/>
            </a:br>
            <a:r>
              <a:rPr lang="en-US" dirty="0"/>
              <a:t>the anal intermuscular septum.</a:t>
            </a:r>
            <a:br>
              <a:rPr lang="en-US" dirty="0"/>
            </a:br>
            <a:r>
              <a:rPr lang="en-US" b="1" dirty="0"/>
              <a:t>-</a:t>
            </a:r>
            <a:r>
              <a:rPr lang="en-US" dirty="0"/>
              <a:t>  When exposed during life, it is </a:t>
            </a:r>
            <a:br>
              <a:rPr lang="en-US" dirty="0"/>
            </a:br>
            <a:r>
              <a:rPr lang="en-US" dirty="0"/>
              <a:t>pearly-white in color and its </a:t>
            </a:r>
            <a:br>
              <a:rPr lang="en-US" dirty="0"/>
            </a:br>
            <a:r>
              <a:rPr lang="en-US" dirty="0"/>
              <a:t>circumferentially placed fibers </a:t>
            </a:r>
            <a:br>
              <a:rPr lang="en-US" dirty="0"/>
            </a:br>
            <a:r>
              <a:rPr lang="en-US" dirty="0"/>
              <a:t>can be seen clearly.</a:t>
            </a:r>
            <a:endParaRPr lang="en-US" b="1" dirty="0"/>
          </a:p>
        </p:txBody>
      </p:sp>
    </p:spTree>
    <p:extLst>
      <p:ext uri="{BB962C8B-B14F-4D97-AF65-F5344CB8AC3E}">
        <p14:creationId xmlns:p14="http://schemas.microsoft.com/office/powerpoint/2010/main" val="26083828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FF5041-BEE3-4B76-97C6-6544F787CF03}"/>
              </a:ext>
            </a:extLst>
          </p:cNvPr>
          <p:cNvSpPr>
            <a:spLocks noGrp="1"/>
          </p:cNvSpPr>
          <p:nvPr>
            <p:ph idx="1"/>
          </p:nvPr>
        </p:nvSpPr>
        <p:spPr>
          <a:xfrm>
            <a:off x="295020" y="201881"/>
            <a:ext cx="11293200" cy="6482254"/>
          </a:xfrm>
        </p:spPr>
        <p:txBody>
          <a:bodyPr>
            <a:normAutofit/>
          </a:bodyPr>
          <a:lstStyle/>
          <a:p>
            <a:r>
              <a:rPr lang="en-US" b="1" dirty="0"/>
              <a:t>Hypertrophied anal papillae:</a:t>
            </a:r>
            <a:br>
              <a:rPr lang="en-US" b="1" dirty="0"/>
            </a:br>
            <a:br>
              <a:rPr lang="en-US" b="1" dirty="0"/>
            </a:br>
            <a:r>
              <a:rPr lang="en-US" b="1" dirty="0"/>
              <a:t>-  </a:t>
            </a:r>
            <a:r>
              <a:rPr lang="en-US" dirty="0"/>
              <a:t>Anal papillae occur </a:t>
            </a:r>
            <a:r>
              <a:rPr lang="en-US" u="sng" dirty="0"/>
              <a:t>at the dentate line</a:t>
            </a:r>
            <a:r>
              <a:rPr lang="en-US" dirty="0"/>
              <a:t> and are remnants of the ectodermal membrane that separated the hindgut from the protoderm.</a:t>
            </a:r>
            <a:br>
              <a:rPr lang="en-US" dirty="0"/>
            </a:br>
            <a:r>
              <a:rPr lang="en-US" b="1" dirty="0"/>
              <a:t>-</a:t>
            </a:r>
            <a:r>
              <a:rPr lang="en-US" dirty="0"/>
              <a:t>  As these papillae are present in 60 per cent of patients examined proctological, they should be regarded as normal structures. </a:t>
            </a:r>
            <a:br>
              <a:rPr lang="en-US" dirty="0"/>
            </a:br>
            <a:r>
              <a:rPr lang="en-US" b="1" dirty="0"/>
              <a:t>-</a:t>
            </a:r>
            <a:r>
              <a:rPr lang="en-US" dirty="0"/>
              <a:t>  Anal papillae can become </a:t>
            </a:r>
            <a:r>
              <a:rPr lang="en-US" u="sng" dirty="0"/>
              <a:t>elongated</a:t>
            </a:r>
            <a:r>
              <a:rPr lang="en-US" dirty="0"/>
              <a:t>, as they frequently do in the presence of an anal fissure.</a:t>
            </a:r>
            <a:br>
              <a:rPr lang="en-US" dirty="0"/>
            </a:br>
            <a:r>
              <a:rPr lang="en-US" b="1" dirty="0"/>
              <a:t>-</a:t>
            </a:r>
            <a:r>
              <a:rPr lang="en-US" dirty="0"/>
              <a:t>  Occasionally, an elongated anal papilla may be the cause of pruritus.</a:t>
            </a:r>
            <a:br>
              <a:rPr lang="en-US" dirty="0"/>
            </a:br>
            <a:r>
              <a:rPr lang="en-US" b="1" dirty="0"/>
              <a:t>-</a:t>
            </a:r>
            <a:r>
              <a:rPr lang="en-US" dirty="0"/>
              <a:t>  Hemorrhage into a hypertrophied anal papilla can cause sudden rectal pain.</a:t>
            </a:r>
            <a:br>
              <a:rPr lang="en-US" dirty="0"/>
            </a:br>
            <a:r>
              <a:rPr lang="en-US" b="1" dirty="0"/>
              <a:t>-</a:t>
            </a:r>
            <a:r>
              <a:rPr lang="en-US" dirty="0"/>
              <a:t>  Occasionally,  a red edematous papilla is encountered, with local pain and a purulent discharge from the associated crypt. This condition of ‘</a:t>
            </a:r>
            <a:r>
              <a:rPr lang="en-US" b="1" u="sng" dirty="0"/>
              <a:t>cryptitis</a:t>
            </a:r>
            <a:r>
              <a:rPr lang="en-US" dirty="0"/>
              <a:t>’ may be cured by laying open the mouth of the infected anal gland and excising the papilla.</a:t>
            </a:r>
          </a:p>
        </p:txBody>
      </p:sp>
    </p:spTree>
    <p:extLst>
      <p:ext uri="{BB962C8B-B14F-4D97-AF65-F5344CB8AC3E}">
        <p14:creationId xmlns:p14="http://schemas.microsoft.com/office/powerpoint/2010/main" val="29798622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2541E2-D9F2-4DCE-A5A4-74BC160AF59C}"/>
              </a:ext>
            </a:extLst>
          </p:cNvPr>
          <p:cNvSpPr>
            <a:spLocks noGrp="1"/>
          </p:cNvSpPr>
          <p:nvPr>
            <p:ph idx="1"/>
          </p:nvPr>
        </p:nvSpPr>
        <p:spPr>
          <a:xfrm>
            <a:off x="448056" y="231820"/>
            <a:ext cx="10737686" cy="6400799"/>
          </a:xfrm>
        </p:spPr>
        <p:txBody>
          <a:bodyPr>
            <a:normAutofit/>
          </a:bodyPr>
          <a:lstStyle/>
          <a:p>
            <a:r>
              <a:rPr lang="en-US" b="1" dirty="0"/>
              <a:t>Botox injection therapy:</a:t>
            </a:r>
            <a:endParaRPr lang="ar-EG" b="1" dirty="0"/>
          </a:p>
          <a:p>
            <a:pPr marL="1944" indent="0">
              <a:buNone/>
            </a:pPr>
            <a:r>
              <a:rPr lang="en-US" dirty="0"/>
              <a:t> </a:t>
            </a:r>
            <a:r>
              <a:rPr lang="en-US" b="1" dirty="0"/>
              <a:t>-</a:t>
            </a:r>
            <a:r>
              <a:rPr lang="en-US" dirty="0"/>
              <a:t>  Botulinum toxin has been used to treat acute and chronic anal fissures. </a:t>
            </a:r>
          </a:p>
          <a:p>
            <a:endParaRPr lang="en-US" dirty="0"/>
          </a:p>
          <a:p>
            <a:pPr marL="1944" indent="0">
              <a:buNone/>
            </a:pPr>
            <a:r>
              <a:rPr lang="en-US" dirty="0"/>
              <a:t> </a:t>
            </a:r>
            <a:r>
              <a:rPr lang="en-US" b="1" dirty="0"/>
              <a:t>-</a:t>
            </a:r>
            <a:r>
              <a:rPr lang="en-US" dirty="0"/>
              <a:t>  It is injected directly into the internal anal sphincter, in effect performing a relaxation of rectal muscles. </a:t>
            </a:r>
          </a:p>
          <a:p>
            <a:endParaRPr lang="en-US" dirty="0"/>
          </a:p>
          <a:p>
            <a:pPr marL="1944" indent="0">
              <a:buNone/>
            </a:pPr>
            <a:r>
              <a:rPr lang="en-US" dirty="0"/>
              <a:t> </a:t>
            </a:r>
            <a:r>
              <a:rPr lang="en-US" b="1" dirty="0"/>
              <a:t>-</a:t>
            </a:r>
            <a:r>
              <a:rPr lang="en-US" dirty="0"/>
              <a:t>  The effect lasts about 3 months, until nerve endings regenerate. </a:t>
            </a:r>
          </a:p>
          <a:p>
            <a:endParaRPr lang="en-US" dirty="0"/>
          </a:p>
          <a:p>
            <a:pPr marL="1944" indent="0">
              <a:buNone/>
            </a:pPr>
            <a:r>
              <a:rPr lang="en-US" dirty="0"/>
              <a:t> </a:t>
            </a:r>
            <a:r>
              <a:rPr lang="en-US" b="1" dirty="0"/>
              <a:t>-</a:t>
            </a:r>
            <a:r>
              <a:rPr lang="en-US" dirty="0"/>
              <a:t>  This 3-month period may allow acute fissures (and sometimes chronic fissures) to heal and symptoms to resolve.</a:t>
            </a:r>
          </a:p>
          <a:p>
            <a:pPr marL="1944" indent="0">
              <a:buNone/>
            </a:pPr>
            <a:endParaRPr lang="en-US" dirty="0"/>
          </a:p>
          <a:p>
            <a:pPr marL="1944" indent="0">
              <a:buNone/>
            </a:pPr>
            <a:r>
              <a:rPr lang="en-US" dirty="0"/>
              <a:t> </a:t>
            </a:r>
            <a:r>
              <a:rPr lang="en-US" b="1" dirty="0"/>
              <a:t>-</a:t>
            </a:r>
            <a:r>
              <a:rPr lang="en-US" dirty="0"/>
              <a:t>  If botulinum toxin injection provides initial relief of symptoms but there is a recurrence after 3 months, the patient may benefit from surgical sphincterotomy.</a:t>
            </a:r>
          </a:p>
        </p:txBody>
      </p:sp>
    </p:spTree>
    <p:extLst>
      <p:ext uri="{BB962C8B-B14F-4D97-AF65-F5344CB8AC3E}">
        <p14:creationId xmlns:p14="http://schemas.microsoft.com/office/powerpoint/2010/main" val="3849161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87EC4-90AC-4B08-B44F-076DB9EC6633}"/>
              </a:ext>
            </a:extLst>
          </p:cNvPr>
          <p:cNvPicPr>
            <a:picLocks noChangeAspect="1"/>
          </p:cNvPicPr>
          <p:nvPr/>
        </p:nvPicPr>
        <p:blipFill rotWithShape="1">
          <a:blip r:embed="rId2"/>
          <a:srcRect l="1573" t="20118" r="1895" b="4020"/>
          <a:stretch/>
        </p:blipFill>
        <p:spPr>
          <a:xfrm>
            <a:off x="2393951" y="4018347"/>
            <a:ext cx="7404097" cy="2631187"/>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E448298-00EE-4EAB-B85B-A00093896882}"/>
              </a:ext>
            </a:extLst>
          </p:cNvPr>
          <p:cNvPicPr>
            <a:picLocks noChangeAspect="1"/>
          </p:cNvPicPr>
          <p:nvPr/>
        </p:nvPicPr>
        <p:blipFill rotWithShape="1">
          <a:blip r:embed="rId3">
            <a:extLst>
              <a:ext uri="{28A0092B-C50C-407E-A947-70E740481C1C}">
                <a14:useLocalDpi xmlns:a14="http://schemas.microsoft.com/office/drawing/2010/main" val="0"/>
              </a:ext>
            </a:extLst>
          </a:blip>
          <a:srcRect l="1359" t="16083" r="919" b="1887"/>
          <a:stretch/>
        </p:blipFill>
        <p:spPr>
          <a:xfrm>
            <a:off x="2393950" y="453303"/>
            <a:ext cx="7404097" cy="3410498"/>
          </a:xfrm>
          <a:prstGeom prst="rect">
            <a:avLst/>
          </a:prstGeom>
        </p:spPr>
      </p:pic>
    </p:spTree>
    <p:extLst>
      <p:ext uri="{BB962C8B-B14F-4D97-AF65-F5344CB8AC3E}">
        <p14:creationId xmlns:p14="http://schemas.microsoft.com/office/powerpoint/2010/main" val="24891298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08A34-0633-469B-8A89-D5F71DB128BB}"/>
              </a:ext>
            </a:extLst>
          </p:cNvPr>
          <p:cNvSpPr>
            <a:spLocks noGrp="1"/>
          </p:cNvSpPr>
          <p:nvPr>
            <p:ph type="title"/>
          </p:nvPr>
        </p:nvSpPr>
        <p:spPr>
          <a:xfrm>
            <a:off x="3183873" y="2916818"/>
            <a:ext cx="5824253" cy="1024364"/>
          </a:xfrm>
        </p:spPr>
        <p:txBody>
          <a:bodyPr>
            <a:normAutofit/>
          </a:bodyPr>
          <a:lstStyle/>
          <a:p>
            <a:pPr algn="ctr"/>
            <a:r>
              <a:rPr lang="en-US" sz="6000" dirty="0"/>
              <a:t>Anal Tumors</a:t>
            </a:r>
          </a:p>
        </p:txBody>
      </p:sp>
    </p:spTree>
    <p:extLst>
      <p:ext uri="{BB962C8B-B14F-4D97-AF65-F5344CB8AC3E}">
        <p14:creationId xmlns:p14="http://schemas.microsoft.com/office/powerpoint/2010/main" val="7090412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22A54-A1FD-4B6E-AF33-8E637B68F3A8}"/>
              </a:ext>
            </a:extLst>
          </p:cNvPr>
          <p:cNvSpPr>
            <a:spLocks noGrp="1"/>
          </p:cNvSpPr>
          <p:nvPr>
            <p:ph type="title"/>
          </p:nvPr>
        </p:nvSpPr>
        <p:spPr>
          <a:xfrm>
            <a:off x="448056" y="281922"/>
            <a:ext cx="11301984" cy="537475"/>
          </a:xfrm>
        </p:spPr>
        <p:txBody>
          <a:bodyPr/>
          <a:lstStyle/>
          <a:p>
            <a:pPr algn="ctr"/>
            <a:r>
              <a:rPr lang="en-US" dirty="0"/>
              <a:t>Anal Tumors</a:t>
            </a:r>
          </a:p>
        </p:txBody>
      </p:sp>
      <p:sp>
        <p:nvSpPr>
          <p:cNvPr id="3" name="Content Placeholder 2">
            <a:extLst>
              <a:ext uri="{FF2B5EF4-FFF2-40B4-BE49-F238E27FC236}">
                <a16:creationId xmlns:a16="http://schemas.microsoft.com/office/drawing/2014/main" id="{4FB5C40B-3F2B-46B0-AF2C-A7A61A75B451}"/>
              </a:ext>
            </a:extLst>
          </p:cNvPr>
          <p:cNvSpPr>
            <a:spLocks noGrp="1"/>
          </p:cNvSpPr>
          <p:nvPr>
            <p:ph idx="1"/>
          </p:nvPr>
        </p:nvSpPr>
        <p:spPr>
          <a:xfrm>
            <a:off x="439272" y="1641880"/>
            <a:ext cx="11293200" cy="3752603"/>
          </a:xfrm>
        </p:spPr>
        <p:txBody>
          <a:bodyPr/>
          <a:lstStyle/>
          <a:p>
            <a:r>
              <a:rPr lang="en-US" b="1" u="sng" dirty="0"/>
              <a:t>Anal malignancy</a:t>
            </a:r>
            <a:r>
              <a:rPr lang="en-US" dirty="0"/>
              <a:t> is </a:t>
            </a:r>
            <a:r>
              <a:rPr lang="en-US" u="sng" dirty="0"/>
              <a:t>rare</a:t>
            </a:r>
            <a:r>
              <a:rPr lang="en-US" dirty="0"/>
              <a:t> and accounts for less than 2 per cent of all large bowel cancers. </a:t>
            </a:r>
            <a:br>
              <a:rPr lang="en-US" dirty="0"/>
            </a:br>
            <a:endParaRPr lang="en-US" dirty="0"/>
          </a:p>
          <a:p>
            <a:r>
              <a:rPr lang="en-US" dirty="0"/>
              <a:t>The crude incidence rate is 0.65 per 100 000. </a:t>
            </a:r>
            <a:br>
              <a:rPr lang="en-US" dirty="0"/>
            </a:br>
            <a:endParaRPr lang="en-US" dirty="0"/>
          </a:p>
          <a:p>
            <a:r>
              <a:rPr lang="en-US" dirty="0"/>
              <a:t>Those arising </a:t>
            </a:r>
            <a:r>
              <a:rPr lang="en-US" u="sng" dirty="0"/>
              <a:t>below</a:t>
            </a:r>
            <a:r>
              <a:rPr lang="en-US" dirty="0"/>
              <a:t> the dentate line are usually </a:t>
            </a:r>
            <a:r>
              <a:rPr lang="en-US" u="sng" dirty="0"/>
              <a:t>squamous</a:t>
            </a:r>
            <a:r>
              <a:rPr lang="en-US" dirty="0"/>
              <a:t>, whereas those </a:t>
            </a:r>
            <a:r>
              <a:rPr lang="en-US" u="sng" dirty="0"/>
              <a:t>above</a:t>
            </a:r>
            <a:r>
              <a:rPr lang="en-US" dirty="0"/>
              <a:t> are variously termed </a:t>
            </a:r>
            <a:r>
              <a:rPr lang="en-US" u="sng" dirty="0"/>
              <a:t>basaloid</a:t>
            </a:r>
            <a:r>
              <a:rPr lang="en-US" dirty="0"/>
              <a:t>, </a:t>
            </a:r>
            <a:r>
              <a:rPr lang="en-US" u="sng" dirty="0"/>
              <a:t>cloacogenic</a:t>
            </a:r>
            <a:r>
              <a:rPr lang="en-US" dirty="0"/>
              <a:t> or </a:t>
            </a:r>
            <a:r>
              <a:rPr lang="en-US" u="sng" dirty="0"/>
              <a:t>transitional</a:t>
            </a:r>
            <a:r>
              <a:rPr lang="en-US" dirty="0"/>
              <a:t>. </a:t>
            </a:r>
          </a:p>
        </p:txBody>
      </p:sp>
    </p:spTree>
    <p:extLst>
      <p:ext uri="{BB962C8B-B14F-4D97-AF65-F5344CB8AC3E}">
        <p14:creationId xmlns:p14="http://schemas.microsoft.com/office/powerpoint/2010/main" val="32101999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2E10F9-BF40-42FD-B703-2991C22BA945}"/>
              </a:ext>
            </a:extLst>
          </p:cNvPr>
          <p:cNvSpPr>
            <a:spLocks noGrp="1"/>
          </p:cNvSpPr>
          <p:nvPr>
            <p:ph idx="1"/>
          </p:nvPr>
        </p:nvSpPr>
        <p:spPr>
          <a:xfrm>
            <a:off x="449400" y="846117"/>
            <a:ext cx="11293200" cy="4402777"/>
          </a:xfrm>
        </p:spPr>
        <p:txBody>
          <a:bodyPr>
            <a:normAutofit/>
          </a:bodyPr>
          <a:lstStyle/>
          <a:p>
            <a:r>
              <a:rPr lang="en-US" b="1" dirty="0"/>
              <a:t>Squamous cell carcinoma:</a:t>
            </a:r>
            <a:br>
              <a:rPr lang="en-US" b="1" dirty="0"/>
            </a:br>
            <a:br>
              <a:rPr lang="en-US" b="1" dirty="0"/>
            </a:br>
            <a:r>
              <a:rPr lang="en-US" b="1" dirty="0"/>
              <a:t>-  </a:t>
            </a:r>
            <a:r>
              <a:rPr lang="en-US" dirty="0"/>
              <a:t>Although rare, the incidence of anal squamous cell carcinoma (SCC) is rising, with a direct association with HPV infection, (especially subtypes 16, 18, 31 or 33) in 70–90 per cent of cases.</a:t>
            </a:r>
            <a:br>
              <a:rPr lang="en-US" dirty="0"/>
            </a:br>
            <a:br>
              <a:rPr lang="en-US" b="1" dirty="0"/>
            </a:br>
            <a:r>
              <a:rPr lang="en-US" b="1" dirty="0"/>
              <a:t>-  </a:t>
            </a:r>
            <a:r>
              <a:rPr lang="en-US" dirty="0"/>
              <a:t>Patients at increased risk are those with HIV infection, recipients of organ transplants (renal transplant patients have a 100-fold increased risk) and those with a history of cancers at ‘sexually accessible’ sites (usually genital).</a:t>
            </a:r>
          </a:p>
        </p:txBody>
      </p:sp>
    </p:spTree>
    <p:extLst>
      <p:ext uri="{BB962C8B-B14F-4D97-AF65-F5344CB8AC3E}">
        <p14:creationId xmlns:p14="http://schemas.microsoft.com/office/powerpoint/2010/main" val="24843112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7660A-B46B-4ACE-AAA7-25579455A05C}"/>
              </a:ext>
            </a:extLst>
          </p:cNvPr>
          <p:cNvSpPr>
            <a:spLocks noGrp="1"/>
          </p:cNvSpPr>
          <p:nvPr>
            <p:ph idx="1"/>
          </p:nvPr>
        </p:nvSpPr>
        <p:spPr>
          <a:xfrm>
            <a:off x="449400" y="1294411"/>
            <a:ext cx="11293200" cy="3230088"/>
          </a:xfrm>
        </p:spPr>
        <p:txBody>
          <a:bodyPr/>
          <a:lstStyle/>
          <a:p>
            <a:pPr marL="1944" indent="0">
              <a:buNone/>
            </a:pPr>
            <a:r>
              <a:rPr lang="en-US" b="1" dirty="0"/>
              <a:t>-</a:t>
            </a:r>
            <a:r>
              <a:rPr lang="en-US" dirty="0"/>
              <a:t>  Pain and bleeding are the most common symptoms and the disease is thus often initially misdiagnosed as a benign condition, highlighting the need for a level of suspicion and adequate examination. </a:t>
            </a:r>
            <a:br>
              <a:rPr lang="en-US" dirty="0"/>
            </a:br>
            <a:br>
              <a:rPr lang="en-US" dirty="0"/>
            </a:br>
            <a:r>
              <a:rPr lang="en-US" b="1" dirty="0"/>
              <a:t>-</a:t>
            </a:r>
            <a:r>
              <a:rPr lang="en-US" dirty="0"/>
              <a:t>  Advanced tumors may cause fecal incontinence by invasion of the sphincters and, in women, anterior extension may result in anovaginal fistulation.</a:t>
            </a:r>
          </a:p>
        </p:txBody>
      </p:sp>
    </p:spTree>
    <p:extLst>
      <p:ext uri="{BB962C8B-B14F-4D97-AF65-F5344CB8AC3E}">
        <p14:creationId xmlns:p14="http://schemas.microsoft.com/office/powerpoint/2010/main" val="3179046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A1AA53-047A-44D0-BBAC-B78529BAB006}"/>
              </a:ext>
            </a:extLst>
          </p:cNvPr>
          <p:cNvSpPr>
            <a:spLocks noGrp="1"/>
          </p:cNvSpPr>
          <p:nvPr>
            <p:ph idx="1"/>
          </p:nvPr>
        </p:nvSpPr>
        <p:spPr>
          <a:xfrm>
            <a:off x="449400" y="700644"/>
            <a:ext cx="11293200" cy="5652655"/>
          </a:xfrm>
        </p:spPr>
        <p:txBody>
          <a:bodyPr/>
          <a:lstStyle/>
          <a:p>
            <a:r>
              <a:rPr lang="en-US" b="1" dirty="0"/>
              <a:t>Staging:</a:t>
            </a:r>
            <a:br>
              <a:rPr lang="en-US" b="1" dirty="0"/>
            </a:br>
            <a:r>
              <a:rPr lang="en-US" b="1" dirty="0"/>
              <a:t>-  </a:t>
            </a:r>
            <a:r>
              <a:rPr lang="en-US" dirty="0"/>
              <a:t>Initial staging involves a clinical examination and biopsy of the primary tumor, as well as examination of inguinal nodes.</a:t>
            </a:r>
            <a:br>
              <a:rPr lang="en-US" dirty="0"/>
            </a:br>
            <a:r>
              <a:rPr lang="en-US" b="1" dirty="0"/>
              <a:t>-  </a:t>
            </a:r>
            <a:r>
              <a:rPr lang="en-US" dirty="0"/>
              <a:t>Local staging is by MRI scanning and CT is used to assess lungs and abdomen for metastatic spread. Positron emission tomography (PET) CT may help in equivocal inguinal node assessment.</a:t>
            </a:r>
            <a:br>
              <a:rPr lang="en-US" dirty="0"/>
            </a:br>
            <a:endParaRPr lang="en-US" b="1" dirty="0"/>
          </a:p>
          <a:p>
            <a:r>
              <a:rPr lang="en-US" b="1" dirty="0"/>
              <a:t>Management:</a:t>
            </a:r>
            <a:br>
              <a:rPr lang="en-US" b="1" dirty="0"/>
            </a:br>
            <a:r>
              <a:rPr lang="en-US" b="1" dirty="0"/>
              <a:t>-  </a:t>
            </a:r>
            <a:r>
              <a:rPr lang="en-US" dirty="0"/>
              <a:t>Treatment is aimed at local control. </a:t>
            </a:r>
            <a:br>
              <a:rPr lang="en-US" dirty="0"/>
            </a:br>
            <a:r>
              <a:rPr lang="en-US" b="1" dirty="0"/>
              <a:t>-</a:t>
            </a:r>
            <a:r>
              <a:rPr lang="en-US" dirty="0"/>
              <a:t>  Primary treatment is by chemoradiotherapy (combined modality therapy (CMT))</a:t>
            </a:r>
            <a:br>
              <a:rPr lang="en-US" dirty="0"/>
            </a:br>
            <a:r>
              <a:rPr lang="en-US" b="1" dirty="0"/>
              <a:t>-</a:t>
            </a:r>
            <a:r>
              <a:rPr lang="en-US" dirty="0"/>
              <a:t>  Small marginal tumors are still best treated by local excision.</a:t>
            </a:r>
            <a:br>
              <a:rPr lang="en-US" dirty="0"/>
            </a:br>
            <a:r>
              <a:rPr lang="en-US" b="1" dirty="0"/>
              <a:t>-</a:t>
            </a:r>
            <a:r>
              <a:rPr lang="en-US" dirty="0"/>
              <a:t>  Radical surgery is indicated in those with persistent or recurrent disease following CMT.</a:t>
            </a:r>
          </a:p>
        </p:txBody>
      </p:sp>
    </p:spTree>
    <p:extLst>
      <p:ext uri="{BB962C8B-B14F-4D97-AF65-F5344CB8AC3E}">
        <p14:creationId xmlns:p14="http://schemas.microsoft.com/office/powerpoint/2010/main" val="14114608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AC0B1E-0528-4AD2-95DA-183030D5C980}"/>
              </a:ext>
            </a:extLst>
          </p:cNvPr>
          <p:cNvSpPr>
            <a:spLocks noGrp="1"/>
          </p:cNvSpPr>
          <p:nvPr>
            <p:ph idx="1"/>
          </p:nvPr>
        </p:nvSpPr>
        <p:spPr>
          <a:xfrm>
            <a:off x="448056" y="748145"/>
            <a:ext cx="11293200" cy="5664529"/>
          </a:xfrm>
        </p:spPr>
        <p:txBody>
          <a:bodyPr/>
          <a:lstStyle/>
          <a:p>
            <a:r>
              <a:rPr lang="en-US" b="1" dirty="0"/>
              <a:t>Other anal malignancies:</a:t>
            </a:r>
            <a:br>
              <a:rPr lang="en-US" b="1" dirty="0"/>
            </a:br>
            <a:r>
              <a:rPr lang="en-US" b="1" dirty="0"/>
              <a:t>- Adenocarcinoma:</a:t>
            </a:r>
            <a:br>
              <a:rPr lang="en-US" b="1" dirty="0"/>
            </a:br>
            <a:r>
              <a:rPr lang="en-US" b="1" dirty="0"/>
              <a:t>  </a:t>
            </a:r>
            <a:r>
              <a:rPr lang="en-US" dirty="0"/>
              <a:t>Within the anal canal are usually extensions of distal rectal cancers. </a:t>
            </a:r>
            <a:br>
              <a:rPr lang="en-US" dirty="0"/>
            </a:br>
            <a:r>
              <a:rPr lang="en-US" dirty="0"/>
              <a:t>  Rarely, adenocarcinoma may arise from </a:t>
            </a:r>
            <a:r>
              <a:rPr lang="en-US" u="sng" dirty="0"/>
              <a:t>anal glandular epithelium</a:t>
            </a:r>
            <a:r>
              <a:rPr lang="en-US" dirty="0"/>
              <a:t> or </a:t>
            </a:r>
            <a:r>
              <a:rPr lang="en-US" u="sng" dirty="0"/>
              <a:t>develop within a longstanding anal fistula</a:t>
            </a:r>
            <a:r>
              <a:rPr lang="en-US" dirty="0"/>
              <a:t>.</a:t>
            </a:r>
          </a:p>
          <a:p>
            <a:endParaRPr lang="en-US" dirty="0"/>
          </a:p>
          <a:p>
            <a:r>
              <a:rPr lang="en-US" b="1" dirty="0"/>
              <a:t>Treatment:</a:t>
            </a:r>
            <a:br>
              <a:rPr lang="en-US" b="1" dirty="0"/>
            </a:br>
            <a:r>
              <a:rPr lang="en-US" b="1" dirty="0"/>
              <a:t>-  </a:t>
            </a:r>
            <a:r>
              <a:rPr lang="en-US" dirty="0"/>
              <a:t>Surgery with or without </a:t>
            </a:r>
            <a:r>
              <a:rPr lang="en-US" u="sng" dirty="0"/>
              <a:t>chemotherapy or radiation therapy</a:t>
            </a:r>
            <a:r>
              <a:rPr lang="en-US" dirty="0"/>
              <a:t>.</a:t>
            </a:r>
            <a:br>
              <a:rPr lang="en-US" dirty="0"/>
            </a:br>
            <a:r>
              <a:rPr lang="en-US" b="1" dirty="0"/>
              <a:t>-</a:t>
            </a:r>
            <a:r>
              <a:rPr lang="en-US" dirty="0"/>
              <a:t>  Systemic chemotherapy with or without </a:t>
            </a:r>
            <a:r>
              <a:rPr lang="en-US" u="sng" dirty="0"/>
              <a:t>targeted therapy</a:t>
            </a:r>
            <a:r>
              <a:rPr lang="en-US" dirty="0"/>
              <a:t> (angiogenesis inhibitor).</a:t>
            </a:r>
            <a:br>
              <a:rPr lang="en-US" dirty="0"/>
            </a:br>
            <a:r>
              <a:rPr lang="en-US" b="1" dirty="0"/>
              <a:t>-</a:t>
            </a:r>
            <a:r>
              <a:rPr lang="en-US" dirty="0"/>
              <a:t>  Systemic chemotherapy with or without </a:t>
            </a:r>
            <a:r>
              <a:rPr lang="en-US" u="sng" dirty="0"/>
              <a:t>immunotherapy</a:t>
            </a:r>
            <a:r>
              <a:rPr lang="en-US" dirty="0"/>
              <a:t> (immune checkpoint inhibitor therapy).</a:t>
            </a:r>
          </a:p>
          <a:p>
            <a:endParaRPr lang="en-US" b="1" dirty="0"/>
          </a:p>
        </p:txBody>
      </p:sp>
    </p:spTree>
    <p:extLst>
      <p:ext uri="{BB962C8B-B14F-4D97-AF65-F5344CB8AC3E}">
        <p14:creationId xmlns:p14="http://schemas.microsoft.com/office/powerpoint/2010/main" val="34316325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F7DADF-E56E-4888-AFDC-B917420748F8}"/>
              </a:ext>
            </a:extLst>
          </p:cNvPr>
          <p:cNvSpPr>
            <a:spLocks noGrp="1"/>
          </p:cNvSpPr>
          <p:nvPr>
            <p:ph idx="1"/>
          </p:nvPr>
        </p:nvSpPr>
        <p:spPr>
          <a:xfrm>
            <a:off x="448056" y="783772"/>
            <a:ext cx="11293200" cy="5617028"/>
          </a:xfrm>
        </p:spPr>
        <p:txBody>
          <a:bodyPr/>
          <a:lstStyle/>
          <a:p>
            <a:r>
              <a:rPr lang="en-US" b="1" dirty="0"/>
              <a:t>Notes:</a:t>
            </a:r>
            <a:br>
              <a:rPr lang="en-US" b="1" dirty="0"/>
            </a:br>
            <a:endParaRPr lang="en-US" b="1" dirty="0"/>
          </a:p>
          <a:p>
            <a:r>
              <a:rPr lang="en-US" b="1" dirty="0"/>
              <a:t>The prognosis, irrespective of treatment, is extremely poor.</a:t>
            </a:r>
          </a:p>
          <a:p>
            <a:endParaRPr lang="en-US" b="1" dirty="0"/>
          </a:p>
          <a:p>
            <a:r>
              <a:rPr lang="en-US" b="1" dirty="0"/>
              <a:t>Melanocytes can be found in </a:t>
            </a:r>
            <a:r>
              <a:rPr lang="en-US" b="1" u="sng" dirty="0"/>
              <a:t>the transitional zone</a:t>
            </a:r>
            <a:r>
              <a:rPr lang="en-US" b="1" dirty="0"/>
              <a:t> of the anal canal.</a:t>
            </a:r>
          </a:p>
          <a:p>
            <a:endParaRPr lang="en-US" b="1" dirty="0"/>
          </a:p>
          <a:p>
            <a:r>
              <a:rPr lang="en-US" b="1" dirty="0"/>
              <a:t>Malignant melanoma of the anus is very rare and usually presents as a bluish-black soft mass that may mimic a thrombosed external pile.</a:t>
            </a:r>
          </a:p>
          <a:p>
            <a:pPr marL="1944" indent="0">
              <a:buNone/>
            </a:pPr>
            <a:endParaRPr lang="en-US" b="1" dirty="0"/>
          </a:p>
        </p:txBody>
      </p:sp>
    </p:spTree>
    <p:extLst>
      <p:ext uri="{BB962C8B-B14F-4D97-AF65-F5344CB8AC3E}">
        <p14:creationId xmlns:p14="http://schemas.microsoft.com/office/powerpoint/2010/main" val="397718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1D7C26-704B-41C5-A9B0-2F51E5E9D4B0}"/>
              </a:ext>
            </a:extLst>
          </p:cNvPr>
          <p:cNvSpPr>
            <a:spLocks noGrp="1"/>
          </p:cNvSpPr>
          <p:nvPr>
            <p:ph sz="half" idx="1"/>
          </p:nvPr>
        </p:nvSpPr>
        <p:spPr>
          <a:xfrm>
            <a:off x="676656" y="631825"/>
            <a:ext cx="10524744" cy="5594350"/>
          </a:xfrm>
        </p:spPr>
        <p:txBody>
          <a:bodyPr/>
          <a:lstStyle/>
          <a:p>
            <a:r>
              <a:rPr lang="en-US" b="1" dirty="0"/>
              <a:t>The longitudinal muscle:</a:t>
            </a:r>
            <a:br>
              <a:rPr lang="en-US" b="1" dirty="0"/>
            </a:br>
            <a:br>
              <a:rPr lang="en-US" b="1" dirty="0"/>
            </a:br>
            <a:r>
              <a:rPr lang="en-US" b="1" dirty="0"/>
              <a:t>-  </a:t>
            </a:r>
            <a:r>
              <a:rPr lang="en-US" dirty="0"/>
              <a:t>It is a direct continuation of the smooth muscle of the outer muscle coat of the rectum.</a:t>
            </a:r>
            <a:br>
              <a:rPr lang="en-US" dirty="0"/>
            </a:br>
            <a:r>
              <a:rPr lang="en-US" b="1" dirty="0"/>
              <a:t>-</a:t>
            </a:r>
            <a:r>
              <a:rPr lang="en-US" dirty="0"/>
              <a:t>  Most of the muscle continues caudally </a:t>
            </a:r>
            <a:r>
              <a:rPr lang="en-US" u="sng" dirty="0"/>
              <a:t>before splitting</a:t>
            </a:r>
            <a:r>
              <a:rPr lang="en-US" dirty="0"/>
              <a:t> into multiple terminal septa that surround the muscle bundles of the subcutaneous portion of the external sphincter to </a:t>
            </a:r>
            <a:r>
              <a:rPr lang="en-US" u="sng" dirty="0"/>
              <a:t>insert</a:t>
            </a:r>
            <a:r>
              <a:rPr lang="en-US" dirty="0"/>
              <a:t> into the skin of the lowermost part of the anal canal and adjacent perianal skin.</a:t>
            </a:r>
            <a:br>
              <a:rPr lang="en-US" dirty="0"/>
            </a:br>
            <a:r>
              <a:rPr lang="en-US" b="1" dirty="0"/>
              <a:t>-</a:t>
            </a:r>
            <a:r>
              <a:rPr lang="en-US" dirty="0"/>
              <a:t>  During defecation, its contraction </a:t>
            </a:r>
            <a:r>
              <a:rPr lang="en-US" u="sng" dirty="0"/>
              <a:t>widens the anal lumen</a:t>
            </a:r>
            <a:r>
              <a:rPr lang="en-US" dirty="0"/>
              <a:t>, </a:t>
            </a:r>
            <a:r>
              <a:rPr lang="en-US" u="sng" dirty="0"/>
              <a:t>flattens the anal cushions</a:t>
            </a:r>
            <a:r>
              <a:rPr lang="en-US" dirty="0"/>
              <a:t>, </a:t>
            </a:r>
            <a:r>
              <a:rPr lang="en-US" u="sng" dirty="0"/>
              <a:t>shortens the anal canal</a:t>
            </a:r>
            <a:r>
              <a:rPr lang="en-US" dirty="0"/>
              <a:t> and </a:t>
            </a:r>
            <a:r>
              <a:rPr lang="en-US" u="sng" dirty="0"/>
              <a:t>everts the anal margin</a:t>
            </a:r>
            <a:r>
              <a:rPr lang="en-US" dirty="0"/>
              <a:t>.</a:t>
            </a:r>
            <a:br>
              <a:rPr lang="en-US" dirty="0"/>
            </a:br>
            <a:r>
              <a:rPr lang="en-US" b="1" dirty="0"/>
              <a:t>-</a:t>
            </a:r>
            <a:r>
              <a:rPr lang="en-US" dirty="0"/>
              <a:t>  Subsequent </a:t>
            </a:r>
            <a:r>
              <a:rPr lang="en-US" u="sng" dirty="0"/>
              <a:t>relaxation</a:t>
            </a:r>
            <a:r>
              <a:rPr lang="en-US" dirty="0"/>
              <a:t> allows the anal cushions to distend and thus contribute to an airtight seal.</a:t>
            </a:r>
          </a:p>
        </p:txBody>
      </p:sp>
    </p:spTree>
    <p:extLst>
      <p:ext uri="{BB962C8B-B14F-4D97-AF65-F5344CB8AC3E}">
        <p14:creationId xmlns:p14="http://schemas.microsoft.com/office/powerpoint/2010/main" val="16850787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B7B1472-2B2F-4B39-8136-CBD5997841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268" t="3970" r="21104" b="15544"/>
          <a:stretch/>
        </p:blipFill>
        <p:spPr>
          <a:xfrm>
            <a:off x="5485047" y="225631"/>
            <a:ext cx="6437779" cy="6305798"/>
          </a:xfrm>
        </p:spPr>
      </p:pic>
      <p:sp>
        <p:nvSpPr>
          <p:cNvPr id="5" name="TextBox 4">
            <a:extLst>
              <a:ext uri="{FF2B5EF4-FFF2-40B4-BE49-F238E27FC236}">
                <a16:creationId xmlns:a16="http://schemas.microsoft.com/office/drawing/2014/main" id="{E9E8CFEE-123E-4CFC-AFAB-B69717D65BE3}"/>
              </a:ext>
            </a:extLst>
          </p:cNvPr>
          <p:cNvSpPr txBox="1"/>
          <p:nvPr/>
        </p:nvSpPr>
        <p:spPr>
          <a:xfrm>
            <a:off x="724395" y="2220686"/>
            <a:ext cx="4251365" cy="1077218"/>
          </a:xfrm>
          <a:prstGeom prst="rect">
            <a:avLst/>
          </a:prstGeom>
          <a:noFill/>
        </p:spPr>
        <p:txBody>
          <a:bodyPr wrap="square" rtlCol="0">
            <a:spAutoFit/>
          </a:bodyPr>
          <a:lstStyle/>
          <a:p>
            <a:pPr algn="ctr"/>
            <a:r>
              <a:rPr lang="en-US" sz="3200" i="1" dirty="0">
                <a:latin typeface="+mj-lt"/>
              </a:rPr>
              <a:t>Malignant melanoma of the anal canal</a:t>
            </a:r>
          </a:p>
        </p:txBody>
      </p:sp>
    </p:spTree>
    <p:extLst>
      <p:ext uri="{BB962C8B-B14F-4D97-AF65-F5344CB8AC3E}">
        <p14:creationId xmlns:p14="http://schemas.microsoft.com/office/powerpoint/2010/main" val="22023296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18FD972-00BA-446E-ACF4-2563A6E2D5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9499" y="385796"/>
            <a:ext cx="8435825" cy="6086407"/>
          </a:xfrm>
        </p:spPr>
      </p:pic>
      <p:sp>
        <p:nvSpPr>
          <p:cNvPr id="5" name="TextBox 4">
            <a:extLst>
              <a:ext uri="{FF2B5EF4-FFF2-40B4-BE49-F238E27FC236}">
                <a16:creationId xmlns:a16="http://schemas.microsoft.com/office/drawing/2014/main" id="{01055722-71F0-457B-8A2D-1A7D8453713D}"/>
              </a:ext>
            </a:extLst>
          </p:cNvPr>
          <p:cNvSpPr txBox="1"/>
          <p:nvPr/>
        </p:nvSpPr>
        <p:spPr>
          <a:xfrm>
            <a:off x="534390" y="2339439"/>
            <a:ext cx="2565070" cy="1569660"/>
          </a:xfrm>
          <a:prstGeom prst="rect">
            <a:avLst/>
          </a:prstGeom>
          <a:noFill/>
        </p:spPr>
        <p:txBody>
          <a:bodyPr wrap="square" rtlCol="0">
            <a:spAutoFit/>
          </a:bodyPr>
          <a:lstStyle/>
          <a:p>
            <a:pPr algn="ctr" rtl="0"/>
            <a:r>
              <a:rPr lang="en-GB" sz="3200" i="1" dirty="0">
                <a:latin typeface="+mj-lt"/>
              </a:rPr>
              <a:t>Malignant melanoma of the anus</a:t>
            </a:r>
            <a:endParaRPr lang="ar-JO" sz="3200" i="1" dirty="0">
              <a:latin typeface="+mj-lt"/>
            </a:endParaRPr>
          </a:p>
        </p:txBody>
      </p:sp>
    </p:spTree>
    <p:extLst>
      <p:ext uri="{BB962C8B-B14F-4D97-AF65-F5344CB8AC3E}">
        <p14:creationId xmlns:p14="http://schemas.microsoft.com/office/powerpoint/2010/main" val="10492637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DD3B89D-1ADD-466A-BE45-128301AA17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3798" y="355418"/>
            <a:ext cx="8719092" cy="5505895"/>
          </a:xfrm>
        </p:spPr>
      </p:pic>
      <p:sp>
        <p:nvSpPr>
          <p:cNvPr id="5" name="TextBox 4">
            <a:extLst>
              <a:ext uri="{FF2B5EF4-FFF2-40B4-BE49-F238E27FC236}">
                <a16:creationId xmlns:a16="http://schemas.microsoft.com/office/drawing/2014/main" id="{49DF2385-0497-4590-8D17-3E8BB5D4F03E}"/>
              </a:ext>
            </a:extLst>
          </p:cNvPr>
          <p:cNvSpPr txBox="1"/>
          <p:nvPr/>
        </p:nvSpPr>
        <p:spPr>
          <a:xfrm>
            <a:off x="4493641" y="6092523"/>
            <a:ext cx="3519406" cy="584775"/>
          </a:xfrm>
          <a:prstGeom prst="rect">
            <a:avLst/>
          </a:prstGeom>
          <a:noFill/>
        </p:spPr>
        <p:txBody>
          <a:bodyPr wrap="square" rtlCol="0">
            <a:spAutoFit/>
          </a:bodyPr>
          <a:lstStyle/>
          <a:p>
            <a:pPr algn="ctr"/>
            <a:r>
              <a:rPr lang="en-US" sz="3200" i="1" dirty="0">
                <a:latin typeface="+mj-lt"/>
              </a:rPr>
              <a:t>Adenocarcinoma</a:t>
            </a:r>
          </a:p>
        </p:txBody>
      </p:sp>
    </p:spTree>
    <p:extLst>
      <p:ext uri="{BB962C8B-B14F-4D97-AF65-F5344CB8AC3E}">
        <p14:creationId xmlns:p14="http://schemas.microsoft.com/office/powerpoint/2010/main" val="5952308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3BD687-E7B3-41E6-8358-290292DF9224}"/>
              </a:ext>
            </a:extLst>
          </p:cNvPr>
          <p:cNvSpPr>
            <a:spLocks noGrp="1"/>
          </p:cNvSpPr>
          <p:nvPr>
            <p:ph idx="1"/>
          </p:nvPr>
        </p:nvSpPr>
        <p:spPr>
          <a:xfrm>
            <a:off x="449400" y="1537493"/>
            <a:ext cx="11293200" cy="3783013"/>
          </a:xfrm>
        </p:spPr>
        <p:txBody>
          <a:bodyPr/>
          <a:lstStyle/>
          <a:p>
            <a:r>
              <a:rPr lang="en-US" b="1" dirty="0">
                <a:latin typeface="+mj-lt"/>
              </a:rPr>
              <a:t>Resources:</a:t>
            </a:r>
          </a:p>
          <a:p>
            <a:endParaRPr lang="en-US" dirty="0">
              <a:latin typeface="+mj-lt"/>
            </a:endParaRPr>
          </a:p>
          <a:p>
            <a:r>
              <a:rPr lang="en-US" dirty="0">
                <a:latin typeface="+mj-lt"/>
              </a:rPr>
              <a:t>Bailey and Love’s Short Practice of Surgery.</a:t>
            </a:r>
          </a:p>
          <a:p>
            <a:r>
              <a:rPr lang="en-US" dirty="0">
                <a:latin typeface="+mj-lt"/>
              </a:rPr>
              <a:t>Schwartz’s Principles of Surgery.</a:t>
            </a:r>
          </a:p>
          <a:p>
            <a:r>
              <a:rPr lang="en-US" dirty="0">
                <a:latin typeface="+mj-lt"/>
              </a:rPr>
              <a:t>Medscape.com</a:t>
            </a:r>
          </a:p>
          <a:p>
            <a:r>
              <a:rPr lang="en-US" dirty="0">
                <a:latin typeface="+mj-lt"/>
              </a:rPr>
              <a:t>Washington Manual of Surgery.</a:t>
            </a:r>
          </a:p>
        </p:txBody>
      </p:sp>
    </p:spTree>
    <p:extLst>
      <p:ext uri="{BB962C8B-B14F-4D97-AF65-F5344CB8AC3E}">
        <p14:creationId xmlns:p14="http://schemas.microsoft.com/office/powerpoint/2010/main" val="33616798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5CF3-BB17-4DF4-9C81-1D7805328445}"/>
              </a:ext>
            </a:extLst>
          </p:cNvPr>
          <p:cNvSpPr>
            <a:spLocks noGrp="1"/>
          </p:cNvSpPr>
          <p:nvPr>
            <p:ph type="title"/>
          </p:nvPr>
        </p:nvSpPr>
        <p:spPr>
          <a:xfrm>
            <a:off x="3491230" y="2829650"/>
            <a:ext cx="5209540" cy="1198700"/>
          </a:xfrm>
        </p:spPr>
        <p:txBody>
          <a:bodyPr>
            <a:normAutofit/>
          </a:bodyPr>
          <a:lstStyle/>
          <a:p>
            <a:pPr algn="ctr"/>
            <a:r>
              <a:rPr lang="en-US" sz="6600" dirty="0"/>
              <a:t>Thank You!</a:t>
            </a:r>
          </a:p>
        </p:txBody>
      </p:sp>
    </p:spTree>
    <p:extLst>
      <p:ext uri="{BB962C8B-B14F-4D97-AF65-F5344CB8AC3E}">
        <p14:creationId xmlns:p14="http://schemas.microsoft.com/office/powerpoint/2010/main" val="725279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6E6305-5C1A-403A-AB39-56CADDF2FE4B}"/>
              </a:ext>
            </a:extLst>
          </p:cNvPr>
          <p:cNvSpPr>
            <a:spLocks noGrp="1"/>
          </p:cNvSpPr>
          <p:nvPr>
            <p:ph idx="1"/>
          </p:nvPr>
        </p:nvSpPr>
        <p:spPr>
          <a:xfrm>
            <a:off x="249186" y="557262"/>
            <a:ext cx="11293200" cy="6092041"/>
          </a:xfrm>
        </p:spPr>
        <p:txBody>
          <a:bodyPr>
            <a:normAutofit lnSpcReduction="10000"/>
          </a:bodyPr>
          <a:lstStyle/>
          <a:p>
            <a:r>
              <a:rPr lang="en-US" b="1" dirty="0"/>
              <a:t>Blood supply of the anal canal:</a:t>
            </a:r>
            <a:br>
              <a:rPr lang="en-US" b="1" dirty="0"/>
            </a:br>
            <a:r>
              <a:rPr lang="en-US" b="1" dirty="0"/>
              <a:t>-  </a:t>
            </a:r>
            <a:r>
              <a:rPr lang="en-US" dirty="0"/>
              <a:t>Superior rectal artery.</a:t>
            </a:r>
            <a:br>
              <a:rPr lang="en-US" dirty="0"/>
            </a:br>
            <a:r>
              <a:rPr lang="en-US" b="1" dirty="0"/>
              <a:t>-</a:t>
            </a:r>
            <a:r>
              <a:rPr lang="en-US" dirty="0"/>
              <a:t>  Middle rectal arteries (right and left).</a:t>
            </a:r>
            <a:br>
              <a:rPr lang="en-US" dirty="0"/>
            </a:br>
            <a:r>
              <a:rPr lang="en-US" b="1" dirty="0"/>
              <a:t>-</a:t>
            </a:r>
            <a:r>
              <a:rPr lang="en-US" dirty="0"/>
              <a:t>  Inferior rectal arteries (right and left).</a:t>
            </a:r>
            <a:br>
              <a:rPr lang="en-US" dirty="0"/>
            </a:br>
            <a:endParaRPr lang="en-US" dirty="0"/>
          </a:p>
          <a:p>
            <a:r>
              <a:rPr lang="en-US" b="1" dirty="0"/>
              <a:t>Venous drainage of the anal canal:</a:t>
            </a:r>
            <a:br>
              <a:rPr lang="en-US" b="1" dirty="0"/>
            </a:br>
            <a:r>
              <a:rPr lang="en-US" b="1" dirty="0"/>
              <a:t>-  </a:t>
            </a:r>
            <a:r>
              <a:rPr lang="en-US" dirty="0"/>
              <a:t>The anal veins are distributed in a </a:t>
            </a:r>
            <a:r>
              <a:rPr lang="en-US" u="sng" dirty="0"/>
              <a:t>similar</a:t>
            </a:r>
            <a:r>
              <a:rPr lang="en-US" dirty="0"/>
              <a:t> fashion to </a:t>
            </a:r>
            <a:br>
              <a:rPr lang="en-US" dirty="0"/>
            </a:br>
            <a:r>
              <a:rPr lang="en-US" dirty="0"/>
              <a:t>the arterial supply.</a:t>
            </a:r>
            <a:br>
              <a:rPr lang="en-US" dirty="0"/>
            </a:br>
            <a:r>
              <a:rPr lang="en-US" b="1" dirty="0"/>
              <a:t>-  </a:t>
            </a:r>
            <a:r>
              <a:rPr lang="en-US" u="sng" dirty="0"/>
              <a:t>The upper half of the anal canal</a:t>
            </a:r>
            <a:r>
              <a:rPr lang="en-US" dirty="0"/>
              <a:t> is drained by:</a:t>
            </a:r>
            <a:br>
              <a:rPr lang="en-US" dirty="0"/>
            </a:br>
            <a:r>
              <a:rPr lang="en-US" dirty="0"/>
              <a:t> </a:t>
            </a:r>
            <a:r>
              <a:rPr lang="en-US" b="1" dirty="0"/>
              <a:t>(1)</a:t>
            </a:r>
            <a:r>
              <a:rPr lang="en-US" dirty="0"/>
              <a:t> The superior rectal veins, tributaries of the </a:t>
            </a:r>
            <a:br>
              <a:rPr lang="en-US" dirty="0"/>
            </a:br>
            <a:r>
              <a:rPr lang="en-US" dirty="0"/>
              <a:t>   inferior mesenteric vein and thus the porto-mesenteric venous system.</a:t>
            </a:r>
            <a:br>
              <a:rPr lang="en-US" dirty="0"/>
            </a:br>
            <a:r>
              <a:rPr lang="en-US" dirty="0"/>
              <a:t> </a:t>
            </a:r>
            <a:r>
              <a:rPr lang="en-US" b="1" dirty="0"/>
              <a:t>(2)</a:t>
            </a:r>
            <a:r>
              <a:rPr lang="en-US" dirty="0"/>
              <a:t> the middle rectal veins, which drain into the internal iliac veins.</a:t>
            </a:r>
            <a:br>
              <a:rPr lang="en-US" dirty="0"/>
            </a:br>
            <a:r>
              <a:rPr lang="en-US" b="1" dirty="0"/>
              <a:t>-  </a:t>
            </a:r>
            <a:r>
              <a:rPr lang="en-US" u="sng" dirty="0"/>
              <a:t>The lower half of the anal canal and the subcutaneous perianal plexus of veins</a:t>
            </a:r>
            <a:r>
              <a:rPr lang="en-US" dirty="0"/>
              <a:t> are drained by the inferior rectal veins.</a:t>
            </a:r>
            <a:br>
              <a:rPr lang="en-US" dirty="0"/>
            </a:br>
            <a:r>
              <a:rPr lang="en-US" b="1" dirty="0"/>
              <a:t>-  They eventually join the internal iliac vein on each side.</a:t>
            </a:r>
          </a:p>
        </p:txBody>
      </p:sp>
      <p:pic>
        <p:nvPicPr>
          <p:cNvPr id="5" name="Picture 4" descr="Diagram&#10;&#10;Description automatically generated">
            <a:extLst>
              <a:ext uri="{FF2B5EF4-FFF2-40B4-BE49-F238E27FC236}">
                <a16:creationId xmlns:a16="http://schemas.microsoft.com/office/drawing/2014/main" id="{95B3637B-B285-4212-815F-CDB375503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3732" y="208697"/>
            <a:ext cx="4839082" cy="4122181"/>
          </a:xfrm>
          <a:prstGeom prst="rect">
            <a:avLst/>
          </a:prstGeom>
        </p:spPr>
      </p:pic>
    </p:spTree>
    <p:extLst>
      <p:ext uri="{BB962C8B-B14F-4D97-AF65-F5344CB8AC3E}">
        <p14:creationId xmlns:p14="http://schemas.microsoft.com/office/powerpoint/2010/main" val="3485700045"/>
      </p:ext>
    </p:extLst>
  </p:cSld>
  <p:clrMapOvr>
    <a:masterClrMapping/>
  </p:clrMapOvr>
</p:sld>
</file>

<file path=ppt/theme/theme1.xml><?xml version="1.0" encoding="utf-8"?>
<a:theme xmlns:a="http://schemas.openxmlformats.org/drawingml/2006/main" name="ThinLineVTI">
  <a:themeElements>
    <a:clrScheme name="AnalogousFromDarkSeedLeftStep">
      <a:dk1>
        <a:srgbClr val="000000"/>
      </a:dk1>
      <a:lt1>
        <a:srgbClr val="FFFFFF"/>
      </a:lt1>
      <a:dk2>
        <a:srgbClr val="301B2D"/>
      </a:dk2>
      <a:lt2>
        <a:srgbClr val="F0F3F2"/>
      </a:lt2>
      <a:accent1>
        <a:srgbClr val="E72983"/>
      </a:accent1>
      <a:accent2>
        <a:srgbClr val="D517C0"/>
      </a:accent2>
      <a:accent3>
        <a:srgbClr val="AD29E7"/>
      </a:accent3>
      <a:accent4>
        <a:srgbClr val="5725D7"/>
      </a:accent4>
      <a:accent5>
        <a:srgbClr val="2944E7"/>
      </a:accent5>
      <a:accent6>
        <a:srgbClr val="1781D5"/>
      </a:accent6>
      <a:hlink>
        <a:srgbClr val="433FBF"/>
      </a:hlink>
      <a:folHlink>
        <a:srgbClr val="7F7F7F"/>
      </a:folHlink>
    </a:clrScheme>
    <a:fontScheme name="Custom 3">
      <a:majorFont>
        <a:latin typeface="Bell MT"/>
        <a:ea typeface=""/>
        <a:cs typeface=""/>
      </a:majorFont>
      <a:minorFont>
        <a:latin typeface="Bell M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LineVTI" id="{DA2A884B-D36C-4F63-9FE8-3C89F2B99A40}" vid="{62C1F77B-42AE-47B9-869B-5CE48C8ED8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3042</TotalTime>
  <Words>7304</Words>
  <Application>Microsoft Office PowerPoint</Application>
  <PresentationFormat>Widescreen</PresentationFormat>
  <Paragraphs>281</Paragraphs>
  <Slides>84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Arial</vt:lpstr>
      <vt:lpstr>Arial</vt:lpstr>
      <vt:lpstr>Bell MT</vt:lpstr>
      <vt:lpstr>Calibri</vt:lpstr>
      <vt:lpstr>Calibri Light</vt:lpstr>
      <vt:lpstr>Helvetica</vt:lpstr>
      <vt:lpstr>ThinLineVTI</vt:lpstr>
      <vt:lpstr> Painful Anal Conditions</vt:lpstr>
      <vt:lpstr> </vt:lpstr>
      <vt:lpstr>Anal canal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Peri-anal Abscess</vt:lpstr>
      <vt:lpstr>Peri-anal Abscess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Proctalgia fugax</vt:lpstr>
      <vt:lpstr>Proctalgia fugax</vt:lpstr>
      <vt:lpstr>PowerPoint Presentation</vt:lpstr>
      <vt:lpstr>Hemorrhoids</vt:lpstr>
      <vt:lpstr>Hemorrhoids</vt:lpstr>
      <vt:lpstr>PowerPoint Presentation</vt:lpstr>
      <vt:lpstr>PowerPoint Presentation</vt:lpstr>
      <vt:lpstr>PowerPoint Presentation</vt:lpstr>
      <vt:lpstr>PowerPoint Presentation</vt:lpstr>
      <vt:lpstr>PowerPoint Presentation</vt:lpstr>
      <vt:lpstr>PowerPoint Presentation</vt:lpstr>
      <vt:lpstr>Internal Hemorrhoids</vt:lpstr>
      <vt:lpstr>External Hemorrhoids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 Fissure</vt:lpstr>
      <vt:lpstr>Anal Fissure</vt:lpstr>
      <vt:lpstr>PowerPoint Presentation</vt:lpstr>
      <vt:lpstr>Acute Anal Fissure</vt:lpstr>
      <vt:lpstr>PowerPoint Presentation</vt:lpstr>
      <vt:lpstr>PowerPoint Presentation</vt:lpstr>
      <vt:lpstr>PowerPoint Presentation</vt:lpstr>
      <vt:lpstr>PowerPoint Presentation</vt:lpstr>
      <vt:lpstr>PowerPoint Presentation</vt:lpstr>
      <vt:lpstr>PowerPoint Presentation</vt:lpstr>
      <vt:lpstr>Lithotomy</vt:lpstr>
      <vt:lpstr>PowerPoint Presentation</vt:lpstr>
      <vt:lpstr>PowerPoint Presentation</vt:lpstr>
      <vt:lpstr>PowerPoint Presentation</vt:lpstr>
      <vt:lpstr>PowerPoint Presentation</vt:lpstr>
      <vt:lpstr>PowerPoint Presentation</vt:lpstr>
      <vt:lpstr>Anal Tumors</vt:lpstr>
      <vt:lpstr>Anal Tumors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Painful Anal Conditions</dc:title>
  <dc:creator>ايه السرخي</dc:creator>
  <cp:lastModifiedBy>Ayah Imad</cp:lastModifiedBy>
  <cp:revision>9</cp:revision>
  <dcterms:created xsi:type="dcterms:W3CDTF">2021-01-25T14:57:00Z</dcterms:created>
  <dcterms:modified xsi:type="dcterms:W3CDTF">2021-02-07T09:58:44Z</dcterms:modified>
</cp:coreProperties>
</file>