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86" r:id="rId3"/>
    <p:sldId id="279" r:id="rId4"/>
    <p:sldId id="287" r:id="rId5"/>
    <p:sldId id="284" r:id="rId6"/>
    <p:sldId id="259" r:id="rId7"/>
    <p:sldId id="260" r:id="rId8"/>
    <p:sldId id="288" r:id="rId9"/>
    <p:sldId id="261" r:id="rId10"/>
    <p:sldId id="262" r:id="rId11"/>
    <p:sldId id="263" r:id="rId12"/>
    <p:sldId id="289" r:id="rId13"/>
    <p:sldId id="264" r:id="rId14"/>
    <p:sldId id="278" r:id="rId15"/>
    <p:sldId id="266" r:id="rId16"/>
    <p:sldId id="285" r:id="rId17"/>
    <p:sldId id="283" r:id="rId18"/>
    <p:sldId id="282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F22AB4-8B6E-4AF2-9B3C-19FF1570611B}" type="datetimeFigureOut">
              <a:rPr lang="ar-EG" smtClean="0"/>
              <a:t>12/08/1443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62B4CB-0928-476E-AC60-FD6FCF88E53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489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2B4CB-0928-476E-AC60-FD6FCF88E531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479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Axilla &amp; brachial plexus</a:t>
            </a: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3581400"/>
            <a:ext cx="4191000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5181600" cy="6095999"/>
          </a:xfrm>
        </p:spPr>
      </p:pic>
    </p:spTree>
    <p:extLst>
      <p:ext uri="{BB962C8B-B14F-4D97-AF65-F5344CB8AC3E}">
        <p14:creationId xmlns:p14="http://schemas.microsoft.com/office/powerpoint/2010/main" val="29787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21" y="3429000"/>
            <a:ext cx="4356479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21" y="0"/>
            <a:ext cx="2362200" cy="148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20472"/>
            <a:ext cx="3813413" cy="3449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axilla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58674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6-Apex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axilla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 so called Cervicoaxillary canal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Boundaries: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part of clavicle                            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Post.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border of scapula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Medial: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border of 1st rib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Passage for the axillary vessels &amp; cords of brachial plexus.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all its boundaries are bony to protect its structures from compression.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24"/>
            <a:ext cx="4495801" cy="4412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axilla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57150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1-axillary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2-axillary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artery &amp;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axillary  v. &amp;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tributaries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-axillary  L.Ns   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-axillary tail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female breast.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6-cords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brachial plexus &amp; its branches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7-long thoracic n.:- on serratus anterior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8-intercosto-brachial 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.:-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crosses the axilla to supply its floor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38601"/>
            <a:ext cx="3733801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553199"/>
          </a:xfrm>
        </p:spPr>
      </p:pic>
    </p:spTree>
    <p:extLst>
      <p:ext uri="{BB962C8B-B14F-4D97-AF65-F5344CB8AC3E}">
        <p14:creationId xmlns:p14="http://schemas.microsoft.com/office/powerpoint/2010/main" val="15306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426720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Brachial plexus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6248400" cy="632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of nerves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descend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neck to axilla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supply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limb.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stages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1-Stage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neck)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Ventral rami of C5, 6, 7, 8 &amp; T1 nerves.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2-Stage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Trunks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neck):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trunk: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by union of C5 &amp; 6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  ,, 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as continuation of C7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by union of C8 &amp; T1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3-Stage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 the clavicle):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trunk divides into ant. &amp; post. divisions.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4-Stage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axilla):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cord: </a:t>
            </a:r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union of post. divisions of all trunks.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cord: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union of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divisions of upper &amp; middle trunks.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cord: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division of lower trunk.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"/>
            <a:ext cx="4267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6200"/>
            <a:ext cx="50292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Brachial</a:t>
            </a:r>
            <a:r>
              <a:rPr lang="en-US" dirty="0"/>
              <a:t> </a:t>
            </a:r>
            <a:r>
              <a:rPr lang="en-US" dirty="0">
                <a:latin typeface="Algerian" panose="04020705040A02060702" pitchFamily="82" charset="0"/>
              </a:rPr>
              <a:t>plexus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48768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-From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cord: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pectoral 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C5, 6, 7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root of median n.  C5, 6, 7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Musculocutaneous n.        C5, 6, 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-From medial cord: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pectoral 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C8, T1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root of median n.C8, T1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Ulnar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C8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 1 + C7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cutaneous n. of arm.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T 1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,,             ,,          ,,   ,,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forearm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T1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Brachial plexus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67056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3-From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cord: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subscapular n.    C5, 6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       ,,           ,,.    C5, 6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to latissimus dorsi (thoracodorsal n.)  C6, 7, 8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Axillary n. C5, 6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n. </a:t>
            </a:r>
            <a:r>
              <a:rPr lang="ar-EG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كلووووووووووووووووووووو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478240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45841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Brachial plexus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57912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4-From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trunks: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upper trunk only)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to subclavius.  C5, 6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Suprascapular n.  C5, 6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-From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to serratus ant. (long thoracic n.)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6, 7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to Rhomboids (dorsal scapular n.)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0"/>
            <a:ext cx="3276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29000"/>
            <a:ext cx="2875128" cy="3154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Brachial plexus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685800"/>
            <a:ext cx="5638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 of the brachial plexus: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 of upper trunk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(C5,6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Erb's paralysis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Deformity: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Policeman's tip position: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Adducted medially rotated arm,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elbow,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forearm.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95600"/>
            <a:ext cx="41148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6" y="228600"/>
            <a:ext cx="300724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2895600"/>
            <a:ext cx="3689732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Brachial plexus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609600"/>
            <a:ext cx="57150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 of the brachial plexus: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lower trunk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(C8 &amp; T1 nerves)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Klumpkes' paralysis)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Deformity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claw hand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metacarpo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phalangeal joints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flexion of inter phalangeal joints</a:t>
            </a:r>
          </a:p>
          <a:p>
            <a:endParaRPr lang="ar-E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44958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6" y="228600"/>
            <a:ext cx="300724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19213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"/>
            <a:ext cx="4648200" cy="624840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419600" cy="6553200"/>
          </a:xfrm>
        </p:spPr>
      </p:pic>
    </p:spTree>
    <p:extLst>
      <p:ext uri="{BB962C8B-B14F-4D97-AF65-F5344CB8AC3E}">
        <p14:creationId xmlns:p14="http://schemas.microsoft.com/office/powerpoint/2010/main" val="36830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10600" cy="6629400"/>
          </a:xfrm>
        </p:spPr>
      </p:pic>
    </p:spTree>
    <p:extLst>
      <p:ext uri="{BB962C8B-B14F-4D97-AF65-F5344CB8AC3E}">
        <p14:creationId xmlns:p14="http://schemas.microsoft.com/office/powerpoint/2010/main" val="28035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76600"/>
            <a:ext cx="3646307" cy="3581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34" y="283191"/>
            <a:ext cx="3108334" cy="314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AXILLA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609600"/>
            <a:ext cx="9108743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parts of chest &amp; arm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Shape: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pyramidal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apex &amp; base &amp; 4 walls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1-medial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1-upper 5 ribs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   ,,  intercostal muscles.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   ,,  digitations of serratus ant.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394"/>
            <a:ext cx="4876800" cy="4307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AXILLA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5715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2-post. wall: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1-Subscapularis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2-Teres major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3-Latissimus dorsi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N.B.:-The lower border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posterior wall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post. axillary fold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teres major &amp; latissimus dorsi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43400"/>
            <a:ext cx="3962400" cy="24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236191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AXILLA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4497388" cy="5516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3-Lateral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wall: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1-upper part of humerus.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2-coracobrachialis.                            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3-short head of biceps.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N.B.:- this wall is considered the dangerous wall of axilla as it's related to nerves &amp; vessels of upper limb 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527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0000"/>
            <a:ext cx="2824418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-6823"/>
            <a:ext cx="4267200" cy="3816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AXILA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54864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4-Ant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2 layers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1- subclavius.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Clavipectoral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fascia.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Pectoralis minor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pectoralis major.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N.B.:-The lower border of the anterior wall is called ant. axillary fold, formed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pectoralis major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higher in position than post. axillary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5-Base (floor):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1-Skin                                    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2-superficial fascia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3-Axillary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00"/>
            <a:ext cx="2758554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6" ma:contentTypeDescription="Create a new document." ma:contentTypeScope="" ma:versionID="81c2c9977dbfb1817ebe7aaa43cda1e9">
  <xsd:schema xmlns:xsd="http://www.w3.org/2001/XMLSchema" xmlns:xs="http://www.w3.org/2001/XMLSchema" xmlns:p="http://schemas.microsoft.com/office/2006/metadata/properties" xmlns:ns2="1f03ce4d-2404-4236-8700-bd01b623a4ab" xmlns:ns3="a433687a-ae5f-44a0-9b01-062828d2e892" targetNamespace="http://schemas.microsoft.com/office/2006/metadata/properties" ma:root="true" ma:fieldsID="84b03b4b0e5a6771436d253b7909274f" ns2:_="" ns3:_="">
    <xsd:import namespace="1f03ce4d-2404-4236-8700-bd01b623a4ab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CA0A7D-26AB-4755-AB4A-395474BCA0A7}"/>
</file>

<file path=customXml/itemProps2.xml><?xml version="1.0" encoding="utf-8"?>
<ds:datastoreItem xmlns:ds="http://schemas.openxmlformats.org/officeDocument/2006/customXml" ds:itemID="{246AB01A-A9F7-407A-98BC-B3BD3E2DC48E}"/>
</file>

<file path=customXml/itemProps3.xml><?xml version="1.0" encoding="utf-8"?>
<ds:datastoreItem xmlns:ds="http://schemas.openxmlformats.org/officeDocument/2006/customXml" ds:itemID="{639BDCE6-DE67-4452-8770-06244E4413D8}"/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673</Words>
  <Application>Microsoft Office PowerPoint</Application>
  <PresentationFormat>On-screen Show (4:3)</PresentationFormat>
  <Paragraphs>134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Axilla &amp; brachial plexus</vt:lpstr>
      <vt:lpstr>PowerPoint Presentation</vt:lpstr>
      <vt:lpstr>PowerPoint Presentation</vt:lpstr>
      <vt:lpstr>PowerPoint Presentation</vt:lpstr>
      <vt:lpstr>PowerPoint Presentation</vt:lpstr>
      <vt:lpstr>AXILLA</vt:lpstr>
      <vt:lpstr>AXILLA</vt:lpstr>
      <vt:lpstr>AXILLA</vt:lpstr>
      <vt:lpstr>AXILA</vt:lpstr>
      <vt:lpstr>axilla</vt:lpstr>
      <vt:lpstr>axilla</vt:lpstr>
      <vt:lpstr>PowerPoint Presentation</vt:lpstr>
      <vt:lpstr>Brachial plexus</vt:lpstr>
      <vt:lpstr>Brachial plexus</vt:lpstr>
      <vt:lpstr>Brachial plexus</vt:lpstr>
      <vt:lpstr>Brachial plexus</vt:lpstr>
      <vt:lpstr>Brachial plexus</vt:lpstr>
      <vt:lpstr>Brachial plexus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ANKLE JOINT &amp; JOINTS OF FOOT</dc:title>
  <dc:creator>A SDF</dc:creator>
  <cp:lastModifiedBy>A SDF</cp:lastModifiedBy>
  <cp:revision>84</cp:revision>
  <dcterms:created xsi:type="dcterms:W3CDTF">2006-08-16T00:00:00Z</dcterms:created>
  <dcterms:modified xsi:type="dcterms:W3CDTF">2022-03-14T23:33:02Z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