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44" r:id="rId3"/>
    <p:sldId id="345" r:id="rId4"/>
    <p:sldId id="347" r:id="rId5"/>
    <p:sldId id="304" r:id="rId6"/>
    <p:sldId id="348" r:id="rId7"/>
    <p:sldId id="350" r:id="rId8"/>
    <p:sldId id="351" r:id="rId9"/>
    <p:sldId id="349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9" r:id="rId20"/>
    <p:sldId id="316" r:id="rId21"/>
    <p:sldId id="317" r:id="rId22"/>
    <p:sldId id="320" r:id="rId23"/>
    <p:sldId id="352" r:id="rId24"/>
    <p:sldId id="353" r:id="rId25"/>
    <p:sldId id="356" r:id="rId26"/>
    <p:sldId id="354" r:id="rId27"/>
    <p:sldId id="357" r:id="rId28"/>
    <p:sldId id="358" r:id="rId29"/>
    <p:sldId id="359" r:id="rId30"/>
    <p:sldId id="341" r:id="rId31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70" autoAdjust="0"/>
  </p:normalViewPr>
  <p:slideViewPr>
    <p:cSldViewPr>
      <p:cViewPr varScale="1">
        <p:scale>
          <a:sx n="73" d="100"/>
          <a:sy n="73" d="100"/>
        </p:scale>
        <p:origin x="1086" y="54"/>
      </p:cViewPr>
      <p:guideLst>
        <p:guide orient="horz" pos="2160"/>
        <p:guide pos="288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8C71BB0-E40B-4E0E-86A7-4A868BA7469F}"/>
    <pc:docChg chg="custSel addSld delSld modSld">
      <pc:chgData name="NAMohammed" userId="818e9af9-07b9-4e66-926f-ccbf6f764297" providerId="ADAL" clId="{98C71BB0-E40B-4E0E-86A7-4A868BA7469F}" dt="2022-03-05T10:42:13.307" v="141" actId="33524"/>
      <pc:docMkLst>
        <pc:docMk/>
      </pc:docMkLst>
      <pc:sldChg chg="modSp mod">
        <pc:chgData name="NAMohammed" userId="818e9af9-07b9-4e66-926f-ccbf6f764297" providerId="ADAL" clId="{98C71BB0-E40B-4E0E-86A7-4A868BA7469F}" dt="2022-03-05T08:44:39.495" v="54" actId="113"/>
        <pc:sldMkLst>
          <pc:docMk/>
          <pc:sldMk cId="1705343786" sldId="256"/>
        </pc:sldMkLst>
        <pc:spChg chg="mod">
          <ac:chgData name="NAMohammed" userId="818e9af9-07b9-4e66-926f-ccbf6f764297" providerId="ADAL" clId="{98C71BB0-E40B-4E0E-86A7-4A868BA7469F}" dt="2022-03-05T08:44:39.495" v="54" actId="113"/>
          <ac:spMkLst>
            <pc:docMk/>
            <pc:sldMk cId="1705343786" sldId="25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98C71BB0-E40B-4E0E-86A7-4A868BA7469F}" dt="2022-03-05T10:38:00.212" v="126" actId="2696"/>
        <pc:sldMkLst>
          <pc:docMk/>
          <pc:sldMk cId="2625252554" sldId="305"/>
        </pc:sldMkLst>
      </pc:sldChg>
      <pc:sldChg chg="modSp mod">
        <pc:chgData name="NAMohammed" userId="818e9af9-07b9-4e66-926f-ccbf6f764297" providerId="ADAL" clId="{98C71BB0-E40B-4E0E-86A7-4A868BA7469F}" dt="2022-03-05T10:42:13.307" v="141" actId="33524"/>
        <pc:sldMkLst>
          <pc:docMk/>
          <pc:sldMk cId="1250228582" sldId="315"/>
        </pc:sldMkLst>
        <pc:spChg chg="mod">
          <ac:chgData name="NAMohammed" userId="818e9af9-07b9-4e66-926f-ccbf6f764297" providerId="ADAL" clId="{98C71BB0-E40B-4E0E-86A7-4A868BA7469F}" dt="2022-03-05T10:42:13.307" v="141" actId="33524"/>
          <ac:spMkLst>
            <pc:docMk/>
            <pc:sldMk cId="1250228582" sldId="315"/>
            <ac:spMk id="3" creationId="{00000000-0000-0000-0000-000000000000}"/>
          </ac:spMkLst>
        </pc:spChg>
      </pc:sldChg>
      <pc:sldChg chg="addSp modSp new mod modClrScheme chgLayout">
        <pc:chgData name="NAMohammed" userId="818e9af9-07b9-4e66-926f-ccbf6f764297" providerId="ADAL" clId="{98C71BB0-E40B-4E0E-86A7-4A868BA7469F}" dt="2022-03-05T10:12:48.076" v="91" actId="782"/>
        <pc:sldMkLst>
          <pc:docMk/>
          <pc:sldMk cId="1091165009" sldId="348"/>
        </pc:sldMkLst>
        <pc:spChg chg="add mod">
          <ac:chgData name="NAMohammed" userId="818e9af9-07b9-4e66-926f-ccbf6f764297" providerId="ADAL" clId="{98C71BB0-E40B-4E0E-86A7-4A868BA7469F}" dt="2022-03-05T10:11:06.908" v="63" actId="27636"/>
          <ac:spMkLst>
            <pc:docMk/>
            <pc:sldMk cId="1091165009" sldId="348"/>
            <ac:spMk id="2" creationId="{CD456B7E-656C-4F95-8C74-1FCD9150AD29}"/>
          </ac:spMkLst>
        </pc:spChg>
        <pc:spChg chg="add mod">
          <ac:chgData name="NAMohammed" userId="818e9af9-07b9-4e66-926f-ccbf6f764297" providerId="ADAL" clId="{98C71BB0-E40B-4E0E-86A7-4A868BA7469F}" dt="2022-03-05T10:12:48.076" v="91" actId="782"/>
          <ac:spMkLst>
            <pc:docMk/>
            <pc:sldMk cId="1091165009" sldId="348"/>
            <ac:spMk id="3" creationId="{1F03C108-B1B6-454A-A6CA-AAEEB0EFCF44}"/>
          </ac:spMkLst>
        </pc:spChg>
      </pc:sldChg>
      <pc:sldChg chg="addSp modSp new mod modClrScheme chgLayout">
        <pc:chgData name="NAMohammed" userId="818e9af9-07b9-4e66-926f-ccbf6f764297" providerId="ADAL" clId="{98C71BB0-E40B-4E0E-86A7-4A868BA7469F}" dt="2022-03-05T10:32:19.163" v="125" actId="14100"/>
        <pc:sldMkLst>
          <pc:docMk/>
          <pc:sldMk cId="3119858093" sldId="349"/>
        </pc:sldMkLst>
        <pc:spChg chg="add mod">
          <ac:chgData name="NAMohammed" userId="818e9af9-07b9-4e66-926f-ccbf6f764297" providerId="ADAL" clId="{98C71BB0-E40B-4E0E-86A7-4A868BA7469F}" dt="2022-03-05T10:27:56.926" v="108" actId="207"/>
          <ac:spMkLst>
            <pc:docMk/>
            <pc:sldMk cId="3119858093" sldId="349"/>
            <ac:spMk id="2" creationId="{8D26985B-6835-4AB1-96BC-43003E21B0F8}"/>
          </ac:spMkLst>
        </pc:spChg>
        <pc:spChg chg="add mod">
          <ac:chgData name="NAMohammed" userId="818e9af9-07b9-4e66-926f-ccbf6f764297" providerId="ADAL" clId="{98C71BB0-E40B-4E0E-86A7-4A868BA7469F}" dt="2022-03-05T10:30:23.406" v="114" actId="20577"/>
          <ac:spMkLst>
            <pc:docMk/>
            <pc:sldMk cId="3119858093" sldId="349"/>
            <ac:spMk id="3" creationId="{6FC7E605-8E4B-453E-9248-8D4B5451D7C2}"/>
          </ac:spMkLst>
        </pc:spChg>
        <pc:picChg chg="add mod">
          <ac:chgData name="NAMohammed" userId="818e9af9-07b9-4e66-926f-ccbf6f764297" providerId="ADAL" clId="{98C71BB0-E40B-4E0E-86A7-4A868BA7469F}" dt="2022-03-05T10:32:19.163" v="125" actId="14100"/>
          <ac:picMkLst>
            <pc:docMk/>
            <pc:sldMk cId="3119858093" sldId="349"/>
            <ac:picMk id="5" creationId="{E0D44F76-D994-4AEB-8037-396CFC3186D0}"/>
          </ac:picMkLst>
        </pc:picChg>
      </pc:sldChg>
      <pc:sldChg chg="addSp delSp modSp new mod">
        <pc:chgData name="NAMohammed" userId="818e9af9-07b9-4e66-926f-ccbf6f764297" providerId="ADAL" clId="{98C71BB0-E40B-4E0E-86A7-4A868BA7469F}" dt="2022-03-05T10:38:52.880" v="133" actId="14100"/>
        <pc:sldMkLst>
          <pc:docMk/>
          <pc:sldMk cId="1162534890" sldId="350"/>
        </pc:sldMkLst>
        <pc:spChg chg="del">
          <ac:chgData name="NAMohammed" userId="818e9af9-07b9-4e66-926f-ccbf6f764297" providerId="ADAL" clId="{98C71BB0-E40B-4E0E-86A7-4A868BA7469F}" dt="2022-03-05T10:38:34.537" v="128" actId="22"/>
          <ac:spMkLst>
            <pc:docMk/>
            <pc:sldMk cId="1162534890" sldId="350"/>
            <ac:spMk id="3" creationId="{8CEE59FB-B575-4DF6-B9C1-2689BDF5109F}"/>
          </ac:spMkLst>
        </pc:spChg>
        <pc:picChg chg="add mod ord">
          <ac:chgData name="NAMohammed" userId="818e9af9-07b9-4e66-926f-ccbf6f764297" providerId="ADAL" clId="{98C71BB0-E40B-4E0E-86A7-4A868BA7469F}" dt="2022-03-05T10:38:52.880" v="133" actId="14100"/>
          <ac:picMkLst>
            <pc:docMk/>
            <pc:sldMk cId="1162534890" sldId="350"/>
            <ac:picMk id="5" creationId="{2F7BD1A4-EC36-423D-9072-9F8E3AC5044D}"/>
          </ac:picMkLst>
        </pc:picChg>
      </pc:sldChg>
      <pc:sldChg chg="addSp delSp modSp new mod">
        <pc:chgData name="NAMohammed" userId="818e9af9-07b9-4e66-926f-ccbf6f764297" providerId="ADAL" clId="{98C71BB0-E40B-4E0E-86A7-4A868BA7469F}" dt="2022-03-05T10:40:29.787" v="140" actId="14100"/>
        <pc:sldMkLst>
          <pc:docMk/>
          <pc:sldMk cId="661032590" sldId="351"/>
        </pc:sldMkLst>
        <pc:spChg chg="del">
          <ac:chgData name="NAMohammed" userId="818e9af9-07b9-4e66-926f-ccbf6f764297" providerId="ADAL" clId="{98C71BB0-E40B-4E0E-86A7-4A868BA7469F}" dt="2022-03-05T10:40:10.922" v="135" actId="22"/>
          <ac:spMkLst>
            <pc:docMk/>
            <pc:sldMk cId="661032590" sldId="351"/>
            <ac:spMk id="3" creationId="{9B0F2593-F9E1-4476-AA03-18677F771A00}"/>
          </ac:spMkLst>
        </pc:spChg>
        <pc:picChg chg="add mod ord">
          <ac:chgData name="NAMohammed" userId="818e9af9-07b9-4e66-926f-ccbf6f764297" providerId="ADAL" clId="{98C71BB0-E40B-4E0E-86A7-4A868BA7469F}" dt="2022-03-05T10:40:29.787" v="140" actId="14100"/>
          <ac:picMkLst>
            <pc:docMk/>
            <pc:sldMk cId="661032590" sldId="351"/>
            <ac:picMk id="5" creationId="{37AD9F7E-0D80-4101-8B77-F28F279EA3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1C1B5-46B1-461F-902C-EF2ABE7247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02E75CF-251F-4FFB-8C09-E88B3711548F}">
      <dgm:prSet phldrT="[Text]"/>
      <dgm:spPr>
        <a:xfrm>
          <a:off x="946143" y="961958"/>
          <a:ext cx="6509562" cy="76707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D01F02"/>
              </a:solidFill>
              <a:latin typeface="Cambria"/>
              <a:ea typeface="+mn-ea"/>
              <a:cs typeface="+mn-cs"/>
            </a:rPr>
            <a:t>Routes of sound transmission</a:t>
          </a:r>
          <a:endParaRPr lang="ar-EG" dirty="0">
            <a:solidFill>
              <a:srgbClr val="D01F02"/>
            </a:solidFill>
            <a:latin typeface="Calibri"/>
            <a:ea typeface="+mn-ea"/>
            <a:cs typeface="Arial"/>
          </a:endParaRPr>
        </a:p>
      </dgm:t>
    </dgm:pt>
    <dgm:pt modelId="{45DB531B-A291-4E4D-9394-A256CD64389E}" type="par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26C5E552-BECD-44DD-8EE0-60DE58433BEA}" type="sib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53F9C986-2851-4C57-A72C-175D586855BA}">
      <dgm:prSet phldrT="[Text]" custT="1"/>
      <dgm:spPr>
        <a:xfrm>
          <a:off x="254601" y="2562387"/>
          <a:ext cx="2291413" cy="1455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Ossicular</a:t>
          </a:r>
        </a:p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198EB2B4-44C2-48FE-BFA3-40C0708AE303}" type="parTrans" cxnId="{DAB086DF-B1E3-4655-B65C-D685B55275A4}">
      <dgm:prSet/>
      <dgm:spPr>
        <a:xfrm>
          <a:off x="1145706" y="1487158"/>
          <a:ext cx="2800616" cy="833357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621083"/>
              </a:lnTo>
              <a:lnTo>
                <a:pt x="0" y="621083"/>
              </a:lnTo>
              <a:lnTo>
                <a:pt x="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7CEB5C39-C05C-4A6E-88F0-78E2C70AE3F5}" type="sibTrans" cxnId="{DAB086DF-B1E3-4655-B65C-D685B55275A4}">
      <dgm:prSet/>
      <dgm:spPr/>
      <dgm:t>
        <a:bodyPr/>
        <a:lstStyle/>
        <a:p>
          <a:pPr rtl="1"/>
          <a:endParaRPr lang="ar-EG"/>
        </a:p>
      </dgm:t>
    </dgm:pt>
    <dgm:pt modelId="{3B2E0B63-8377-4C21-8054-6ABB322B1DA8}">
      <dgm:prSet phldrT="[Text]" custT="1"/>
      <dgm:spPr>
        <a:xfrm>
          <a:off x="5855834" y="2562387"/>
          <a:ext cx="2291413" cy="1382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Air 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0442F20A-6495-4322-BB5B-B1655B255F26}" type="parTrans" cxnId="{8AA2C55E-06BB-4343-896B-B9BEF553665C}">
      <dgm:prSet/>
      <dgm:spPr>
        <a:xfrm>
          <a:off x="3946323" y="1487158"/>
          <a:ext cx="2800616" cy="83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83"/>
              </a:lnTo>
              <a:lnTo>
                <a:pt x="2800616" y="621083"/>
              </a:lnTo>
              <a:lnTo>
                <a:pt x="2800616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202ADB42-0CDA-4C2A-8A64-ADDC77CEC008}" type="sibTrans" cxnId="{8AA2C55E-06BB-4343-896B-B9BEF553665C}">
      <dgm:prSet/>
      <dgm:spPr/>
      <dgm:t>
        <a:bodyPr/>
        <a:lstStyle/>
        <a:p>
          <a:pPr rtl="1"/>
          <a:endParaRPr lang="ar-EG"/>
        </a:p>
      </dgm:t>
    </dgm:pt>
    <dgm:pt modelId="{E96189F7-46B7-45F4-BED7-F835E765CD45}">
      <dgm:prSet custT="1"/>
      <dgm:spPr>
        <a:xfrm>
          <a:off x="3055218" y="2562387"/>
          <a:ext cx="2291413" cy="1455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Bone 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4D7B8CE-CC70-4C84-B3A5-AA5D5FDEC599}" type="sibTrans" cxnId="{1A7CBD94-2BDD-4D5A-A106-F4A00EEF2033}">
      <dgm:prSet/>
      <dgm:spPr/>
      <dgm:t>
        <a:bodyPr/>
        <a:lstStyle/>
        <a:p>
          <a:pPr rtl="1"/>
          <a:endParaRPr lang="ar-EG"/>
        </a:p>
      </dgm:t>
    </dgm:pt>
    <dgm:pt modelId="{4A544DA8-1C54-45D6-9953-F4587E07584B}" type="parTrans" cxnId="{1A7CBD94-2BDD-4D5A-A106-F4A00EEF2033}">
      <dgm:prSet/>
      <dgm:spPr>
        <a:xfrm>
          <a:off x="3900603" y="1487158"/>
          <a:ext cx="91440" cy="833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CCF6A174-948A-451D-94AC-E3EFA8F85502}" type="pres">
      <dgm:prSet presAssocID="{6E01C1B5-46B1-461F-902C-EF2ABE7247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851575-C74D-4704-814A-B2191303587F}" type="pres">
      <dgm:prSet presAssocID="{402E75CF-251F-4FFB-8C09-E88B3711548F}" presName="hierRoot1" presStyleCnt="0"/>
      <dgm:spPr/>
    </dgm:pt>
    <dgm:pt modelId="{920E394C-1AF6-4D28-8BED-6389D26B98E1}" type="pres">
      <dgm:prSet presAssocID="{402E75CF-251F-4FFB-8C09-E88B3711548F}" presName="composite" presStyleCnt="0"/>
      <dgm:spPr/>
    </dgm:pt>
    <dgm:pt modelId="{2AD7B417-FCED-4460-9FDC-3DF6614A0F67}" type="pres">
      <dgm:prSet presAssocID="{402E75CF-251F-4FFB-8C09-E88B3711548F}" presName="background" presStyleLbl="node0" presStyleIdx="0" presStyleCnt="1"/>
      <dgm:spPr>
        <a:xfrm>
          <a:off x="691542" y="720086"/>
          <a:ext cx="6509562" cy="76707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F61C46D-781C-414B-AAFC-42A96871A269}" type="pres">
      <dgm:prSet presAssocID="{402E75CF-251F-4FFB-8C09-E88B3711548F}" presName="text" presStyleLbl="fgAcc0" presStyleIdx="0" presStyleCnt="1" custScaleX="284085" custScaleY="52718" custLinFactNeighborY="-57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45D6E-6824-4155-8C3A-E20527CD65B9}" type="pres">
      <dgm:prSet presAssocID="{402E75CF-251F-4FFB-8C09-E88B3711548F}" presName="hierChild2" presStyleCnt="0"/>
      <dgm:spPr/>
    </dgm:pt>
    <dgm:pt modelId="{DB951E34-F82D-431C-814A-CE04C1BA56CB}" type="pres">
      <dgm:prSet presAssocID="{198EB2B4-44C2-48FE-BFA3-40C0708AE30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DF5A99F-3311-4184-9E05-06634A2CB24A}" type="pres">
      <dgm:prSet presAssocID="{53F9C986-2851-4C57-A72C-175D586855BA}" presName="hierRoot2" presStyleCnt="0"/>
      <dgm:spPr/>
    </dgm:pt>
    <dgm:pt modelId="{29926CAC-FC67-419D-B622-37EF1BF2BC07}" type="pres">
      <dgm:prSet presAssocID="{53F9C986-2851-4C57-A72C-175D586855BA}" presName="composite2" presStyleCnt="0"/>
      <dgm:spPr/>
    </dgm:pt>
    <dgm:pt modelId="{2A36FE05-7581-4528-96EB-17A0DAA279C1}" type="pres">
      <dgm:prSet presAssocID="{53F9C986-2851-4C57-A72C-175D586855BA}" presName="background2" presStyleLbl="node2" presStyleIdx="0" presStyleCnt="3"/>
      <dgm:spPr>
        <a:xfrm>
          <a:off x="0" y="2320515"/>
          <a:ext cx="2291413" cy="1455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39607A6-A2E8-467E-B1E6-B57059A3A54C}" type="pres">
      <dgm:prSet presAssocID="{53F9C986-2851-4C57-A72C-175D586855BA}" presName="text2" presStyleLbl="fgAcc2" presStyleIdx="0" presStyleCnt="3" custLinFactNeighborX="9227" custLinFactNeighborY="-50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EAA612-0A26-4761-BDD4-DA02247B9DA8}" type="pres">
      <dgm:prSet presAssocID="{53F9C986-2851-4C57-A72C-175D586855BA}" presName="hierChild3" presStyleCnt="0"/>
      <dgm:spPr/>
    </dgm:pt>
    <dgm:pt modelId="{BB976ACF-C108-4DAA-82BC-0EDCA4964E63}" type="pres">
      <dgm:prSet presAssocID="{4A544DA8-1C54-45D6-9953-F4587E07584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89E0588-8E1D-41A8-A83F-0F6086E4223B}" type="pres">
      <dgm:prSet presAssocID="{E96189F7-46B7-45F4-BED7-F835E765CD45}" presName="hierRoot2" presStyleCnt="0"/>
      <dgm:spPr/>
    </dgm:pt>
    <dgm:pt modelId="{F1DC0125-3ECB-4745-83A7-083ED098C3DD}" type="pres">
      <dgm:prSet presAssocID="{E96189F7-46B7-45F4-BED7-F835E765CD45}" presName="composite2" presStyleCnt="0"/>
      <dgm:spPr/>
    </dgm:pt>
    <dgm:pt modelId="{691B74E8-9B32-4D3E-8E2B-192210E063D4}" type="pres">
      <dgm:prSet presAssocID="{E96189F7-46B7-45F4-BED7-F835E765CD45}" presName="background2" presStyleLbl="node2" presStyleIdx="1" presStyleCnt="3"/>
      <dgm:spPr>
        <a:xfrm>
          <a:off x="2800616" y="2320515"/>
          <a:ext cx="2291413" cy="1455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B21B6A7-3D3F-4193-9B56-9A66C0C5194A}" type="pres">
      <dgm:prSet presAssocID="{E96189F7-46B7-45F4-BED7-F835E765CD45}" presName="text2" presStyleLbl="fgAcc2" presStyleIdx="1" presStyleCnt="3" custLinFactNeighborX="-903" custLinFactNeighborY="-50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F3171-1ECD-460F-B111-46444CC6DDD0}" type="pres">
      <dgm:prSet presAssocID="{E96189F7-46B7-45F4-BED7-F835E765CD45}" presName="hierChild3" presStyleCnt="0"/>
      <dgm:spPr/>
    </dgm:pt>
    <dgm:pt modelId="{330CE21F-8164-4694-84AC-509D60302633}" type="pres">
      <dgm:prSet presAssocID="{0442F20A-6495-4322-BB5B-B1655B255F2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8F2F6A2-8565-40AE-8645-75A5991CEF94}" type="pres">
      <dgm:prSet presAssocID="{3B2E0B63-8377-4C21-8054-6ABB322B1DA8}" presName="hierRoot2" presStyleCnt="0"/>
      <dgm:spPr/>
    </dgm:pt>
    <dgm:pt modelId="{B855E4C4-B12D-4965-B113-7F5A9E3DFBCF}" type="pres">
      <dgm:prSet presAssocID="{3B2E0B63-8377-4C21-8054-6ABB322B1DA8}" presName="composite2" presStyleCnt="0"/>
      <dgm:spPr/>
    </dgm:pt>
    <dgm:pt modelId="{6137D9E2-A128-4AE1-9F3E-1D25E4B7CE2F}" type="pres">
      <dgm:prSet presAssocID="{3B2E0B63-8377-4C21-8054-6ABB322B1DA8}" presName="background2" presStyleLbl="node2" presStyleIdx="2" presStyleCnt="3"/>
      <dgm:spPr>
        <a:xfrm>
          <a:off x="5601233" y="2320515"/>
          <a:ext cx="2291413" cy="1382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9C8D829-DCC5-4DFF-8CB4-3038947DD22C}" type="pres">
      <dgm:prSet presAssocID="{3B2E0B63-8377-4C21-8054-6ABB322B1DA8}" presName="text2" presStyleLbl="fgAcc2" presStyleIdx="2" presStyleCnt="3" custScaleY="94983" custLinFactNeighborX="-8245" custLinFactNeighborY="-50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9B044-02F8-4355-8DE4-AE3CD74816FB}" type="pres">
      <dgm:prSet presAssocID="{3B2E0B63-8377-4C21-8054-6ABB322B1DA8}" presName="hierChild3" presStyleCnt="0"/>
      <dgm:spPr/>
    </dgm:pt>
  </dgm:ptLst>
  <dgm:cxnLst>
    <dgm:cxn modelId="{3684715A-A602-411B-BF7F-42685BF238D3}" type="presOf" srcId="{198EB2B4-44C2-48FE-BFA3-40C0708AE303}" destId="{DB951E34-F82D-431C-814A-CE04C1BA56CB}" srcOrd="0" destOrd="0" presId="urn:microsoft.com/office/officeart/2005/8/layout/hierarchy1"/>
    <dgm:cxn modelId="{59C72EE4-B4D8-4DB8-B120-2A810445C4F0}" srcId="{6E01C1B5-46B1-461F-902C-EF2ABE724709}" destId="{402E75CF-251F-4FFB-8C09-E88B3711548F}" srcOrd="0" destOrd="0" parTransId="{45DB531B-A291-4E4D-9394-A256CD64389E}" sibTransId="{26C5E552-BECD-44DD-8EE0-60DE58433BEA}"/>
    <dgm:cxn modelId="{53B81B22-432F-4968-A99F-9E0797FA4A6D}" type="presOf" srcId="{4A544DA8-1C54-45D6-9953-F4587E07584B}" destId="{BB976ACF-C108-4DAA-82BC-0EDCA4964E63}" srcOrd="0" destOrd="0" presId="urn:microsoft.com/office/officeart/2005/8/layout/hierarchy1"/>
    <dgm:cxn modelId="{B4CF235D-9F62-4AEA-B325-FDDBEB9A18D7}" type="presOf" srcId="{0442F20A-6495-4322-BB5B-B1655B255F26}" destId="{330CE21F-8164-4694-84AC-509D60302633}" srcOrd="0" destOrd="0" presId="urn:microsoft.com/office/officeart/2005/8/layout/hierarchy1"/>
    <dgm:cxn modelId="{1A7CBD94-2BDD-4D5A-A106-F4A00EEF2033}" srcId="{402E75CF-251F-4FFB-8C09-E88B3711548F}" destId="{E96189F7-46B7-45F4-BED7-F835E765CD45}" srcOrd="1" destOrd="0" parTransId="{4A544DA8-1C54-45D6-9953-F4587E07584B}" sibTransId="{34D7B8CE-CC70-4C84-B3A5-AA5D5FDEC599}"/>
    <dgm:cxn modelId="{8AA2C55E-06BB-4343-896B-B9BEF553665C}" srcId="{402E75CF-251F-4FFB-8C09-E88B3711548F}" destId="{3B2E0B63-8377-4C21-8054-6ABB322B1DA8}" srcOrd="2" destOrd="0" parTransId="{0442F20A-6495-4322-BB5B-B1655B255F26}" sibTransId="{202ADB42-0CDA-4C2A-8A64-ADDC77CEC008}"/>
    <dgm:cxn modelId="{40FE6C59-BF5F-4761-95D3-E33F5655D0BF}" type="presOf" srcId="{E96189F7-46B7-45F4-BED7-F835E765CD45}" destId="{9B21B6A7-3D3F-4193-9B56-9A66C0C5194A}" srcOrd="0" destOrd="0" presId="urn:microsoft.com/office/officeart/2005/8/layout/hierarchy1"/>
    <dgm:cxn modelId="{DAB086DF-B1E3-4655-B65C-D685B55275A4}" srcId="{402E75CF-251F-4FFB-8C09-E88B3711548F}" destId="{53F9C986-2851-4C57-A72C-175D586855BA}" srcOrd="0" destOrd="0" parTransId="{198EB2B4-44C2-48FE-BFA3-40C0708AE303}" sibTransId="{7CEB5C39-C05C-4A6E-88F0-78E2C70AE3F5}"/>
    <dgm:cxn modelId="{FE82EA24-6739-4BC2-8ACE-31DFE44A6DC4}" type="presOf" srcId="{402E75CF-251F-4FFB-8C09-E88B3711548F}" destId="{DF61C46D-781C-414B-AAFC-42A96871A269}" srcOrd="0" destOrd="0" presId="urn:microsoft.com/office/officeart/2005/8/layout/hierarchy1"/>
    <dgm:cxn modelId="{5DDD11BC-9C6F-4213-97B9-BCEAFC4DF674}" type="presOf" srcId="{3B2E0B63-8377-4C21-8054-6ABB322B1DA8}" destId="{89C8D829-DCC5-4DFF-8CB4-3038947DD22C}" srcOrd="0" destOrd="0" presId="urn:microsoft.com/office/officeart/2005/8/layout/hierarchy1"/>
    <dgm:cxn modelId="{E3B1467B-1F31-467C-A1AF-966358687F2E}" type="presOf" srcId="{53F9C986-2851-4C57-A72C-175D586855BA}" destId="{E39607A6-A2E8-467E-B1E6-B57059A3A54C}" srcOrd="0" destOrd="0" presId="urn:microsoft.com/office/officeart/2005/8/layout/hierarchy1"/>
    <dgm:cxn modelId="{BC4168F3-06EF-49DA-80E7-E16371156552}" type="presOf" srcId="{6E01C1B5-46B1-461F-902C-EF2ABE724709}" destId="{CCF6A174-948A-451D-94AC-E3EFA8F85502}" srcOrd="0" destOrd="0" presId="urn:microsoft.com/office/officeart/2005/8/layout/hierarchy1"/>
    <dgm:cxn modelId="{E5719CFD-9468-4062-8E6D-2348727F847D}" type="presParOf" srcId="{CCF6A174-948A-451D-94AC-E3EFA8F85502}" destId="{E7851575-C74D-4704-814A-B2191303587F}" srcOrd="0" destOrd="0" presId="urn:microsoft.com/office/officeart/2005/8/layout/hierarchy1"/>
    <dgm:cxn modelId="{0CEC0B92-82E4-4FA9-8F5E-7EB7D37EEFB7}" type="presParOf" srcId="{E7851575-C74D-4704-814A-B2191303587F}" destId="{920E394C-1AF6-4D28-8BED-6389D26B98E1}" srcOrd="0" destOrd="0" presId="urn:microsoft.com/office/officeart/2005/8/layout/hierarchy1"/>
    <dgm:cxn modelId="{C3AE4314-EDE0-4B16-997A-6A87DEBEC489}" type="presParOf" srcId="{920E394C-1AF6-4D28-8BED-6389D26B98E1}" destId="{2AD7B417-FCED-4460-9FDC-3DF6614A0F67}" srcOrd="0" destOrd="0" presId="urn:microsoft.com/office/officeart/2005/8/layout/hierarchy1"/>
    <dgm:cxn modelId="{7C634E85-4DEF-46ED-89F5-CAE6FD8F80DE}" type="presParOf" srcId="{920E394C-1AF6-4D28-8BED-6389D26B98E1}" destId="{DF61C46D-781C-414B-AAFC-42A96871A269}" srcOrd="1" destOrd="0" presId="urn:microsoft.com/office/officeart/2005/8/layout/hierarchy1"/>
    <dgm:cxn modelId="{9764E684-EA8F-4F5E-902E-29F2EB0C7B59}" type="presParOf" srcId="{E7851575-C74D-4704-814A-B2191303587F}" destId="{0B945D6E-6824-4155-8C3A-E20527CD65B9}" srcOrd="1" destOrd="0" presId="urn:microsoft.com/office/officeart/2005/8/layout/hierarchy1"/>
    <dgm:cxn modelId="{BD2A39F9-1553-407E-B551-7F513060A4F5}" type="presParOf" srcId="{0B945D6E-6824-4155-8C3A-E20527CD65B9}" destId="{DB951E34-F82D-431C-814A-CE04C1BA56CB}" srcOrd="0" destOrd="0" presId="urn:microsoft.com/office/officeart/2005/8/layout/hierarchy1"/>
    <dgm:cxn modelId="{5DB5B366-3AD1-434C-8CA4-3449B9E93FD5}" type="presParOf" srcId="{0B945D6E-6824-4155-8C3A-E20527CD65B9}" destId="{3DF5A99F-3311-4184-9E05-06634A2CB24A}" srcOrd="1" destOrd="0" presId="urn:microsoft.com/office/officeart/2005/8/layout/hierarchy1"/>
    <dgm:cxn modelId="{7F41AC55-7FCB-47C7-AAA8-11E3F82295C2}" type="presParOf" srcId="{3DF5A99F-3311-4184-9E05-06634A2CB24A}" destId="{29926CAC-FC67-419D-B622-37EF1BF2BC07}" srcOrd="0" destOrd="0" presId="urn:microsoft.com/office/officeart/2005/8/layout/hierarchy1"/>
    <dgm:cxn modelId="{0BD5ED5D-A2B6-4AA8-9E2E-8EBC0A82FC9F}" type="presParOf" srcId="{29926CAC-FC67-419D-B622-37EF1BF2BC07}" destId="{2A36FE05-7581-4528-96EB-17A0DAA279C1}" srcOrd="0" destOrd="0" presId="urn:microsoft.com/office/officeart/2005/8/layout/hierarchy1"/>
    <dgm:cxn modelId="{3DB54B56-7FED-40A6-83C2-1D293E90648E}" type="presParOf" srcId="{29926CAC-FC67-419D-B622-37EF1BF2BC07}" destId="{E39607A6-A2E8-467E-B1E6-B57059A3A54C}" srcOrd="1" destOrd="0" presId="urn:microsoft.com/office/officeart/2005/8/layout/hierarchy1"/>
    <dgm:cxn modelId="{2F3E7D70-8105-4CD5-BCA6-C1B834D12B37}" type="presParOf" srcId="{3DF5A99F-3311-4184-9E05-06634A2CB24A}" destId="{DCEAA612-0A26-4761-BDD4-DA02247B9DA8}" srcOrd="1" destOrd="0" presId="urn:microsoft.com/office/officeart/2005/8/layout/hierarchy1"/>
    <dgm:cxn modelId="{EEB669F0-CB75-4966-968E-39C7144A5FF1}" type="presParOf" srcId="{0B945D6E-6824-4155-8C3A-E20527CD65B9}" destId="{BB976ACF-C108-4DAA-82BC-0EDCA4964E63}" srcOrd="2" destOrd="0" presId="urn:microsoft.com/office/officeart/2005/8/layout/hierarchy1"/>
    <dgm:cxn modelId="{1E44CF0D-2181-47AA-B681-F35723ECE18B}" type="presParOf" srcId="{0B945D6E-6824-4155-8C3A-E20527CD65B9}" destId="{D89E0588-8E1D-41A8-A83F-0F6086E4223B}" srcOrd="3" destOrd="0" presId="urn:microsoft.com/office/officeart/2005/8/layout/hierarchy1"/>
    <dgm:cxn modelId="{96B3F354-9BBA-4E3F-ACC2-B1B96231E948}" type="presParOf" srcId="{D89E0588-8E1D-41A8-A83F-0F6086E4223B}" destId="{F1DC0125-3ECB-4745-83A7-083ED098C3DD}" srcOrd="0" destOrd="0" presId="urn:microsoft.com/office/officeart/2005/8/layout/hierarchy1"/>
    <dgm:cxn modelId="{84C100BF-369D-473B-B26D-5EBFC7E90BB1}" type="presParOf" srcId="{F1DC0125-3ECB-4745-83A7-083ED098C3DD}" destId="{691B74E8-9B32-4D3E-8E2B-192210E063D4}" srcOrd="0" destOrd="0" presId="urn:microsoft.com/office/officeart/2005/8/layout/hierarchy1"/>
    <dgm:cxn modelId="{21257959-B731-4256-BB0C-956688905963}" type="presParOf" srcId="{F1DC0125-3ECB-4745-83A7-083ED098C3DD}" destId="{9B21B6A7-3D3F-4193-9B56-9A66C0C5194A}" srcOrd="1" destOrd="0" presId="urn:microsoft.com/office/officeart/2005/8/layout/hierarchy1"/>
    <dgm:cxn modelId="{D29EA696-4B24-4B4A-AF27-738AB134F758}" type="presParOf" srcId="{D89E0588-8E1D-41A8-A83F-0F6086E4223B}" destId="{D2BF3171-1ECD-460F-B111-46444CC6DDD0}" srcOrd="1" destOrd="0" presId="urn:microsoft.com/office/officeart/2005/8/layout/hierarchy1"/>
    <dgm:cxn modelId="{97D1A488-E7DC-4A57-A8C2-AAE3FE27522D}" type="presParOf" srcId="{0B945D6E-6824-4155-8C3A-E20527CD65B9}" destId="{330CE21F-8164-4694-84AC-509D60302633}" srcOrd="4" destOrd="0" presId="urn:microsoft.com/office/officeart/2005/8/layout/hierarchy1"/>
    <dgm:cxn modelId="{686528C6-C896-4FDD-8450-EBE694EBCCE4}" type="presParOf" srcId="{0B945D6E-6824-4155-8C3A-E20527CD65B9}" destId="{78F2F6A2-8565-40AE-8645-75A5991CEF94}" srcOrd="5" destOrd="0" presId="urn:microsoft.com/office/officeart/2005/8/layout/hierarchy1"/>
    <dgm:cxn modelId="{D6990F0C-8DEF-4E2E-860A-6EFC45BFF36C}" type="presParOf" srcId="{78F2F6A2-8565-40AE-8645-75A5991CEF94}" destId="{B855E4C4-B12D-4965-B113-7F5A9E3DFBCF}" srcOrd="0" destOrd="0" presId="urn:microsoft.com/office/officeart/2005/8/layout/hierarchy1"/>
    <dgm:cxn modelId="{34F37345-1073-4E2E-877B-D0451D87A2BB}" type="presParOf" srcId="{B855E4C4-B12D-4965-B113-7F5A9E3DFBCF}" destId="{6137D9E2-A128-4AE1-9F3E-1D25E4B7CE2F}" srcOrd="0" destOrd="0" presId="urn:microsoft.com/office/officeart/2005/8/layout/hierarchy1"/>
    <dgm:cxn modelId="{A8ECD045-38D9-4158-B0F4-14369DDD898A}" type="presParOf" srcId="{B855E4C4-B12D-4965-B113-7F5A9E3DFBCF}" destId="{89C8D829-DCC5-4DFF-8CB4-3038947DD22C}" srcOrd="1" destOrd="0" presId="urn:microsoft.com/office/officeart/2005/8/layout/hierarchy1"/>
    <dgm:cxn modelId="{D45ACA4D-F6AB-4E60-A4C6-1F78D7DB453E}" type="presParOf" srcId="{78F2F6A2-8565-40AE-8645-75A5991CEF94}" destId="{0C99B044-02F8-4355-8DE4-AE3CD74816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1C1B5-46B1-461F-902C-EF2ABE724709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402E75CF-251F-4FFB-8C09-E88B3711548F}">
      <dgm:prSet phldrT="[Text]" custT="1"/>
      <dgm:spPr>
        <a:xfrm>
          <a:off x="2448280" y="276580"/>
          <a:ext cx="3796242" cy="10079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sz="5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Deafness</a:t>
          </a:r>
          <a:endParaRPr lang="ar-EG" sz="5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45DB531B-A291-4E4D-9394-A256CD64389E}" type="par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26C5E552-BECD-44DD-8EE0-60DE58433BEA}" type="sib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53F9C986-2851-4C57-A72C-175D586855BA}">
      <dgm:prSet phldrT="[Text]" custT="1"/>
      <dgm:spPr>
        <a:xfrm>
          <a:off x="164195" y="2081693"/>
          <a:ext cx="3796242" cy="100790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Conductive deafness</a:t>
          </a:r>
        </a:p>
      </dgm:t>
    </dgm:pt>
    <dgm:pt modelId="{198EB2B4-44C2-48FE-BFA3-40C0708AE303}" type="parTrans" cxnId="{DAB086DF-B1E3-4655-B65C-D685B55275A4}">
      <dgm:prSet/>
      <dgm:spPr>
        <a:xfrm>
          <a:off x="2062316" y="1284482"/>
          <a:ext cx="2284084" cy="797210"/>
        </a:xfrm>
        <a:custGeom>
          <a:avLst/>
          <a:gdLst/>
          <a:ahLst/>
          <a:cxnLst/>
          <a:rect l="0" t="0" r="0" b="0"/>
          <a:pathLst>
            <a:path>
              <a:moveTo>
                <a:pt x="2284084" y="0"/>
              </a:moveTo>
              <a:lnTo>
                <a:pt x="2284084" y="398605"/>
              </a:lnTo>
              <a:lnTo>
                <a:pt x="0" y="398605"/>
              </a:lnTo>
              <a:lnTo>
                <a:pt x="0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7CEB5C39-C05C-4A6E-88F0-78E2C70AE3F5}" type="sibTrans" cxnId="{DAB086DF-B1E3-4655-B65C-D685B55275A4}">
      <dgm:prSet/>
      <dgm:spPr/>
      <dgm:t>
        <a:bodyPr/>
        <a:lstStyle/>
        <a:p>
          <a:pPr rtl="1"/>
          <a:endParaRPr lang="ar-EG"/>
        </a:p>
      </dgm:t>
    </dgm:pt>
    <dgm:pt modelId="{3B2E0B63-8377-4C21-8054-6ABB322B1DA8}">
      <dgm:prSet phldrT="[Text]" custT="1"/>
      <dgm:spPr>
        <a:xfrm>
          <a:off x="4532303" y="2081693"/>
          <a:ext cx="4180649" cy="100790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Nerve / perceptive/ sensineural deafness</a:t>
          </a:r>
          <a:endParaRPr lang="ar-E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0442F20A-6495-4322-BB5B-B1655B255F26}" type="parTrans" cxnId="{8AA2C55E-06BB-4343-896B-B9BEF553665C}">
      <dgm:prSet/>
      <dgm:spPr>
        <a:xfrm>
          <a:off x="4346401" y="1284482"/>
          <a:ext cx="2276226" cy="79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05"/>
              </a:lnTo>
              <a:lnTo>
                <a:pt x="2276226" y="398605"/>
              </a:lnTo>
              <a:lnTo>
                <a:pt x="2276226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202ADB42-0CDA-4C2A-8A64-ADDC77CEC008}" type="sibTrans" cxnId="{8AA2C55E-06BB-4343-896B-B9BEF553665C}">
      <dgm:prSet/>
      <dgm:spPr/>
      <dgm:t>
        <a:bodyPr/>
        <a:lstStyle/>
        <a:p>
          <a:pPr rtl="1"/>
          <a:endParaRPr lang="ar-EG"/>
        </a:p>
      </dgm:t>
    </dgm:pt>
    <dgm:pt modelId="{923F0009-8934-4FBD-AEF1-FB3C554CC5AA}" type="pres">
      <dgm:prSet presAssocID="{6E01C1B5-46B1-461F-902C-EF2ABE724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77A47A-2357-42E6-AAC7-88C8056EF505}" type="pres">
      <dgm:prSet presAssocID="{402E75CF-251F-4FFB-8C09-E88B3711548F}" presName="hierRoot1" presStyleCnt="0">
        <dgm:presLayoutVars>
          <dgm:hierBranch val="init"/>
        </dgm:presLayoutVars>
      </dgm:prSet>
      <dgm:spPr/>
    </dgm:pt>
    <dgm:pt modelId="{D828BCE5-C79B-457F-A695-6165F22D7383}" type="pres">
      <dgm:prSet presAssocID="{402E75CF-251F-4FFB-8C09-E88B3711548F}" presName="rootComposite1" presStyleCnt="0"/>
      <dgm:spPr/>
    </dgm:pt>
    <dgm:pt modelId="{DF2A4AEF-5AEB-4271-B3B5-544E3F6B3D4D}" type="pres">
      <dgm:prSet presAssocID="{402E75CF-251F-4FFB-8C09-E88B3711548F}" presName="rootText1" presStyleLbl="node0" presStyleIdx="0" presStyleCnt="1" custScaleY="53100" custLinFactNeighborX="-1214" custLinFactNeighborY="-75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A1014-7832-4AD4-9B7B-98917B394695}" type="pres">
      <dgm:prSet presAssocID="{402E75CF-251F-4FFB-8C09-E88B3711548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F186AC-FB6B-47E8-ABE7-01E59CEA6CEC}" type="pres">
      <dgm:prSet presAssocID="{402E75CF-251F-4FFB-8C09-E88B3711548F}" presName="hierChild2" presStyleCnt="0"/>
      <dgm:spPr/>
    </dgm:pt>
    <dgm:pt modelId="{D5FAAF61-459D-42CB-9481-3A27666C0C51}" type="pres">
      <dgm:prSet presAssocID="{198EB2B4-44C2-48FE-BFA3-40C0708AE303}" presName="Name37" presStyleLbl="parChTrans1D2" presStyleIdx="0" presStyleCnt="2" custSzY="410886"/>
      <dgm:spPr/>
      <dgm:t>
        <a:bodyPr/>
        <a:lstStyle/>
        <a:p>
          <a:endParaRPr lang="en-US"/>
        </a:p>
      </dgm:t>
    </dgm:pt>
    <dgm:pt modelId="{90A05D91-2A59-40E7-878E-E4F3AC4B665B}" type="pres">
      <dgm:prSet presAssocID="{53F9C986-2851-4C57-A72C-175D586855BA}" presName="hierRoot2" presStyleCnt="0">
        <dgm:presLayoutVars>
          <dgm:hierBranch val="init"/>
        </dgm:presLayoutVars>
      </dgm:prSet>
      <dgm:spPr/>
    </dgm:pt>
    <dgm:pt modelId="{30949AE8-CA8C-4958-B102-3815FD2FBC43}" type="pres">
      <dgm:prSet presAssocID="{53F9C986-2851-4C57-A72C-175D586855BA}" presName="rootComposite" presStyleCnt="0"/>
      <dgm:spPr/>
    </dgm:pt>
    <dgm:pt modelId="{3DA92078-5927-44AE-A2D4-15AED2FE528B}" type="pres">
      <dgm:prSet presAssocID="{53F9C986-2851-4C57-A72C-175D586855BA}" presName="rootText" presStyleLbl="node2" presStyleIdx="0" presStyleCnt="2" custScaleY="53100" custLinFactNeighborX="4182" custLinFactNeighborY="-75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1F2BB-2A6A-4896-AD2C-CAA7B4685FB6}" type="pres">
      <dgm:prSet presAssocID="{53F9C986-2851-4C57-A72C-175D586855BA}" presName="rootConnector" presStyleLbl="node2" presStyleIdx="0" presStyleCnt="2"/>
      <dgm:spPr/>
      <dgm:t>
        <a:bodyPr/>
        <a:lstStyle/>
        <a:p>
          <a:endParaRPr lang="en-US"/>
        </a:p>
      </dgm:t>
    </dgm:pt>
    <dgm:pt modelId="{2F19D700-4AE4-4B1D-9BC0-6DD4FAA1A004}" type="pres">
      <dgm:prSet presAssocID="{53F9C986-2851-4C57-A72C-175D586855BA}" presName="hierChild4" presStyleCnt="0"/>
      <dgm:spPr/>
    </dgm:pt>
    <dgm:pt modelId="{9DD70EA8-C471-4645-AEBD-955FF4D4DFC8}" type="pres">
      <dgm:prSet presAssocID="{53F9C986-2851-4C57-A72C-175D586855BA}" presName="hierChild5" presStyleCnt="0"/>
      <dgm:spPr/>
    </dgm:pt>
    <dgm:pt modelId="{764A7C00-89E1-4555-B976-B1BFD0A364DF}" type="pres">
      <dgm:prSet presAssocID="{0442F20A-6495-4322-BB5B-B1655B255F26}" presName="Name37" presStyleLbl="parChTrans1D2" presStyleIdx="1" presStyleCnt="2" custSzY="410886"/>
      <dgm:spPr/>
      <dgm:t>
        <a:bodyPr/>
        <a:lstStyle/>
        <a:p>
          <a:endParaRPr lang="en-US"/>
        </a:p>
      </dgm:t>
    </dgm:pt>
    <dgm:pt modelId="{AF505FA0-7080-4025-BA50-D28ADA678FB3}" type="pres">
      <dgm:prSet presAssocID="{3B2E0B63-8377-4C21-8054-6ABB322B1DA8}" presName="hierRoot2" presStyleCnt="0">
        <dgm:presLayoutVars>
          <dgm:hierBranch val="init"/>
        </dgm:presLayoutVars>
      </dgm:prSet>
      <dgm:spPr/>
    </dgm:pt>
    <dgm:pt modelId="{48400036-6B19-4008-87D1-2A7E5F43297C}" type="pres">
      <dgm:prSet presAssocID="{3B2E0B63-8377-4C21-8054-6ABB322B1DA8}" presName="rootComposite" presStyleCnt="0"/>
      <dgm:spPr/>
    </dgm:pt>
    <dgm:pt modelId="{B61ABB2A-D75E-4799-B482-A81ABA756784}" type="pres">
      <dgm:prSet presAssocID="{3B2E0B63-8377-4C21-8054-6ABB322B1DA8}" presName="rootText" presStyleLbl="node2" presStyleIdx="1" presStyleCnt="2" custScaleX="110126" custScaleY="53100" custLinFactNeighborX="-1754" custLinFactNeighborY="-75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2FBEB-D297-478B-8B23-93D3D5204955}" type="pres">
      <dgm:prSet presAssocID="{3B2E0B63-8377-4C21-8054-6ABB322B1DA8}" presName="rootConnector" presStyleLbl="node2" presStyleIdx="1" presStyleCnt="2"/>
      <dgm:spPr/>
      <dgm:t>
        <a:bodyPr/>
        <a:lstStyle/>
        <a:p>
          <a:endParaRPr lang="en-US"/>
        </a:p>
      </dgm:t>
    </dgm:pt>
    <dgm:pt modelId="{1804A29A-C0DF-46DB-B3AD-1BBD2E092FB3}" type="pres">
      <dgm:prSet presAssocID="{3B2E0B63-8377-4C21-8054-6ABB322B1DA8}" presName="hierChild4" presStyleCnt="0"/>
      <dgm:spPr/>
    </dgm:pt>
    <dgm:pt modelId="{B303F529-51BA-4474-99A1-4191AA6CDFBC}" type="pres">
      <dgm:prSet presAssocID="{3B2E0B63-8377-4C21-8054-6ABB322B1DA8}" presName="hierChild5" presStyleCnt="0"/>
      <dgm:spPr/>
    </dgm:pt>
    <dgm:pt modelId="{676E6A56-73D1-4AA3-8DB3-9F6CD9763DDE}" type="pres">
      <dgm:prSet presAssocID="{402E75CF-251F-4FFB-8C09-E88B3711548F}" presName="hierChild3" presStyleCnt="0"/>
      <dgm:spPr/>
    </dgm:pt>
  </dgm:ptLst>
  <dgm:cxnLst>
    <dgm:cxn modelId="{DDCC3013-F1E9-421F-819C-32A2F10F119E}" type="presOf" srcId="{6E01C1B5-46B1-461F-902C-EF2ABE724709}" destId="{923F0009-8934-4FBD-AEF1-FB3C554CC5AA}" srcOrd="0" destOrd="0" presId="urn:microsoft.com/office/officeart/2005/8/layout/orgChart1"/>
    <dgm:cxn modelId="{59C72EE4-B4D8-4DB8-B120-2A810445C4F0}" srcId="{6E01C1B5-46B1-461F-902C-EF2ABE724709}" destId="{402E75CF-251F-4FFB-8C09-E88B3711548F}" srcOrd="0" destOrd="0" parTransId="{45DB531B-A291-4E4D-9394-A256CD64389E}" sibTransId="{26C5E552-BECD-44DD-8EE0-60DE58433BEA}"/>
    <dgm:cxn modelId="{E381F11F-6FC8-47BC-B705-57E1831C708D}" type="presOf" srcId="{53F9C986-2851-4C57-A72C-175D586855BA}" destId="{47A1F2BB-2A6A-4896-AD2C-CAA7B4685FB6}" srcOrd="1" destOrd="0" presId="urn:microsoft.com/office/officeart/2005/8/layout/orgChart1"/>
    <dgm:cxn modelId="{DA108F2B-22B3-4792-B598-768F5A50CDC8}" type="presOf" srcId="{0442F20A-6495-4322-BB5B-B1655B255F26}" destId="{764A7C00-89E1-4555-B976-B1BFD0A364DF}" srcOrd="0" destOrd="0" presId="urn:microsoft.com/office/officeart/2005/8/layout/orgChart1"/>
    <dgm:cxn modelId="{8AA2C55E-06BB-4343-896B-B9BEF553665C}" srcId="{402E75CF-251F-4FFB-8C09-E88B3711548F}" destId="{3B2E0B63-8377-4C21-8054-6ABB322B1DA8}" srcOrd="1" destOrd="0" parTransId="{0442F20A-6495-4322-BB5B-B1655B255F26}" sibTransId="{202ADB42-0CDA-4C2A-8A64-ADDC77CEC008}"/>
    <dgm:cxn modelId="{D70B70CA-3F66-4CD3-8496-D1921B25DDF6}" type="presOf" srcId="{3B2E0B63-8377-4C21-8054-6ABB322B1DA8}" destId="{B61ABB2A-D75E-4799-B482-A81ABA756784}" srcOrd="0" destOrd="0" presId="urn:microsoft.com/office/officeart/2005/8/layout/orgChart1"/>
    <dgm:cxn modelId="{F69F4FB6-7255-42DF-890A-EAD0F30C9555}" type="presOf" srcId="{53F9C986-2851-4C57-A72C-175D586855BA}" destId="{3DA92078-5927-44AE-A2D4-15AED2FE528B}" srcOrd="0" destOrd="0" presId="urn:microsoft.com/office/officeart/2005/8/layout/orgChart1"/>
    <dgm:cxn modelId="{061C726D-1808-4CC2-AE53-9D30FFF4A15C}" type="presOf" srcId="{198EB2B4-44C2-48FE-BFA3-40C0708AE303}" destId="{D5FAAF61-459D-42CB-9481-3A27666C0C51}" srcOrd="0" destOrd="0" presId="urn:microsoft.com/office/officeart/2005/8/layout/orgChart1"/>
    <dgm:cxn modelId="{F6740529-A2DB-4D1D-A9C6-4A3EE62E3E28}" type="presOf" srcId="{402E75CF-251F-4FFB-8C09-E88B3711548F}" destId="{4ADA1014-7832-4AD4-9B7B-98917B394695}" srcOrd="1" destOrd="0" presId="urn:microsoft.com/office/officeart/2005/8/layout/orgChart1"/>
    <dgm:cxn modelId="{DAB086DF-B1E3-4655-B65C-D685B55275A4}" srcId="{402E75CF-251F-4FFB-8C09-E88B3711548F}" destId="{53F9C986-2851-4C57-A72C-175D586855BA}" srcOrd="0" destOrd="0" parTransId="{198EB2B4-44C2-48FE-BFA3-40C0708AE303}" sibTransId="{7CEB5C39-C05C-4A6E-88F0-78E2C70AE3F5}"/>
    <dgm:cxn modelId="{49113C45-A17F-41CF-A796-89846AFDB286}" type="presOf" srcId="{3B2E0B63-8377-4C21-8054-6ABB322B1DA8}" destId="{4AA2FBEB-D297-478B-8B23-93D3D5204955}" srcOrd="1" destOrd="0" presId="urn:microsoft.com/office/officeart/2005/8/layout/orgChart1"/>
    <dgm:cxn modelId="{131DC77D-53BB-4B75-A0CA-24C62CA8068A}" type="presOf" srcId="{402E75CF-251F-4FFB-8C09-E88B3711548F}" destId="{DF2A4AEF-5AEB-4271-B3B5-544E3F6B3D4D}" srcOrd="0" destOrd="0" presId="urn:microsoft.com/office/officeart/2005/8/layout/orgChart1"/>
    <dgm:cxn modelId="{2DED70A5-ED31-41C9-988F-C88127871CB9}" type="presParOf" srcId="{923F0009-8934-4FBD-AEF1-FB3C554CC5AA}" destId="{CC77A47A-2357-42E6-AAC7-88C8056EF505}" srcOrd="0" destOrd="0" presId="urn:microsoft.com/office/officeart/2005/8/layout/orgChart1"/>
    <dgm:cxn modelId="{B51525EB-F3C6-4A1A-8196-E2E924C77780}" type="presParOf" srcId="{CC77A47A-2357-42E6-AAC7-88C8056EF505}" destId="{D828BCE5-C79B-457F-A695-6165F22D7383}" srcOrd="0" destOrd="0" presId="urn:microsoft.com/office/officeart/2005/8/layout/orgChart1"/>
    <dgm:cxn modelId="{AEC57D0F-9001-4203-AE73-2917BCF75106}" type="presParOf" srcId="{D828BCE5-C79B-457F-A695-6165F22D7383}" destId="{DF2A4AEF-5AEB-4271-B3B5-544E3F6B3D4D}" srcOrd="0" destOrd="0" presId="urn:microsoft.com/office/officeart/2005/8/layout/orgChart1"/>
    <dgm:cxn modelId="{7A6367E8-AB22-4F70-A1D6-8BE69C34E2BB}" type="presParOf" srcId="{D828BCE5-C79B-457F-A695-6165F22D7383}" destId="{4ADA1014-7832-4AD4-9B7B-98917B394695}" srcOrd="1" destOrd="0" presId="urn:microsoft.com/office/officeart/2005/8/layout/orgChart1"/>
    <dgm:cxn modelId="{9AE5D508-8868-4CE9-B0AC-F7FFACF71420}" type="presParOf" srcId="{CC77A47A-2357-42E6-AAC7-88C8056EF505}" destId="{E5F186AC-FB6B-47E8-ABE7-01E59CEA6CEC}" srcOrd="1" destOrd="0" presId="urn:microsoft.com/office/officeart/2005/8/layout/orgChart1"/>
    <dgm:cxn modelId="{6BF97583-9A4D-4056-AD23-135AE543D0EA}" type="presParOf" srcId="{E5F186AC-FB6B-47E8-ABE7-01E59CEA6CEC}" destId="{D5FAAF61-459D-42CB-9481-3A27666C0C51}" srcOrd="0" destOrd="0" presId="urn:microsoft.com/office/officeart/2005/8/layout/orgChart1"/>
    <dgm:cxn modelId="{3EE58579-6464-471F-82BB-7E0E184063B7}" type="presParOf" srcId="{E5F186AC-FB6B-47E8-ABE7-01E59CEA6CEC}" destId="{90A05D91-2A59-40E7-878E-E4F3AC4B665B}" srcOrd="1" destOrd="0" presId="urn:microsoft.com/office/officeart/2005/8/layout/orgChart1"/>
    <dgm:cxn modelId="{60CC9BDD-8D43-44B9-9690-87E2756BDB1F}" type="presParOf" srcId="{90A05D91-2A59-40E7-878E-E4F3AC4B665B}" destId="{30949AE8-CA8C-4958-B102-3815FD2FBC43}" srcOrd="0" destOrd="0" presId="urn:microsoft.com/office/officeart/2005/8/layout/orgChart1"/>
    <dgm:cxn modelId="{A4810390-0C9D-4F48-8618-5AA923261DC5}" type="presParOf" srcId="{30949AE8-CA8C-4958-B102-3815FD2FBC43}" destId="{3DA92078-5927-44AE-A2D4-15AED2FE528B}" srcOrd="0" destOrd="0" presId="urn:microsoft.com/office/officeart/2005/8/layout/orgChart1"/>
    <dgm:cxn modelId="{0F21BA4D-D88C-4156-AD72-3B2D19BA5C75}" type="presParOf" srcId="{30949AE8-CA8C-4958-B102-3815FD2FBC43}" destId="{47A1F2BB-2A6A-4896-AD2C-CAA7B4685FB6}" srcOrd="1" destOrd="0" presId="urn:microsoft.com/office/officeart/2005/8/layout/orgChart1"/>
    <dgm:cxn modelId="{F5601C77-A86A-4AE9-800B-3371F34276DE}" type="presParOf" srcId="{90A05D91-2A59-40E7-878E-E4F3AC4B665B}" destId="{2F19D700-4AE4-4B1D-9BC0-6DD4FAA1A004}" srcOrd="1" destOrd="0" presId="urn:microsoft.com/office/officeart/2005/8/layout/orgChart1"/>
    <dgm:cxn modelId="{07ECB302-4765-4C7B-989A-3F66B15CE821}" type="presParOf" srcId="{90A05D91-2A59-40E7-878E-E4F3AC4B665B}" destId="{9DD70EA8-C471-4645-AEBD-955FF4D4DFC8}" srcOrd="2" destOrd="0" presId="urn:microsoft.com/office/officeart/2005/8/layout/orgChart1"/>
    <dgm:cxn modelId="{473C3FFC-FD1E-457E-91E0-1491D8E1CB33}" type="presParOf" srcId="{E5F186AC-FB6B-47E8-ABE7-01E59CEA6CEC}" destId="{764A7C00-89E1-4555-B976-B1BFD0A364DF}" srcOrd="2" destOrd="0" presId="urn:microsoft.com/office/officeart/2005/8/layout/orgChart1"/>
    <dgm:cxn modelId="{05F82303-93F2-41DA-8E0B-8DFF1899BFD0}" type="presParOf" srcId="{E5F186AC-FB6B-47E8-ABE7-01E59CEA6CEC}" destId="{AF505FA0-7080-4025-BA50-D28ADA678FB3}" srcOrd="3" destOrd="0" presId="urn:microsoft.com/office/officeart/2005/8/layout/orgChart1"/>
    <dgm:cxn modelId="{4041F407-9F4C-4890-91D9-1AA733D668FC}" type="presParOf" srcId="{AF505FA0-7080-4025-BA50-D28ADA678FB3}" destId="{48400036-6B19-4008-87D1-2A7E5F43297C}" srcOrd="0" destOrd="0" presId="urn:microsoft.com/office/officeart/2005/8/layout/orgChart1"/>
    <dgm:cxn modelId="{D07F16C7-9877-4EBB-9638-4C22D635A5D7}" type="presParOf" srcId="{48400036-6B19-4008-87D1-2A7E5F43297C}" destId="{B61ABB2A-D75E-4799-B482-A81ABA756784}" srcOrd="0" destOrd="0" presId="urn:microsoft.com/office/officeart/2005/8/layout/orgChart1"/>
    <dgm:cxn modelId="{360A7830-7201-4124-8B7E-F1AAA7FF2E32}" type="presParOf" srcId="{48400036-6B19-4008-87D1-2A7E5F43297C}" destId="{4AA2FBEB-D297-478B-8B23-93D3D5204955}" srcOrd="1" destOrd="0" presId="urn:microsoft.com/office/officeart/2005/8/layout/orgChart1"/>
    <dgm:cxn modelId="{2784CBB3-F8FF-46F3-8245-F88C68DA5E00}" type="presParOf" srcId="{AF505FA0-7080-4025-BA50-D28ADA678FB3}" destId="{1804A29A-C0DF-46DB-B3AD-1BBD2E092FB3}" srcOrd="1" destOrd="0" presId="urn:microsoft.com/office/officeart/2005/8/layout/orgChart1"/>
    <dgm:cxn modelId="{354E2421-8547-4D82-9C0A-298EF96A88B0}" type="presParOf" srcId="{AF505FA0-7080-4025-BA50-D28ADA678FB3}" destId="{B303F529-51BA-4474-99A1-4191AA6CDFBC}" srcOrd="2" destOrd="0" presId="urn:microsoft.com/office/officeart/2005/8/layout/orgChart1"/>
    <dgm:cxn modelId="{C3C73072-933C-4FC6-9FC9-AFC2DFF8EECD}" type="presParOf" srcId="{CC77A47A-2357-42E6-AAC7-88C8056EF505}" destId="{676E6A56-73D1-4AA3-8DB3-9F6CD9763D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B4DA6-7FE1-4028-B69C-7FDE6EEFA9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FA0A3B9-0C22-4177-9DA8-CFDB16CBA65C}">
      <dgm:prSet phldrT="[Text]"/>
      <dgm:spPr>
        <a:xfrm>
          <a:off x="0" y="0"/>
          <a:ext cx="2962656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Weber</a:t>
          </a:r>
          <a:r>
            <a:rPr lang="en-US" baseline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88AEF32B-C8F6-4BA9-9430-47005FAD4125}" type="parTrans" cxnId="{B592DC84-3DD9-4C6F-AC25-4AF5B538F489}">
      <dgm:prSet/>
      <dgm:spPr/>
      <dgm:t>
        <a:bodyPr/>
        <a:lstStyle/>
        <a:p>
          <a:pPr rtl="1"/>
          <a:endParaRPr lang="ar-EG"/>
        </a:p>
      </dgm:t>
    </dgm:pt>
    <dgm:pt modelId="{F25F2D2D-9540-46C1-A8C7-E66561D14B6F}" type="sibTrans" cxnId="{B592DC84-3DD9-4C6F-AC25-4AF5B538F489}">
      <dgm:prSet/>
      <dgm:spPr/>
      <dgm:t>
        <a:bodyPr/>
        <a:lstStyle/>
        <a:p>
          <a:pPr rtl="1"/>
          <a:endParaRPr lang="ar-EG"/>
        </a:p>
      </dgm:t>
    </dgm:pt>
    <dgm:pt modelId="{BA2E831F-1DDB-4A35-9F2D-0C978EEEC9CF}">
      <dgm:prSet phldrT="[Text]" custT="1"/>
      <dgm:spPr>
        <a:xfrm rot="5400000">
          <a:off x="5077233" y="-1982841"/>
          <a:ext cx="1037789" cy="5266944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in both ear.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BC44E16-6F6A-416E-9DD9-32B1C196187F}" type="parTrans" cxnId="{E1333078-CC4A-4681-8964-E8F95112BCE5}">
      <dgm:prSet/>
      <dgm:spPr/>
      <dgm:t>
        <a:bodyPr/>
        <a:lstStyle/>
        <a:p>
          <a:pPr rtl="1"/>
          <a:endParaRPr lang="ar-EG"/>
        </a:p>
      </dgm:t>
    </dgm:pt>
    <dgm:pt modelId="{839E7C84-B0D5-497C-BCE5-6D9D9176B318}" type="sibTrans" cxnId="{E1333078-CC4A-4681-8964-E8F95112BCE5}">
      <dgm:prSet/>
      <dgm:spPr/>
      <dgm:t>
        <a:bodyPr/>
        <a:lstStyle/>
        <a:p>
          <a:pPr rtl="1"/>
          <a:endParaRPr lang="ar-EG"/>
        </a:p>
      </dgm:t>
    </dgm:pt>
    <dgm:pt modelId="{3CAEB4DB-45E7-4496-B17C-37BDB45D58A3}">
      <dgm:prSet phldrT="[Text]"/>
      <dgm:spPr>
        <a:xfrm>
          <a:off x="0" y="1364110"/>
          <a:ext cx="2962656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Rinne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F28CE294-243B-4B47-9EE4-DB458AE36C80}" type="parTrans" cxnId="{79EDA8B4-9392-4F15-92A9-DBC81C87803B}">
      <dgm:prSet/>
      <dgm:spPr/>
      <dgm:t>
        <a:bodyPr/>
        <a:lstStyle/>
        <a:p>
          <a:pPr rtl="1"/>
          <a:endParaRPr lang="ar-EG"/>
        </a:p>
      </dgm:t>
    </dgm:pt>
    <dgm:pt modelId="{66F6F8F5-B199-491F-8DD3-DD9167450B3D}" type="sibTrans" cxnId="{79EDA8B4-9392-4F15-92A9-DBC81C87803B}">
      <dgm:prSet/>
      <dgm:spPr/>
      <dgm:t>
        <a:bodyPr/>
        <a:lstStyle/>
        <a:p>
          <a:pPr rtl="1"/>
          <a:endParaRPr lang="ar-EG"/>
        </a:p>
      </dgm:t>
    </dgm:pt>
    <dgm:pt modelId="{E4EB20E0-A8B2-4FC3-9979-0A8F725CDFEE}">
      <dgm:prSet phldrT="[Text]" custT="1"/>
      <dgm:spPr>
        <a:xfrm rot="5400000">
          <a:off x="5077233" y="-620742"/>
          <a:ext cx="1037789" cy="5266944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air and bone conduction.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5F954C3-326C-46E5-9BA8-58F091201E1D}" type="parTrans" cxnId="{2B4DA366-9470-40D8-ABA5-DBE0B74CCC3D}">
      <dgm:prSet/>
      <dgm:spPr/>
      <dgm:t>
        <a:bodyPr/>
        <a:lstStyle/>
        <a:p>
          <a:pPr rtl="1"/>
          <a:endParaRPr lang="ar-EG"/>
        </a:p>
      </dgm:t>
    </dgm:pt>
    <dgm:pt modelId="{7F157F97-8993-4929-91EA-9F492FE267A5}" type="sibTrans" cxnId="{2B4DA366-9470-40D8-ABA5-DBE0B74CCC3D}">
      <dgm:prSet/>
      <dgm:spPr/>
      <dgm:t>
        <a:bodyPr/>
        <a:lstStyle/>
        <a:p>
          <a:pPr rtl="1"/>
          <a:endParaRPr lang="ar-EG"/>
        </a:p>
      </dgm:t>
    </dgm:pt>
    <dgm:pt modelId="{7AB51E84-5C7C-455C-9CE4-0620AE35CD00}">
      <dgm:prSet phldrT="[Text]"/>
      <dgm:spPr>
        <a:xfrm>
          <a:off x="0" y="2976461"/>
          <a:ext cx="2959762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Schwabach's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52184CFB-C9C6-450A-8B2A-72FF6E47653A}" type="parTrans" cxnId="{302125F0-87AD-433D-B663-7610A02BC995}">
      <dgm:prSet/>
      <dgm:spPr/>
      <dgm:t>
        <a:bodyPr/>
        <a:lstStyle/>
        <a:p>
          <a:pPr rtl="1"/>
          <a:endParaRPr lang="ar-EG"/>
        </a:p>
      </dgm:t>
    </dgm:pt>
    <dgm:pt modelId="{86288AA8-F5F5-4533-B373-D808CF377D64}" type="sibTrans" cxnId="{302125F0-87AD-433D-B663-7610A02BC995}">
      <dgm:prSet/>
      <dgm:spPr/>
      <dgm:t>
        <a:bodyPr/>
        <a:lstStyle/>
        <a:p>
          <a:pPr rtl="1"/>
          <a:endParaRPr lang="ar-EG"/>
        </a:p>
      </dgm:t>
    </dgm:pt>
    <dgm:pt modelId="{0D0F9BAD-4414-44CA-BF48-468B128EDA13}">
      <dgm:prSet phldrT="[Text]" custT="1"/>
      <dgm:spPr>
        <a:xfrm rot="5400000">
          <a:off x="4691792" y="994179"/>
          <a:ext cx="1797741" cy="5261800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between the subject &amp;the examiner provided that the examiner is normal.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Tahoma"/>
          </a:endParaRPr>
        </a:p>
      </dgm:t>
    </dgm:pt>
    <dgm:pt modelId="{78B3CABF-6A12-4729-B9FD-1120FEC8BCAD}" type="parTrans" cxnId="{9F139AC6-2C9F-4A34-966E-24D191F4F174}">
      <dgm:prSet/>
      <dgm:spPr/>
      <dgm:t>
        <a:bodyPr/>
        <a:lstStyle/>
        <a:p>
          <a:pPr rtl="1"/>
          <a:endParaRPr lang="ar-EG"/>
        </a:p>
      </dgm:t>
    </dgm:pt>
    <dgm:pt modelId="{5ADFF450-58B2-4327-AC97-CEB4401887B0}" type="sibTrans" cxnId="{9F139AC6-2C9F-4A34-966E-24D191F4F174}">
      <dgm:prSet/>
      <dgm:spPr/>
      <dgm:t>
        <a:bodyPr/>
        <a:lstStyle/>
        <a:p>
          <a:pPr rtl="1"/>
          <a:endParaRPr lang="ar-EG"/>
        </a:p>
      </dgm:t>
    </dgm:pt>
    <dgm:pt modelId="{CE9C457C-B88D-41A0-9135-2741AB2A42E1}" type="pres">
      <dgm:prSet presAssocID="{30BB4DA6-7FE1-4028-B69C-7FDE6EEFA9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5CF03-92E5-4D89-8AE7-6B8E905A2FD0}" type="pres">
      <dgm:prSet presAssocID="{8FA0A3B9-0C22-4177-9DA8-CFDB16CBA65C}" presName="linNode" presStyleCnt="0"/>
      <dgm:spPr/>
    </dgm:pt>
    <dgm:pt modelId="{AE026120-7F16-4323-879E-86C9567BCE69}" type="pres">
      <dgm:prSet presAssocID="{8FA0A3B9-0C22-4177-9DA8-CFDB16CBA65C}" presName="parentText" presStyleLbl="node1" presStyleIdx="0" presStyleCnt="3" custLinFactNeighborX="-1447" custLinFactNeighborY="-5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B7871-A661-4737-9DA4-BAAA6D7D05B8}" type="pres">
      <dgm:prSet presAssocID="{8FA0A3B9-0C22-4177-9DA8-CFDB16CBA6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625D7-D71B-4473-B92B-7FE173B0BB5D}" type="pres">
      <dgm:prSet presAssocID="{F25F2D2D-9540-46C1-A8C7-E66561D14B6F}" presName="sp" presStyleCnt="0"/>
      <dgm:spPr/>
    </dgm:pt>
    <dgm:pt modelId="{886DA2B1-A15F-40D8-A8F3-F224CB6DA731}" type="pres">
      <dgm:prSet presAssocID="{3CAEB4DB-45E7-4496-B17C-37BDB45D58A3}" presName="linNode" presStyleCnt="0"/>
      <dgm:spPr/>
    </dgm:pt>
    <dgm:pt modelId="{B0CCCF7B-243E-4156-A698-FEACEB4AB028}" type="pres">
      <dgm:prSet presAssocID="{3CAEB4DB-45E7-4496-B17C-37BDB45D58A3}" presName="parentText" presStyleLbl="node1" presStyleIdx="1" presStyleCnt="3" custLinFactNeighborX="-24463" custLinFactNeighborY="-11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C2A1D-089C-4CAD-9140-4DABDE51DADA}" type="pres">
      <dgm:prSet presAssocID="{3CAEB4DB-45E7-4496-B17C-37BDB45D58A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BD320-17D1-4B21-935B-5BA49A63D0FD}" type="pres">
      <dgm:prSet presAssocID="{66F6F8F5-B199-491F-8DD3-DD9167450B3D}" presName="sp" presStyleCnt="0"/>
      <dgm:spPr/>
    </dgm:pt>
    <dgm:pt modelId="{4543FE0B-FF7C-485E-925B-054A6A59FB37}" type="pres">
      <dgm:prSet presAssocID="{7AB51E84-5C7C-455C-9CE4-0620AE35CD00}" presName="linNode" presStyleCnt="0"/>
      <dgm:spPr/>
    </dgm:pt>
    <dgm:pt modelId="{00A65826-25B0-4526-A240-735B8B5D7E10}" type="pres">
      <dgm:prSet presAssocID="{7AB51E84-5C7C-455C-9CE4-0620AE35CD0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41F2-900F-4397-9955-B9B34B650EFB}" type="pres">
      <dgm:prSet presAssocID="{7AB51E84-5C7C-455C-9CE4-0620AE35CD00}" presName="descendantText" presStyleLbl="alignAccFollowNode1" presStyleIdx="2" presStyleCnt="3" custScaleY="115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4098E-69BC-476B-8014-E0B128C84466}" type="presOf" srcId="{0D0F9BAD-4414-44CA-BF48-468B128EDA13}" destId="{4F0341F2-900F-4397-9955-B9B34B650EFB}" srcOrd="0" destOrd="0" presId="urn:microsoft.com/office/officeart/2005/8/layout/vList5"/>
    <dgm:cxn modelId="{DF799633-D2B2-4B75-B83F-CBCD3F8F8381}" type="presOf" srcId="{BA2E831F-1DDB-4A35-9F2D-0C978EEEC9CF}" destId="{10EB7871-A661-4737-9DA4-BAAA6D7D05B8}" srcOrd="0" destOrd="0" presId="urn:microsoft.com/office/officeart/2005/8/layout/vList5"/>
    <dgm:cxn modelId="{E1333078-CC4A-4681-8964-E8F95112BCE5}" srcId="{8FA0A3B9-0C22-4177-9DA8-CFDB16CBA65C}" destId="{BA2E831F-1DDB-4A35-9F2D-0C978EEEC9CF}" srcOrd="0" destOrd="0" parTransId="{9BC44E16-6F6A-416E-9DD9-32B1C196187F}" sibTransId="{839E7C84-B0D5-497C-BCE5-6D9D9176B318}"/>
    <dgm:cxn modelId="{37802550-2B10-4F62-A74C-A15481A7CFFC}" type="presOf" srcId="{7AB51E84-5C7C-455C-9CE4-0620AE35CD00}" destId="{00A65826-25B0-4526-A240-735B8B5D7E10}" srcOrd="0" destOrd="0" presId="urn:microsoft.com/office/officeart/2005/8/layout/vList5"/>
    <dgm:cxn modelId="{302125F0-87AD-433D-B663-7610A02BC995}" srcId="{30BB4DA6-7FE1-4028-B69C-7FDE6EEFA944}" destId="{7AB51E84-5C7C-455C-9CE4-0620AE35CD00}" srcOrd="2" destOrd="0" parTransId="{52184CFB-C9C6-450A-8B2A-72FF6E47653A}" sibTransId="{86288AA8-F5F5-4533-B373-D808CF377D64}"/>
    <dgm:cxn modelId="{2B4DA366-9470-40D8-ABA5-DBE0B74CCC3D}" srcId="{3CAEB4DB-45E7-4496-B17C-37BDB45D58A3}" destId="{E4EB20E0-A8B2-4FC3-9979-0A8F725CDFEE}" srcOrd="0" destOrd="0" parTransId="{15F954C3-326C-46E5-9BA8-58F091201E1D}" sibTransId="{7F157F97-8993-4929-91EA-9F492FE267A5}"/>
    <dgm:cxn modelId="{9F139AC6-2C9F-4A34-966E-24D191F4F174}" srcId="{7AB51E84-5C7C-455C-9CE4-0620AE35CD00}" destId="{0D0F9BAD-4414-44CA-BF48-468B128EDA13}" srcOrd="0" destOrd="0" parTransId="{78B3CABF-6A12-4729-B9FD-1120FEC8BCAD}" sibTransId="{5ADFF450-58B2-4327-AC97-CEB4401887B0}"/>
    <dgm:cxn modelId="{B592DC84-3DD9-4C6F-AC25-4AF5B538F489}" srcId="{30BB4DA6-7FE1-4028-B69C-7FDE6EEFA944}" destId="{8FA0A3B9-0C22-4177-9DA8-CFDB16CBA65C}" srcOrd="0" destOrd="0" parTransId="{88AEF32B-C8F6-4BA9-9430-47005FAD4125}" sibTransId="{F25F2D2D-9540-46C1-A8C7-E66561D14B6F}"/>
    <dgm:cxn modelId="{92B16DCD-C288-4092-8B1D-1D365372BE31}" type="presOf" srcId="{3CAEB4DB-45E7-4496-B17C-37BDB45D58A3}" destId="{B0CCCF7B-243E-4156-A698-FEACEB4AB028}" srcOrd="0" destOrd="0" presId="urn:microsoft.com/office/officeart/2005/8/layout/vList5"/>
    <dgm:cxn modelId="{79EDA8B4-9392-4F15-92A9-DBC81C87803B}" srcId="{30BB4DA6-7FE1-4028-B69C-7FDE6EEFA944}" destId="{3CAEB4DB-45E7-4496-B17C-37BDB45D58A3}" srcOrd="1" destOrd="0" parTransId="{F28CE294-243B-4B47-9EE4-DB458AE36C80}" sibTransId="{66F6F8F5-B199-491F-8DD3-DD9167450B3D}"/>
    <dgm:cxn modelId="{1D719A09-B777-4C92-A278-4D1702B0F1DD}" type="presOf" srcId="{8FA0A3B9-0C22-4177-9DA8-CFDB16CBA65C}" destId="{AE026120-7F16-4323-879E-86C9567BCE69}" srcOrd="0" destOrd="0" presId="urn:microsoft.com/office/officeart/2005/8/layout/vList5"/>
    <dgm:cxn modelId="{E94AFF02-0E6D-4025-AD48-28E483F24029}" type="presOf" srcId="{30BB4DA6-7FE1-4028-B69C-7FDE6EEFA944}" destId="{CE9C457C-B88D-41A0-9135-2741AB2A42E1}" srcOrd="0" destOrd="0" presId="urn:microsoft.com/office/officeart/2005/8/layout/vList5"/>
    <dgm:cxn modelId="{81E675C4-EFF6-4B23-BA0B-06F7A768EFEB}" type="presOf" srcId="{E4EB20E0-A8B2-4FC3-9979-0A8F725CDFEE}" destId="{382C2A1D-089C-4CAD-9140-4DABDE51DADA}" srcOrd="0" destOrd="0" presId="urn:microsoft.com/office/officeart/2005/8/layout/vList5"/>
    <dgm:cxn modelId="{F12FF1F1-9837-45CC-8BE1-29B96969349C}" type="presParOf" srcId="{CE9C457C-B88D-41A0-9135-2741AB2A42E1}" destId="{B445CF03-92E5-4D89-8AE7-6B8E905A2FD0}" srcOrd="0" destOrd="0" presId="urn:microsoft.com/office/officeart/2005/8/layout/vList5"/>
    <dgm:cxn modelId="{9F0E53EA-BF1B-456F-9E0E-ACC3A4F00FD5}" type="presParOf" srcId="{B445CF03-92E5-4D89-8AE7-6B8E905A2FD0}" destId="{AE026120-7F16-4323-879E-86C9567BCE69}" srcOrd="0" destOrd="0" presId="urn:microsoft.com/office/officeart/2005/8/layout/vList5"/>
    <dgm:cxn modelId="{61A60A14-E0B3-4C18-8B02-33F845928D8D}" type="presParOf" srcId="{B445CF03-92E5-4D89-8AE7-6B8E905A2FD0}" destId="{10EB7871-A661-4737-9DA4-BAAA6D7D05B8}" srcOrd="1" destOrd="0" presId="urn:microsoft.com/office/officeart/2005/8/layout/vList5"/>
    <dgm:cxn modelId="{1B7DC27C-760D-4942-BDFB-CE3214E2F04E}" type="presParOf" srcId="{CE9C457C-B88D-41A0-9135-2741AB2A42E1}" destId="{DB1625D7-D71B-4473-B92B-7FE173B0BB5D}" srcOrd="1" destOrd="0" presId="urn:microsoft.com/office/officeart/2005/8/layout/vList5"/>
    <dgm:cxn modelId="{856D7641-C3A4-4A69-8C38-B41646D7B870}" type="presParOf" srcId="{CE9C457C-B88D-41A0-9135-2741AB2A42E1}" destId="{886DA2B1-A15F-40D8-A8F3-F224CB6DA731}" srcOrd="2" destOrd="0" presId="urn:microsoft.com/office/officeart/2005/8/layout/vList5"/>
    <dgm:cxn modelId="{5746D3A5-E656-4FD8-BC01-0262F85A7652}" type="presParOf" srcId="{886DA2B1-A15F-40D8-A8F3-F224CB6DA731}" destId="{B0CCCF7B-243E-4156-A698-FEACEB4AB028}" srcOrd="0" destOrd="0" presId="urn:microsoft.com/office/officeart/2005/8/layout/vList5"/>
    <dgm:cxn modelId="{8BAD7A4B-BB7C-43D4-89D5-F23EFE664F33}" type="presParOf" srcId="{886DA2B1-A15F-40D8-A8F3-F224CB6DA731}" destId="{382C2A1D-089C-4CAD-9140-4DABDE51DADA}" srcOrd="1" destOrd="0" presId="urn:microsoft.com/office/officeart/2005/8/layout/vList5"/>
    <dgm:cxn modelId="{F7686963-6DB6-43C9-8EC1-E09F29E23AE0}" type="presParOf" srcId="{CE9C457C-B88D-41A0-9135-2741AB2A42E1}" destId="{738BD320-17D1-4B21-935B-5BA49A63D0FD}" srcOrd="3" destOrd="0" presId="urn:microsoft.com/office/officeart/2005/8/layout/vList5"/>
    <dgm:cxn modelId="{C3C2E7FD-3BC5-4159-A7C4-550650F145BE}" type="presParOf" srcId="{CE9C457C-B88D-41A0-9135-2741AB2A42E1}" destId="{4543FE0B-FF7C-485E-925B-054A6A59FB37}" srcOrd="4" destOrd="0" presId="urn:microsoft.com/office/officeart/2005/8/layout/vList5"/>
    <dgm:cxn modelId="{B2379397-C29A-4792-A5A7-F1E15BDA9CCE}" type="presParOf" srcId="{4543FE0B-FF7C-485E-925B-054A6A59FB37}" destId="{00A65826-25B0-4526-A240-735B8B5D7E10}" srcOrd="0" destOrd="0" presId="urn:microsoft.com/office/officeart/2005/8/layout/vList5"/>
    <dgm:cxn modelId="{6B9AF71B-3E4E-4447-BDD6-7F9CCAD4DB5C}" type="presParOf" srcId="{4543FE0B-FF7C-485E-925B-054A6A59FB37}" destId="{4F0341F2-900F-4397-9955-B9B34B650E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E21F-8164-4694-84AC-509D60302633}">
      <dsp:nvSpPr>
        <dsp:cNvPr id="0" name=""/>
        <dsp:cNvSpPr/>
      </dsp:nvSpPr>
      <dsp:spPr>
        <a:xfrm>
          <a:off x="4340955" y="1324009"/>
          <a:ext cx="2872858" cy="83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83"/>
              </a:lnTo>
              <a:lnTo>
                <a:pt x="2800616" y="621083"/>
              </a:lnTo>
              <a:lnTo>
                <a:pt x="2800616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76ACF-C108-4DAA-82BC-0EDCA4964E63}">
      <dsp:nvSpPr>
        <dsp:cNvPr id="0" name=""/>
        <dsp:cNvSpPr/>
      </dsp:nvSpPr>
      <dsp:spPr>
        <a:xfrm>
          <a:off x="4272475" y="1324009"/>
          <a:ext cx="91440" cy="837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51E34-F82D-431C-814A-CE04C1BA56CB}">
      <dsp:nvSpPr>
        <dsp:cNvPr id="0" name=""/>
        <dsp:cNvSpPr/>
      </dsp:nvSpPr>
      <dsp:spPr>
        <a:xfrm>
          <a:off x="1492849" y="1324009"/>
          <a:ext cx="2848106" cy="837241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621083"/>
              </a:lnTo>
              <a:lnTo>
                <a:pt x="0" y="621083"/>
              </a:lnTo>
              <a:lnTo>
                <a:pt x="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7B417-FCED-4460-9FDC-3DF6614A0F67}">
      <dsp:nvSpPr>
        <dsp:cNvPr id="0" name=""/>
        <dsp:cNvSpPr/>
      </dsp:nvSpPr>
      <dsp:spPr>
        <a:xfrm>
          <a:off x="760696" y="480229"/>
          <a:ext cx="7160518" cy="84377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1C46D-781C-414B-AAFC-42A96871A269}">
      <dsp:nvSpPr>
        <dsp:cNvPr id="0" name=""/>
        <dsp:cNvSpPr/>
      </dsp:nvSpPr>
      <dsp:spPr>
        <a:xfrm>
          <a:off x="1040758" y="746288"/>
          <a:ext cx="7160518" cy="8437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>
              <a:solidFill>
                <a:srgbClr val="D01F02"/>
              </a:solidFill>
              <a:latin typeface="Cambria"/>
              <a:ea typeface="+mn-ea"/>
              <a:cs typeface="+mn-cs"/>
            </a:rPr>
            <a:t>Routes of sound transmission</a:t>
          </a:r>
          <a:endParaRPr lang="ar-EG" sz="3700" kern="1200" dirty="0">
            <a:solidFill>
              <a:srgbClr val="D01F02"/>
            </a:solidFill>
            <a:latin typeface="Calibri"/>
            <a:ea typeface="+mn-ea"/>
            <a:cs typeface="Arial"/>
          </a:endParaRPr>
        </a:p>
      </dsp:txBody>
      <dsp:txXfrm>
        <a:off x="1065471" y="771001"/>
        <a:ext cx="7111092" cy="794353"/>
      </dsp:txXfrm>
    </dsp:sp>
    <dsp:sp modelId="{2A36FE05-7581-4528-96EB-17A0DAA279C1}">
      <dsp:nvSpPr>
        <dsp:cNvPr id="0" name=""/>
        <dsp:cNvSpPr/>
      </dsp:nvSpPr>
      <dsp:spPr>
        <a:xfrm>
          <a:off x="232571" y="2161250"/>
          <a:ext cx="2520554" cy="16005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607A6-A2E8-467E-B1E6-B57059A3A54C}">
      <dsp:nvSpPr>
        <dsp:cNvPr id="0" name=""/>
        <dsp:cNvSpPr/>
      </dsp:nvSpPr>
      <dsp:spPr>
        <a:xfrm>
          <a:off x="512633" y="2427308"/>
          <a:ext cx="2520554" cy="16005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Ossicular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559512" y="2474187"/>
        <a:ext cx="2426796" cy="1506794"/>
      </dsp:txXfrm>
    </dsp:sp>
    <dsp:sp modelId="{691B74E8-9B32-4D3E-8E2B-192210E063D4}">
      <dsp:nvSpPr>
        <dsp:cNvPr id="0" name=""/>
        <dsp:cNvSpPr/>
      </dsp:nvSpPr>
      <dsp:spPr>
        <a:xfrm>
          <a:off x="3057917" y="2161250"/>
          <a:ext cx="2520554" cy="16005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1B6A7-3D3F-4193-9B56-9A66C0C5194A}">
      <dsp:nvSpPr>
        <dsp:cNvPr id="0" name=""/>
        <dsp:cNvSpPr/>
      </dsp:nvSpPr>
      <dsp:spPr>
        <a:xfrm>
          <a:off x="3337979" y="2427308"/>
          <a:ext cx="2520554" cy="16005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Bone 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84858" y="2474187"/>
        <a:ext cx="2426796" cy="1506794"/>
      </dsp:txXfrm>
    </dsp:sp>
    <dsp:sp modelId="{6137D9E2-A128-4AE1-9F3E-1D25E4B7CE2F}">
      <dsp:nvSpPr>
        <dsp:cNvPr id="0" name=""/>
        <dsp:cNvSpPr/>
      </dsp:nvSpPr>
      <dsp:spPr>
        <a:xfrm>
          <a:off x="5953536" y="2161250"/>
          <a:ext cx="2520554" cy="15202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8D829-DCC5-4DFF-8CB4-3038947DD22C}">
      <dsp:nvSpPr>
        <dsp:cNvPr id="0" name=""/>
        <dsp:cNvSpPr/>
      </dsp:nvSpPr>
      <dsp:spPr>
        <a:xfrm>
          <a:off x="6233598" y="2427308"/>
          <a:ext cx="2520554" cy="15202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Air 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6278125" y="2471835"/>
        <a:ext cx="2431500" cy="143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A7C00-89E1-4555-B976-B1BFD0A364DF}">
      <dsp:nvSpPr>
        <dsp:cNvPr id="0" name=""/>
        <dsp:cNvSpPr/>
      </dsp:nvSpPr>
      <dsp:spPr>
        <a:xfrm>
          <a:off x="4781041" y="1108692"/>
          <a:ext cx="2503849" cy="86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05"/>
              </a:lnTo>
              <a:lnTo>
                <a:pt x="2276226" y="398605"/>
              </a:lnTo>
              <a:lnTo>
                <a:pt x="2276226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AAF61-459D-42CB-9481-3A27666C0C51}">
      <dsp:nvSpPr>
        <dsp:cNvPr id="0" name=""/>
        <dsp:cNvSpPr/>
      </dsp:nvSpPr>
      <dsp:spPr>
        <a:xfrm>
          <a:off x="2268548" y="1108692"/>
          <a:ext cx="2512493" cy="869304"/>
        </a:xfrm>
        <a:custGeom>
          <a:avLst/>
          <a:gdLst/>
          <a:ahLst/>
          <a:cxnLst/>
          <a:rect l="0" t="0" r="0" b="0"/>
          <a:pathLst>
            <a:path>
              <a:moveTo>
                <a:pt x="2284084" y="0"/>
              </a:moveTo>
              <a:lnTo>
                <a:pt x="2284084" y="398605"/>
              </a:lnTo>
              <a:lnTo>
                <a:pt x="0" y="398605"/>
              </a:lnTo>
              <a:lnTo>
                <a:pt x="0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A4AEF-5AEB-4271-B3B5-544E3F6B3D4D}">
      <dsp:nvSpPr>
        <dsp:cNvPr id="0" name=""/>
        <dsp:cNvSpPr/>
      </dsp:nvSpPr>
      <dsp:spPr>
        <a:xfrm>
          <a:off x="2693108" y="0"/>
          <a:ext cx="4175866" cy="11086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Deafness</a:t>
          </a:r>
          <a:endParaRPr lang="ar-EG" sz="5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sp:txBody>
      <dsp:txXfrm>
        <a:off x="2693108" y="0"/>
        <a:ext cx="4175866" cy="1108692"/>
      </dsp:txXfrm>
    </dsp:sp>
    <dsp:sp modelId="{3DA92078-5927-44AE-A2D4-15AED2FE528B}">
      <dsp:nvSpPr>
        <dsp:cNvPr id="0" name=""/>
        <dsp:cNvSpPr/>
      </dsp:nvSpPr>
      <dsp:spPr>
        <a:xfrm>
          <a:off x="180615" y="1977997"/>
          <a:ext cx="4175866" cy="110869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Conductive deafness</a:t>
          </a:r>
        </a:p>
      </dsp:txBody>
      <dsp:txXfrm>
        <a:off x="180615" y="1977997"/>
        <a:ext cx="4175866" cy="1108692"/>
      </dsp:txXfrm>
    </dsp:sp>
    <dsp:sp modelId="{B61ABB2A-D75E-4799-B482-A81ABA756784}">
      <dsp:nvSpPr>
        <dsp:cNvPr id="0" name=""/>
        <dsp:cNvSpPr/>
      </dsp:nvSpPr>
      <dsp:spPr>
        <a:xfrm>
          <a:off x="4985534" y="1977997"/>
          <a:ext cx="4598714" cy="110869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Nerve / perceptive/ sensineural deafness</a:t>
          </a:r>
          <a:endParaRPr lang="ar-E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sp:txBody>
      <dsp:txXfrm>
        <a:off x="4985534" y="1977997"/>
        <a:ext cx="4598714" cy="1108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7871-A661-4737-9DA4-BAAA6D7D05B8}">
      <dsp:nvSpPr>
        <dsp:cNvPr id="0" name=""/>
        <dsp:cNvSpPr/>
      </dsp:nvSpPr>
      <dsp:spPr>
        <a:xfrm rot="5400000">
          <a:off x="5572315" y="-2165328"/>
          <a:ext cx="1166849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in both ear.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258921" y="205027"/>
        <a:ext cx="5736677" cy="1052927"/>
      </dsp:txXfrm>
    </dsp:sp>
    <dsp:sp modelId="{AE026120-7F16-4323-879E-86C9567BCE69}">
      <dsp:nvSpPr>
        <dsp:cNvPr id="0" name=""/>
        <dsp:cNvSpPr/>
      </dsp:nvSpPr>
      <dsp:spPr>
        <a:xfrm>
          <a:off x="0" y="0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Weber</a:t>
          </a:r>
          <a:r>
            <a:rPr lang="en-US" sz="4200" kern="1200" baseline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71201"/>
        <a:ext cx="3116519" cy="1316160"/>
      </dsp:txXfrm>
    </dsp:sp>
    <dsp:sp modelId="{382C2A1D-089C-4CAD-9140-4DABDE51DADA}">
      <dsp:nvSpPr>
        <dsp:cNvPr id="0" name=""/>
        <dsp:cNvSpPr/>
      </dsp:nvSpPr>
      <dsp:spPr>
        <a:xfrm rot="5400000">
          <a:off x="5572315" y="-633837"/>
          <a:ext cx="1166849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air and bone conduction.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258921" y="1736518"/>
        <a:ext cx="5736677" cy="1052927"/>
      </dsp:txXfrm>
    </dsp:sp>
    <dsp:sp modelId="{B0CCCF7B-243E-4156-A698-FEACEB4AB028}">
      <dsp:nvSpPr>
        <dsp:cNvPr id="0" name=""/>
        <dsp:cNvSpPr/>
      </dsp:nvSpPr>
      <dsp:spPr>
        <a:xfrm>
          <a:off x="0" y="1516241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Rinne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1587442"/>
        <a:ext cx="3116519" cy="1316160"/>
      </dsp:txXfrm>
    </dsp:sp>
    <dsp:sp modelId="{4F0341F2-900F-4397-9955-B9B34B650EFB}">
      <dsp:nvSpPr>
        <dsp:cNvPr id="0" name=""/>
        <dsp:cNvSpPr/>
      </dsp:nvSpPr>
      <dsp:spPr>
        <a:xfrm rot="5400000">
          <a:off x="5479446" y="897652"/>
          <a:ext cx="1352588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between the subject &amp;the examiner provided that the examiner is normal.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Tahoma"/>
          </a:endParaRPr>
        </a:p>
      </dsp:txBody>
      <dsp:txXfrm rot="-5400000">
        <a:off x="3258921" y="3184205"/>
        <a:ext cx="5727610" cy="1220532"/>
      </dsp:txXfrm>
    </dsp:sp>
    <dsp:sp modelId="{00A65826-25B0-4526-A240-735B8B5D7E10}">
      <dsp:nvSpPr>
        <dsp:cNvPr id="0" name=""/>
        <dsp:cNvSpPr/>
      </dsp:nvSpPr>
      <dsp:spPr>
        <a:xfrm>
          <a:off x="0" y="3065190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Schwabach's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3136391"/>
        <a:ext cx="3116519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33AA-9CC2-4655-8D84-EDAA47F15F5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143000"/>
            <a:ext cx="4524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4D84-BB5A-412A-992F-FC8F10EE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latin typeface="Calibri" pitchFamily="34" charset="0"/>
              </a:rPr>
              <a:t>It is the central air-filled cavity of the ear, behind the ear drum</a:t>
            </a:r>
          </a:p>
          <a:p>
            <a:pPr algn="just"/>
            <a:r>
              <a:rPr lang="en-US" sz="1200" b="1" dirty="0">
                <a:latin typeface="Calibri" pitchFamily="34" charset="0"/>
              </a:rPr>
              <a:t>Structure</a:t>
            </a:r>
            <a:r>
              <a:rPr lang="en-US" sz="1200" dirty="0">
                <a:latin typeface="Calibri" pitchFamily="34" charset="0"/>
              </a:rPr>
              <a:t> of the middle ear:</a:t>
            </a: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3 bones: </a:t>
            </a:r>
            <a:r>
              <a:rPr lang="en-US" sz="1200" b="1" dirty="0">
                <a:latin typeface="Calibri" pitchFamily="34" charset="0"/>
              </a:rPr>
              <a:t>malleus</a:t>
            </a:r>
            <a:r>
              <a:rPr lang="en-US" sz="1200" dirty="0">
                <a:latin typeface="Calibri" pitchFamily="34" charset="0"/>
              </a:rPr>
              <a:t>, </a:t>
            </a:r>
            <a:r>
              <a:rPr lang="en-US" sz="1200" b="1" dirty="0">
                <a:latin typeface="Calibri" pitchFamily="34" charset="0"/>
              </a:rPr>
              <a:t>incus</a:t>
            </a:r>
            <a:r>
              <a:rPr lang="en-US" sz="1200" dirty="0">
                <a:latin typeface="Calibri" pitchFamily="34" charset="0"/>
              </a:rPr>
              <a:t> and </a:t>
            </a:r>
            <a:r>
              <a:rPr lang="en-US" sz="1200" b="1" dirty="0">
                <a:latin typeface="Calibri" pitchFamily="34" charset="0"/>
              </a:rPr>
              <a:t>stapes</a:t>
            </a: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2 muscles: </a:t>
            </a:r>
            <a:r>
              <a:rPr lang="en-US" sz="1200" b="1" dirty="0">
                <a:latin typeface="Calibri" pitchFamily="34" charset="0"/>
              </a:rPr>
              <a:t>tensor tympani </a:t>
            </a:r>
            <a:r>
              <a:rPr lang="en-US" sz="1200" dirty="0">
                <a:latin typeface="Calibri" pitchFamily="34" charset="0"/>
              </a:rPr>
              <a:t>and </a:t>
            </a:r>
            <a:r>
              <a:rPr lang="en-US" sz="1200" b="1" dirty="0" err="1">
                <a:latin typeface="Calibri" pitchFamily="34" charset="0"/>
              </a:rPr>
              <a:t>stapedius</a:t>
            </a:r>
            <a:endParaRPr lang="en-US" sz="1200" b="1" dirty="0">
              <a:latin typeface="Calibri" pitchFamily="34" charset="0"/>
            </a:endParaRP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1 nerve: chorda </a:t>
            </a:r>
            <a:r>
              <a:rPr lang="en-US" sz="1200" dirty="0" err="1">
                <a:latin typeface="Calibri" pitchFamily="34" charset="0"/>
              </a:rPr>
              <a:t>tympai</a:t>
            </a:r>
            <a:endParaRPr lang="en-US" sz="1100" dirty="0">
              <a:latin typeface="Calibri" pitchFamily="34" charset="0"/>
            </a:endParaRPr>
          </a:p>
          <a:p>
            <a:pPr algn="just"/>
            <a:r>
              <a:rPr lang="en-US" sz="1200" b="1" dirty="0">
                <a:latin typeface="Calibri" pitchFamily="34" charset="0"/>
              </a:rPr>
              <a:t>- Air</a:t>
            </a:r>
            <a:r>
              <a:rPr lang="en-US" sz="1200" dirty="0">
                <a:latin typeface="Calibri" pitchFamily="34" charset="0"/>
              </a:rPr>
              <a:t> in the cavity of the middle ear opens into the </a:t>
            </a:r>
            <a:r>
              <a:rPr lang="en-US" sz="1200" dirty="0" err="1">
                <a:latin typeface="Calibri" pitchFamily="34" charset="0"/>
              </a:rPr>
              <a:t>nasopharynx</a:t>
            </a:r>
            <a:r>
              <a:rPr lang="en-US" sz="1200" dirty="0">
                <a:latin typeface="Calibri" pitchFamily="34" charset="0"/>
              </a:rPr>
              <a:t> by </a:t>
            </a:r>
            <a:r>
              <a:rPr lang="en-US" sz="1200" b="1" dirty="0">
                <a:latin typeface="Calibri" pitchFamily="34" charset="0"/>
              </a:rPr>
              <a:t>Eustachian tube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951201" y="3810001"/>
            <a:ext cx="410720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951221" y="3897010"/>
            <a:ext cx="410718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951221" y="4115167"/>
            <a:ext cx="410718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220" y="4164403"/>
            <a:ext cx="2162556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951220" y="4199572"/>
            <a:ext cx="2162556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951220" y="3962400"/>
            <a:ext cx="3369564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14158" y="4060983"/>
            <a:ext cx="176022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00584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00584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055456" y="3643090"/>
            <a:ext cx="3002945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00584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2401888"/>
            <a:ext cx="930402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3899938"/>
            <a:ext cx="54483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76160" y="4206240"/>
            <a:ext cx="1056132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51220" y="4205288"/>
            <a:ext cx="14249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52097" y="1136"/>
            <a:ext cx="822483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1143000"/>
            <a:ext cx="20955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143000"/>
            <a:ext cx="687324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981201"/>
            <a:ext cx="854964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367088"/>
            <a:ext cx="854964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249425"/>
            <a:ext cx="444246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9425"/>
            <a:ext cx="444246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92202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244970"/>
            <a:ext cx="444581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3348" y="2244970"/>
            <a:ext cx="444595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9100" y="2708519"/>
            <a:ext cx="444581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0135" y="2708519"/>
            <a:ext cx="444595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42048" y="612648"/>
            <a:ext cx="105299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3580" y="612648"/>
            <a:ext cx="1458468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2210" y="2272"/>
            <a:ext cx="838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846" y="1101970"/>
            <a:ext cx="3721608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88846" y="2010727"/>
            <a:ext cx="3721608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" y="776287"/>
            <a:ext cx="5612587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478" y="1109161"/>
            <a:ext cx="64548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038" y="1143000"/>
            <a:ext cx="50292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287" y="3274309"/>
            <a:ext cx="284988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00584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00584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00584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951201" y="360247"/>
            <a:ext cx="410720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951221" y="440113"/>
            <a:ext cx="410718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948073" y="497504"/>
            <a:ext cx="3369564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11011" y="588943"/>
            <a:ext cx="176022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993462" y="-2001"/>
            <a:ext cx="63389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948929" y="-2001"/>
            <a:ext cx="3017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927971" y="-2001"/>
            <a:ext cx="1005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872965" y="-2001"/>
            <a:ext cx="30175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807245" y="380"/>
            <a:ext cx="60350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760823" y="380"/>
            <a:ext cx="1005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2249424"/>
            <a:ext cx="905256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45190" y="612648"/>
            <a:ext cx="105299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83580" y="612648"/>
            <a:ext cx="1458468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92210" y="2272"/>
            <a:ext cx="8382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295400"/>
            <a:ext cx="9304020" cy="2286000"/>
          </a:xfrm>
        </p:spPr>
        <p:txBody>
          <a:bodyPr>
            <a:noAutofit/>
          </a:bodyPr>
          <a:lstStyle/>
          <a:p>
            <a:pPr algn="ctr" rtl="0"/>
            <a:r>
              <a:rPr lang="en-US" sz="11500" dirty="0" smtClean="0"/>
              <a:t>Hearing</a:t>
            </a:r>
            <a:br>
              <a:rPr lang="en-US" sz="11500" dirty="0" smtClean="0"/>
            </a:br>
            <a:r>
              <a:rPr lang="en-US" sz="11500" dirty="0" smtClean="0"/>
              <a:t>(Practical)</a:t>
            </a:r>
            <a:endParaRPr lang="ar-EG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4419600"/>
            <a:ext cx="8633460" cy="1752600"/>
          </a:xfrm>
        </p:spPr>
        <p:txBody>
          <a:bodyPr/>
          <a:lstStyle/>
          <a:p>
            <a:pPr algn="ctr"/>
            <a:r>
              <a:rPr lang="en-US" b="1" dirty="0"/>
              <a:t>By</a:t>
            </a:r>
          </a:p>
          <a:p>
            <a:pPr algn="ctr"/>
            <a:r>
              <a:rPr lang="en-US" dirty="0"/>
              <a:t>Dr. Nour A. Mohammed</a:t>
            </a:r>
          </a:p>
          <a:p>
            <a:pPr algn="ctr"/>
            <a:r>
              <a:rPr lang="en-US" b="1" dirty="0"/>
              <a:t>MUTAH SCHOOL OF MEDICINE</a:t>
            </a:r>
          </a:p>
          <a:p>
            <a:pPr algn="ctr"/>
            <a:endParaRPr lang="en-US" dirty="0"/>
          </a:p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0534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33364"/>
              </p:ext>
            </p:extLst>
          </p:nvPr>
        </p:nvGraphicFramePr>
        <p:xfrm>
          <a:off x="197463" y="72008"/>
          <a:ext cx="966347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" y="3352800"/>
            <a:ext cx="4107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2" y="3329148"/>
            <a:ext cx="4435693" cy="326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480" y="3329147"/>
            <a:ext cx="4358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4" y="3471871"/>
            <a:ext cx="4514902" cy="29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Conductive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3000" dirty="0">
                <a:solidFill>
                  <a:prstClr val="black"/>
                </a:solidFill>
                <a:latin typeface="Calibri"/>
              </a:rPr>
              <a:t>Occurs due to interference with the conduction of sound waves from external ear till the oval window.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3" y="3657601"/>
            <a:ext cx="7049183" cy="31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Criteria of conductive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Bone conduction &gt;&gt; Ossicular conduction.</a:t>
            </a:r>
          </a:p>
          <a:p>
            <a:pPr marL="457200" lvl="0" indent="-457200" algn="just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Patient speaks at low voice (because he hears his sound magnified).</a:t>
            </a:r>
            <a:endParaRPr lang="ar-EG" sz="3200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4882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Nerve (Perceptive)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spcBef>
                <a:spcPct val="20000"/>
              </a:spcBef>
              <a:buClrTx/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Occurs due to interference with auditory transmission from oval window till the auditory cortex. </a:t>
            </a:r>
            <a:endParaRPr lang="ar-EG" sz="3200" dirty="0">
              <a:solidFill>
                <a:srgbClr val="002060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6" y="3429000"/>
            <a:ext cx="562382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Criteria of nerve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Ossicular conduction&gt;&gt; Bone conduction But both ossicular &amp; bone conduction are reduced than normal.</a:t>
            </a:r>
          </a:p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Patient speaks at high voice 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518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9052560" cy="1066800"/>
          </a:xfrm>
        </p:spPr>
        <p:txBody>
          <a:bodyPr/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Diagnosis of deafness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Watch test.</a:t>
            </a:r>
          </a:p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Hearing tests.</a:t>
            </a:r>
          </a:p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Audiometry.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صورة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25839">
            <a:off x="6437923" y="618682"/>
            <a:ext cx="2303559" cy="2229198"/>
          </a:xfrm>
          <a:prstGeom prst="rect">
            <a:avLst/>
          </a:prstGeom>
        </p:spPr>
      </p:pic>
      <p:pic>
        <p:nvPicPr>
          <p:cNvPr id="5" name="صورة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0" y="4045347"/>
            <a:ext cx="3231063" cy="266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6" b="100000" l="0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6597">
            <a:off x="7054091" y="2853452"/>
            <a:ext cx="3719513" cy="31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40" y="2837485"/>
            <a:ext cx="6957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ct val="0"/>
              </a:spcBef>
            </a:pPr>
            <a:r>
              <a:rPr lang="en-US" sz="6600" i="1" dirty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Hearing tests</a:t>
            </a:r>
            <a:endParaRPr lang="ar-EG" sz="6600" i="1" dirty="0">
              <a:solidFill>
                <a:srgbClr val="00B0F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791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052560" cy="10668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Hearing tests</a:t>
            </a:r>
            <a:endParaRPr lang="ar-E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91240"/>
            <a:ext cx="9052560" cy="4325112"/>
          </a:xfrm>
        </p:spPr>
        <p:txBody>
          <a:bodyPr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b="1" dirty="0">
                <a:solidFill>
                  <a:srgbClr val="C00000"/>
                </a:solidFill>
                <a:latin typeface="Calibri"/>
              </a:rPr>
              <a:t>Definition:</a:t>
            </a:r>
            <a:r>
              <a:rPr lang="en-US" sz="3000" dirty="0">
                <a:solidFill>
                  <a:srgbClr val="C0504D"/>
                </a:solidFill>
                <a:latin typeface="Calibri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comparative tests to diagnose type of deafness, either conductive deafness or perceptive deafness 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b="1" dirty="0">
                <a:solidFill>
                  <a:srgbClr val="C00000"/>
                </a:solidFill>
                <a:latin typeface="Calibri"/>
              </a:rPr>
              <a:t>Types:</a:t>
            </a:r>
          </a:p>
          <a:p>
            <a:pPr marL="514350" lvl="0" indent="-514350" algn="just" rtl="0">
              <a:lnSpc>
                <a:spcPct val="150000"/>
              </a:lnSpc>
              <a:spcBef>
                <a:spcPct val="20000"/>
              </a:spcBef>
              <a:buClrTx/>
              <a:buFont typeface="Arial" pitchFamily="34" charset="0"/>
              <a:buAutoNum type="arabicParenR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Rinne's test.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2)  Weber test.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3)  Schwabach's test.  </a:t>
            </a:r>
          </a:p>
          <a:p>
            <a:pPr algn="l" rtl="0"/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6" b="100000" l="0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5058309" cy="3596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0629" y="359659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512 Hz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tuning </a:t>
            </a:r>
            <a:r>
              <a:rPr lang="en-US" b="1" dirty="0">
                <a:solidFill>
                  <a:srgbClr val="002060"/>
                </a:solidFill>
              </a:rPr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270889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57200"/>
            <a:ext cx="6279186" cy="1066800"/>
          </a:xfrm>
        </p:spPr>
        <p:txBody>
          <a:bodyPr>
            <a:normAutofit/>
          </a:bodyPr>
          <a:lstStyle/>
          <a:p>
            <a:pPr marL="268288" lvl="0" indent="-268288" rtl="0"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Rinne's test </a:t>
            </a:r>
            <a:endParaRPr lang="ar-EG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9243060" cy="2971800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Results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Normally: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Ossicular conduction is better than bone conduction for 45 sec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(Rinne +ve). 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Conductive deafness</a:t>
            </a:r>
            <a:r>
              <a:rPr lang="en-US" sz="2400" dirty="0">
                <a:solidFill>
                  <a:srgbClr val="C0504D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Bone conduction is better than ossicular conduction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(Rinne –ve) 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Perceptive deafness</a:t>
            </a:r>
            <a:r>
              <a:rPr lang="en-US" sz="2400" dirty="0">
                <a:solidFill>
                  <a:srgbClr val="C0504D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Ossicular conduction is better than bone conduction, but both are reduced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(Reduced Rinne)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26" y="386255"/>
            <a:ext cx="3459174" cy="311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81419"/>
            <a:ext cx="637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Compare between ossicular conduction &amp;  bone conduction in same person each ear separately.</a:t>
            </a:r>
          </a:p>
        </p:txBody>
      </p:sp>
    </p:spTree>
    <p:extLst>
      <p:ext uri="{BB962C8B-B14F-4D97-AF65-F5344CB8AC3E}">
        <p14:creationId xmlns:p14="http://schemas.microsoft.com/office/powerpoint/2010/main" val="125022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o\Downloads\IMG-8678.jpg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7"/>
          <a:stretch/>
        </p:blipFill>
        <p:spPr bwMode="auto">
          <a:xfrm>
            <a:off x="848579" y="838200"/>
            <a:ext cx="879729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4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" y="457200"/>
            <a:ext cx="94716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 human ear is divided into 3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parts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4572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1- External ear.    2- Middle ear      3-Inner 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" y="1828800"/>
            <a:ext cx="9594166" cy="4724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3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838200"/>
            <a:ext cx="5712236" cy="1066800"/>
          </a:xfrm>
        </p:spPr>
        <p:txBody>
          <a:bodyPr>
            <a:normAutofit/>
          </a:bodyPr>
          <a:lstStyle/>
          <a:p>
            <a:pPr marL="361950" lvl="0" indent="-361950" rtl="0"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Weber test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4" y="3352800"/>
            <a:ext cx="8991600" cy="3105912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 Results: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Normally: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 sound is heard equally in both ears.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Conductive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Sound is louder in diseased ear (due to absent masking effect of noise on diseased ear).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Perceptive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Sound is louder in normal ear.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24" y="756268"/>
            <a:ext cx="3760076" cy="31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904" y="2057400"/>
            <a:ext cx="5738512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Compare bone conduction  between the two ears, in the same person. </a:t>
            </a:r>
          </a:p>
        </p:txBody>
      </p:sp>
    </p:spTree>
    <p:extLst>
      <p:ext uri="{BB962C8B-B14F-4D97-AF65-F5344CB8AC3E}">
        <p14:creationId xmlns:p14="http://schemas.microsoft.com/office/powerpoint/2010/main" val="173304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304800"/>
            <a:ext cx="4526280" cy="1066800"/>
          </a:xfrm>
        </p:spPr>
        <p:txBody>
          <a:bodyPr>
            <a:normAutofit/>
          </a:bodyPr>
          <a:lstStyle/>
          <a:p>
            <a:pPr marL="742950" lvl="0" indent="-381000" rtl="0"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Schwabach's test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52088"/>
            <a:ext cx="9052560" cy="2953512"/>
          </a:xfrm>
        </p:spPr>
        <p:txBody>
          <a:bodyPr>
            <a:normAutofit fontScale="25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9000" b="1" dirty="0">
                <a:solidFill>
                  <a:srgbClr val="0070C0"/>
                </a:solidFill>
                <a:latin typeface="Calibri"/>
              </a:rPr>
              <a:t>Results:</a:t>
            </a:r>
          </a:p>
          <a:p>
            <a:pPr marL="0" lv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  <a:latin typeface="Calibri"/>
              </a:rPr>
              <a:t>Normally: Equal time of hearing. </a:t>
            </a:r>
          </a:p>
          <a:p>
            <a:pPr marL="0" lv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  <a:latin typeface="Calibri"/>
              </a:rPr>
              <a:t> Conductive deafness: Patient is better (due to absent masking effect of noise on diseased ear). </a:t>
            </a:r>
          </a:p>
          <a:p>
            <a:pPr mar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  <a:latin typeface="Calibri"/>
              </a:rPr>
              <a:t> Perceptive deafness: Examiner is better i.e.; the patient stops hearing before the examiner.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9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l" rtl="0"/>
            <a:endParaRPr lang="ar-EG" sz="7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9770" y="76200"/>
            <a:ext cx="3944471" cy="319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466088"/>
            <a:ext cx="50292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Compare bone conduction between two persons: patient  &amp; examiner, Provided that, the examiner is normal. </a:t>
            </a:r>
          </a:p>
        </p:txBody>
      </p:sp>
    </p:spTree>
    <p:extLst>
      <p:ext uri="{BB962C8B-B14F-4D97-AF65-F5344CB8AC3E}">
        <p14:creationId xmlns:p14="http://schemas.microsoft.com/office/powerpoint/2010/main" val="414643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29725"/>
              </p:ext>
            </p:extLst>
          </p:nvPr>
        </p:nvGraphicFramePr>
        <p:xfrm>
          <a:off x="502920" y="1166020"/>
          <a:ext cx="90525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61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AC29-0F89-4EC5-8E6C-0AADA282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2-Audiometry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AEEE6C-0F9D-49AB-950F-D5B782D21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89" y="2533932"/>
            <a:ext cx="856562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9D7E-4796-4461-985F-D48F7A6B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83464"/>
            <a:ext cx="9052560" cy="326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664B-A36A-46FA-BD98-0E6303FB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838200"/>
            <a:ext cx="9052560" cy="573633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instrument can generate sound waves of different frequencies from lowest to highest.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(loudness or volume) of sound at each frequency is adjusted based on previous studies in normal persons.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before calibrating the instrument, minimum (threshold) volume or intensity or loudness, for each frequency of sound heard by normal persons is determined.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intensity is set in the instrument as zero. Now, while testing the patient, the loudness is increased above zero level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sound is expressed in decibel (dB).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3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A1A1-AE70-4863-8A3E-5651D43A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186E-0B84-4AB4-AF4B-DEFEFC86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47800"/>
            <a:ext cx="9052560" cy="512673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audiometry tests are conducted in a quiet sound-proof room. Earphones will be placed on your head. You will be asked to sit still and not talk.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earphones are connected to audiometer that will deliver the tones and different sounds of speech to your ears.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audiometer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addition to being equipped with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earphones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air conduction by the ear, is equipped with a mechanical vibrator for testing bone conduction from the mastoid process of the skull into the cochlea.</a:t>
            </a:r>
          </a:p>
        </p:txBody>
      </p:sp>
    </p:spTree>
    <p:extLst>
      <p:ext uri="{BB962C8B-B14F-4D97-AF65-F5344CB8AC3E}">
        <p14:creationId xmlns:p14="http://schemas.microsoft.com/office/powerpoint/2010/main" val="286344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9762-1BF6-47ED-81D3-24B3A528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F323-5D73-4ACD-9FE7-3BCC7282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47800"/>
            <a:ext cx="9052560" cy="512673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At a particular frequency, if the patient hears the</a:t>
            </a:r>
          </a:p>
          <a:p>
            <a:pPr marL="109728" indent="0" algn="l" rtl="0">
              <a:buNone/>
            </a:pPr>
            <a:r>
              <a:rPr lang="en-US" dirty="0"/>
              <a:t>sound with loudness of </a:t>
            </a:r>
            <a:r>
              <a:rPr lang="en-US" b="1" dirty="0"/>
              <a:t>30 dB </a:t>
            </a:r>
            <a:r>
              <a:rPr lang="en-US" dirty="0"/>
              <a:t>above zero level, the</a:t>
            </a:r>
          </a:p>
          <a:p>
            <a:pPr marL="109728" indent="0" algn="l" rtl="0">
              <a:buNone/>
            </a:pPr>
            <a:r>
              <a:rPr lang="en-US" dirty="0"/>
              <a:t>person is said to have </a:t>
            </a:r>
            <a:r>
              <a:rPr lang="en-US" b="1" dirty="0"/>
              <a:t>hearing loss of 30 dB </a:t>
            </a:r>
            <a:r>
              <a:rPr lang="en-US" dirty="0"/>
              <a:t>for that</a:t>
            </a:r>
          </a:p>
          <a:p>
            <a:pPr marL="109728" indent="0" algn="l" rtl="0">
              <a:buNone/>
            </a:pPr>
            <a:r>
              <a:rPr lang="en-US" dirty="0"/>
              <a:t>frequency.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During the tests by audiometer, the subject’s ability to hear the sounds with 8 to 10 different frequencies is observed and the hearing loss is determined for each frequency.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By using these values, the audiogram is plotted.</a:t>
            </a:r>
          </a:p>
        </p:txBody>
      </p:sp>
    </p:spTree>
    <p:extLst>
      <p:ext uri="{BB962C8B-B14F-4D97-AF65-F5344CB8AC3E}">
        <p14:creationId xmlns:p14="http://schemas.microsoft.com/office/powerpoint/2010/main" val="346891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176E-ECA1-4EC7-915F-98E6101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838200"/>
            <a:ext cx="905256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068D-D882-4163-911E-66EF9606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27913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/>
              <a:t>Hearing loss is often described as follows:</a:t>
            </a:r>
          </a:p>
          <a:p>
            <a:pPr marL="109728" indent="0" algn="l" rtl="0">
              <a:buNone/>
            </a:pPr>
            <a:r>
              <a:rPr lang="en-US" sz="3200" dirty="0"/>
              <a:t>-Normal = less than 25 dB HL.</a:t>
            </a:r>
          </a:p>
          <a:p>
            <a:pPr marL="109728" indent="0" algn="l" rtl="0">
              <a:buNone/>
            </a:pPr>
            <a:r>
              <a:rPr lang="en-US" sz="3200" dirty="0"/>
              <a:t>-Mild = 25-40 dB HL.</a:t>
            </a:r>
          </a:p>
          <a:p>
            <a:pPr marL="109728" indent="0" algn="l" rtl="0">
              <a:buNone/>
            </a:pPr>
            <a:r>
              <a:rPr lang="en-US" sz="3200" dirty="0"/>
              <a:t>-Moderate = 41-65 dB HL.</a:t>
            </a:r>
          </a:p>
          <a:p>
            <a:pPr marL="109728" indent="0" algn="l" rtl="0">
              <a:buNone/>
            </a:pPr>
            <a:r>
              <a:rPr lang="en-US" sz="3200" dirty="0"/>
              <a:t>-Severe = 66-90 dB HL.</a:t>
            </a:r>
          </a:p>
          <a:p>
            <a:pPr marL="109728" indent="0" algn="l" rtl="0">
              <a:buNone/>
            </a:pPr>
            <a:r>
              <a:rPr lang="en-US" sz="3200" dirty="0"/>
              <a:t>-Profound = more than 90 dB HL.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2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09599"/>
            <a:ext cx="92964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9296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940" y="285452"/>
            <a:ext cx="8633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sz="40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External </a:t>
            </a:r>
            <a:r>
              <a:rPr lang="en-US" sz="40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Ear:</a:t>
            </a:r>
            <a:endParaRPr lang="en-US" sz="4000" b="1" i="1" u="sng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1- Ear pinna (auricle)</a:t>
            </a: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2- External auditory meatus / canal</a:t>
            </a: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3- Tympanic membrane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2" y="2344199"/>
            <a:ext cx="7826328" cy="4513801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158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600"/>
            <a:ext cx="10058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80" y="464403"/>
            <a:ext cx="678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 Middle ear</a:t>
            </a:r>
            <a:endParaRPr lang="en-US" sz="2800" b="1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1219200"/>
            <a:ext cx="813054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208520" y="5638800"/>
            <a:ext cx="1508760" cy="685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>
            <a:off x="6118860" y="5753100"/>
            <a:ext cx="1089660" cy="3429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3101340" y="5718942"/>
            <a:ext cx="1257300" cy="83425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6370320" y="1371600"/>
            <a:ext cx="25984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1257300" y="5753100"/>
            <a:ext cx="176022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Eustachian tube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660" y="1371600"/>
            <a:ext cx="2514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662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03687"/>
              </p:ext>
            </p:extLst>
          </p:nvPr>
        </p:nvGraphicFramePr>
        <p:xfrm>
          <a:off x="548214" y="609600"/>
          <a:ext cx="8961973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9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B7E-656C-4F95-8C74-1FCD9150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83464"/>
            <a:ext cx="9052560" cy="326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3C108-B1B6-454A-A6CA-AAEEB0EF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609600"/>
            <a:ext cx="9052560" cy="59649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1) Ossicular route: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rout that occurs in healthy normal ear.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Mediated via tympanic membrane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3 ossicles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oval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window.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gives optimum and best hearing sensations. (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22 times magnification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2) Air route: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inefficient &amp; gives weak sensations.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Occurs when tympanic membrane and bony ossicles are destroyed.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Sound waves cause vibration of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secondary tympanic membrane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that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covers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round window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vibrations are transmitted to the fluid of the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inner ear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 of the basilar membrane.</a:t>
            </a:r>
          </a:p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3) Bone route or bone conduction: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inefficient in comparison to ossicular route.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Vibrations in bones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transmitted to the fluid in the inner ear.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occurs either by: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Extreme loud sound.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Application of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vibrating objects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skull or mastoid (tuning fork).</a:t>
            </a:r>
          </a:p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Bone conduction is better in case of conductive deafness.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(no masking)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16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5FF6-359A-498B-95F6-DB6E2A1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BD1A4-EC36-423D-9072-9F8E3AC50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685800"/>
            <a:ext cx="9372600" cy="6019799"/>
          </a:xfrm>
        </p:spPr>
      </p:pic>
    </p:spTree>
    <p:extLst>
      <p:ext uri="{BB962C8B-B14F-4D97-AF65-F5344CB8AC3E}">
        <p14:creationId xmlns:p14="http://schemas.microsoft.com/office/powerpoint/2010/main" val="116253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AA31-5132-4A83-83C2-5F7A7356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AD9F7E-0D80-4101-8B77-F28F279EA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1143000"/>
            <a:ext cx="9174480" cy="5257800"/>
          </a:xfrm>
        </p:spPr>
      </p:pic>
    </p:spTree>
    <p:extLst>
      <p:ext uri="{BB962C8B-B14F-4D97-AF65-F5344CB8AC3E}">
        <p14:creationId xmlns:p14="http://schemas.microsoft.com/office/powerpoint/2010/main" val="66103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985B-6835-4AB1-96BC-43003E21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57200"/>
            <a:ext cx="90525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Deafness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E605-8E4B-453E-9248-8D4B5451D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66800"/>
            <a:ext cx="9052560" cy="5507736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Definition: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impairment of auditory acuity either partial or complete.</a:t>
            </a:r>
          </a:p>
          <a:p>
            <a:pPr marL="109728" indent="0" algn="l" rtl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44F76-D994-4AEB-8037-396CFC31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1"/>
            <a:ext cx="96774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8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1822</TotalTime>
  <Words>1003</Words>
  <Application>Microsoft Office PowerPoint</Application>
  <PresentationFormat>Custom</PresentationFormat>
  <Paragraphs>115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Calibri,Bold</vt:lpstr>
      <vt:lpstr>Calibri,BoldItalic</vt:lpstr>
      <vt:lpstr>Cambria</vt:lpstr>
      <vt:lpstr>Garamond</vt:lpstr>
      <vt:lpstr>Georgia</vt:lpstr>
      <vt:lpstr>Tahoma</vt:lpstr>
      <vt:lpstr>Times New Roman</vt:lpstr>
      <vt:lpstr>TimesNewRoman</vt:lpstr>
      <vt:lpstr>Trebuchet MS</vt:lpstr>
      <vt:lpstr>Wingdings</vt:lpstr>
      <vt:lpstr>Wingdings 2</vt:lpstr>
      <vt:lpstr>Urban</vt:lpstr>
      <vt:lpstr>Hearing (Practical)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Deafness</vt:lpstr>
      <vt:lpstr>PowerPoint Presentation</vt:lpstr>
      <vt:lpstr>Conductive deafness</vt:lpstr>
      <vt:lpstr>Criteria of conductive deafness</vt:lpstr>
      <vt:lpstr>Nerve (Perceptive) deafness</vt:lpstr>
      <vt:lpstr>Criteria of nerve deafness</vt:lpstr>
      <vt:lpstr>Diagnosis of deafness </vt:lpstr>
      <vt:lpstr>PowerPoint Presentation</vt:lpstr>
      <vt:lpstr>Hearing tests</vt:lpstr>
      <vt:lpstr> Rinne's test </vt:lpstr>
      <vt:lpstr>PowerPoint Presentation</vt:lpstr>
      <vt:lpstr> Weber test </vt:lpstr>
      <vt:lpstr>Schwabach's test </vt:lpstr>
      <vt:lpstr>PowerPoint Presentation</vt:lpstr>
      <vt:lpstr>2-Audiometry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</dc:title>
  <dc:creator>User</dc:creator>
  <cp:lastModifiedBy>DELL</cp:lastModifiedBy>
  <cp:revision>113</cp:revision>
  <dcterms:created xsi:type="dcterms:W3CDTF">2006-08-16T00:00:00Z</dcterms:created>
  <dcterms:modified xsi:type="dcterms:W3CDTF">2023-03-15T03:26:47Z</dcterms:modified>
</cp:coreProperties>
</file>