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8102600" cy="6070600"/>
  <p:notesSz cx="8102600" cy="60706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350" y="-1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359262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07695" y="1881886"/>
            <a:ext cx="6887210" cy="1274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215390" y="3399536"/>
            <a:ext cx="5671819" cy="15176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12/10/2022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12/10/2022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05130" y="1396238"/>
            <a:ext cx="3524631" cy="40065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172838" y="1396238"/>
            <a:ext cx="3524631" cy="40065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12/10/2022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12/10/2022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12/10/2022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05130" y="242823"/>
            <a:ext cx="7292339" cy="9712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05130" y="1396238"/>
            <a:ext cx="7292339" cy="40065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754884" y="5645658"/>
            <a:ext cx="2592831" cy="3035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05130" y="5645658"/>
            <a:ext cx="1863598" cy="3035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12/10/2022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833872" y="5645658"/>
            <a:ext cx="1863598" cy="3035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" y="14019"/>
            <a:ext cx="8102589" cy="5061549"/>
          </a:xfrm>
          <a:prstGeom prst="rect">
            <a:avLst/>
          </a:prstGeom>
          <a:blipFill>
            <a:blip r:embed="rId3" cstate="print"/>
            <a:srcRect/>
            <a:stretch>
              <a:fillRect b="-19936"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مربع نص 2"/>
          <p:cNvSpPr txBox="1"/>
          <p:nvPr/>
        </p:nvSpPr>
        <p:spPr>
          <a:xfrm>
            <a:off x="5634182" y="4593272"/>
            <a:ext cx="2286000" cy="163121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000" b="1" dirty="0" smtClean="0"/>
              <a:t>Done by : </a:t>
            </a:r>
          </a:p>
          <a:p>
            <a:r>
              <a:rPr lang="en-US" sz="2000" b="1" dirty="0" err="1"/>
              <a:t>Shehadeh</a:t>
            </a:r>
            <a:r>
              <a:rPr lang="en-US" sz="2000" b="1" dirty="0"/>
              <a:t> </a:t>
            </a:r>
            <a:r>
              <a:rPr lang="en-US" sz="2000" b="1" dirty="0" err="1"/>
              <a:t>Dardessi</a:t>
            </a:r>
            <a:r>
              <a:rPr lang="en-US" sz="2000" b="1" dirty="0"/>
              <a:t> </a:t>
            </a:r>
          </a:p>
          <a:p>
            <a:r>
              <a:rPr lang="en-US" sz="2000" b="1" dirty="0"/>
              <a:t>Bashar </a:t>
            </a:r>
            <a:r>
              <a:rPr lang="en-US" sz="2000" b="1" dirty="0" err="1"/>
              <a:t>khateeb</a:t>
            </a:r>
            <a:endParaRPr lang="en-US" sz="2000" b="1" dirty="0"/>
          </a:p>
          <a:p>
            <a:endParaRPr lang="en-US" sz="2000" b="1" dirty="0"/>
          </a:p>
          <a:p>
            <a:endParaRPr lang="ar-JO" sz="2000" b="1" dirty="0"/>
          </a:p>
        </p:txBody>
      </p:sp>
      <p:sp>
        <p:nvSpPr>
          <p:cNvPr id="5" name="مستطيل 4"/>
          <p:cNvSpPr/>
          <p:nvPr/>
        </p:nvSpPr>
        <p:spPr>
          <a:xfrm>
            <a:off x="34482" y="4940300"/>
            <a:ext cx="40513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b="1" dirty="0"/>
              <a:t>Supervised by : </a:t>
            </a:r>
          </a:p>
          <a:p>
            <a:r>
              <a:rPr lang="en-US" sz="2000" b="1" dirty="0"/>
              <a:t> Dr. </a:t>
            </a:r>
            <a:r>
              <a:rPr lang="en-US" sz="2000" b="1" dirty="0" err="1"/>
              <a:t>Aborajooh</a:t>
            </a:r>
            <a:r>
              <a:rPr lang="en-US" sz="2000" b="1" dirty="0"/>
              <a:t> Emad </a:t>
            </a:r>
            <a:r>
              <a:rPr lang="en-US" sz="2000" b="1" dirty="0" err="1"/>
              <a:t>Aref</a:t>
            </a:r>
            <a:r>
              <a:rPr lang="en-US" sz="2000" b="1" dirty="0"/>
              <a:t>.</a:t>
            </a:r>
            <a:endParaRPr lang="ar-JO" sz="20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8102589" cy="607059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8102589" cy="607059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8102589" cy="607059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8102589" cy="607059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8102589" cy="607059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8102589" cy="607059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8102589" cy="607059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8102589" cy="607059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8102589" cy="607059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8102589" cy="607059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24635"/>
            <a:ext cx="8102589" cy="607059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8102589" cy="607059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8102589" cy="607059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8102589" cy="607059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8102589" cy="607059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8102589" cy="607059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8102589" cy="607059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8102589" cy="607059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17</Words>
  <Application>Microsoft Office PowerPoint</Application>
  <PresentationFormat>مخصص</PresentationFormat>
  <Paragraphs>5</Paragraphs>
  <Slides>19</Slides>
  <Notes>19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19</vt:i4>
      </vt:variant>
    </vt:vector>
  </HeadingPairs>
  <TitlesOfParts>
    <vt:vector size="20" baseType="lpstr"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Online2PDF.com</dc:creator>
  <cp:lastModifiedBy>user</cp:lastModifiedBy>
  <cp:revision>2</cp:revision>
  <dcterms:created xsi:type="dcterms:W3CDTF">2022-12-10T12:20:50Z</dcterms:created>
  <dcterms:modified xsi:type="dcterms:W3CDTF">2022-12-10T11:24:23Z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2022-12-10T00:00:00Z</vt:filetime>
  </property>
  <property fmtid="{D5CDD505-2E9C-101B-9397-08002B2CF9AE}" pid="3" name="LastSaved">
    <vt:filetime>2022-12-10T00:00:00Z</vt:filetime>
  </property>
</Properties>
</file>