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theme/theme2.xml" ContentType="application/vnd.openxmlformats-officedocument.theme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theme/theme3.xml" ContentType="application/vnd.openxmlformats-officedocument.theme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theme/theme4.xml" ContentType="application/vnd.openxmlformats-officedocument.theme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theme/theme5.xml" ContentType="application/vnd.openxmlformats-officedocument.theme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theme/theme6.xml" ContentType="application/vnd.openxmlformats-officedocument.theme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theme/theme7.xml" ContentType="application/vnd.openxmlformats-officedocument.theme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theme/theme8.xml" ContentType="application/vnd.openxmlformats-officedocument.theme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theme/theme9.xml" ContentType="application/vnd.openxmlformats-officedocument.theme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theme/theme10.xml" ContentType="application/vnd.openxmlformats-officedocument.theme+xml"/>
  <Override PartName="/ppt/theme/theme11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 autoCompressPictures="0">
  <p:sldMasterIdLst>
    <p:sldMasterId id="2147483665" r:id="rId1"/>
    <p:sldMasterId id="2147483666" r:id="rId2"/>
    <p:sldMasterId id="2147483701" r:id="rId3"/>
    <p:sldMasterId id="2147483737" r:id="rId4"/>
    <p:sldMasterId id="2147483772" r:id="rId5"/>
    <p:sldMasterId id="2147483807" r:id="rId6"/>
    <p:sldMasterId id="2147483842" r:id="rId7"/>
    <p:sldMasterId id="2147483877" r:id="rId8"/>
    <p:sldMasterId id="2147483945" r:id="rId9"/>
    <p:sldMasterId id="2147483979" r:id="rId10"/>
  </p:sldMasterIdLst>
  <p:notesMasterIdLst>
    <p:notesMasterId r:id="rId27"/>
  </p:notesMasterIdLst>
  <p:sldIdLst>
    <p:sldId id="273" r:id="rId11"/>
    <p:sldId id="274" r:id="rId12"/>
    <p:sldId id="289" r:id="rId13"/>
    <p:sldId id="279" r:id="rId14"/>
    <p:sldId id="275" r:id="rId15"/>
    <p:sldId id="281" r:id="rId16"/>
    <p:sldId id="280" r:id="rId17"/>
    <p:sldId id="276" r:id="rId18"/>
    <p:sldId id="277" r:id="rId19"/>
    <p:sldId id="278" r:id="rId20"/>
    <p:sldId id="284" r:id="rId21"/>
    <p:sldId id="282" r:id="rId22"/>
    <p:sldId id="285" r:id="rId23"/>
    <p:sldId id="286" r:id="rId24"/>
    <p:sldId id="288" r:id="rId25"/>
    <p:sldId id="287" r:id="rId26"/>
  </p:sldIdLst>
  <p:sldSz cx="12192000" cy="6858000"/>
  <p:notesSz cx="6858000" cy="9144000"/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5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5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5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5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5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5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5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5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5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=""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588" autoAdjust="0"/>
    <p:restoredTop sz="94630" autoAdjust="0"/>
  </p:normalViewPr>
  <p:slideViewPr>
    <p:cSldViewPr snapToGrid="0">
      <p:cViewPr varScale="1">
        <p:scale>
          <a:sx n="69" d="100"/>
          <a:sy n="69" d="100"/>
        </p:scale>
        <p:origin x="-672" y="-90"/>
      </p:cViewPr>
      <p:guideLst>
        <p:guide orient="horz" pos="2160"/>
        <p:guide pos="384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108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" Target="slides/slide3.xml"/><Relationship Id="rId18" Type="http://schemas.openxmlformats.org/officeDocument/2006/relationships/slide" Target="slides/slide8.xml"/><Relationship Id="rId26" Type="http://schemas.openxmlformats.org/officeDocument/2006/relationships/slide" Target="slides/slide16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1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2.xml"/><Relationship Id="rId17" Type="http://schemas.openxmlformats.org/officeDocument/2006/relationships/slide" Target="slides/slide7.xml"/><Relationship Id="rId25" Type="http://schemas.openxmlformats.org/officeDocument/2006/relationships/slide" Target="slides/slide1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6.xml"/><Relationship Id="rId20" Type="http://schemas.openxmlformats.org/officeDocument/2006/relationships/slide" Target="slides/slide10.xml"/><Relationship Id="rId29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1.xml"/><Relationship Id="rId24" Type="http://schemas.openxmlformats.org/officeDocument/2006/relationships/slide" Target="slides/slide14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5.xml"/><Relationship Id="rId23" Type="http://schemas.openxmlformats.org/officeDocument/2006/relationships/slide" Target="slides/slide13.xml"/><Relationship Id="rId28" Type="http://schemas.openxmlformats.org/officeDocument/2006/relationships/presProps" Target="presProps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9.xml"/><Relationship Id="rId31" Type="http://schemas.openxmlformats.org/officeDocument/2006/relationships/tableStyles" Target="tableStyles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4.xml"/><Relationship Id="rId22" Type="http://schemas.openxmlformats.org/officeDocument/2006/relationships/slide" Target="slides/slide12.xml"/><Relationship Id="rId27" Type="http://schemas.openxmlformats.org/officeDocument/2006/relationships/notesMaster" Target="notesMasters/notesMaster1.xml"/><Relationship Id="rId30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56123403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5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5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5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5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5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5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5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5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5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2" name="Google Shape;212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23" name="Google Shape;212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2" name="Google Shape;2132;ga7274a1822_0_5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33" name="Google Shape;2133;ga7274a1822_0_5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2" name="Google Shape;2712;ga75a9251e8_1_4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13" name="Google Shape;2713;ga75a9251e8_1_4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2" name="Google Shape;2712;ga75a9251e8_1_4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13" name="Google Shape;2713;ga75a9251e8_1_4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2" name="Google Shape;2712;ga75a9251e8_1_4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13" name="Google Shape;2713;ga75a9251e8_1_4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2" name="Google Shape;2712;ga75a9251e8_1_4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13" name="Google Shape;2713;ga75a9251e8_1_4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2" name="Google Shape;2712;ga75a9251e8_1_4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13" name="Google Shape;2713;ga75a9251e8_1_4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2" name="Google Shape;2712;ga75a9251e8_1_4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13" name="Google Shape;2713;ga75a9251e8_1_4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2" name="Google Shape;2132;ga7274a1822_0_5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33" name="Google Shape;2133;ga7274a1822_0_5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2" name="Google Shape;212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23" name="Google Shape;212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2" name="Google Shape;212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23" name="Google Shape;212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2" name="Google Shape;2132;ga7274a1822_0_5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33" name="Google Shape;2133;ga7274a1822_0_5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" name="Google Shape;212;p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3" name="Google Shape;213;p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3" name="Google Shape;2243;ga7274a1822_0_69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44" name="Google Shape;2244;ga7274a1822_0_69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2" name="Google Shape;2132;ga7274a1822_0_5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33" name="Google Shape;2133;ga7274a1822_0_5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2" name="Google Shape;2132;ga7274a1822_0_5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33" name="Google Shape;2133;ga7274a1822_0_5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7" Type="http://schemas.openxmlformats.org/officeDocument/2006/relationships/image" Target="../media/image25.pn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12.png"/><Relationship Id="rId5" Type="http://schemas.openxmlformats.org/officeDocument/2006/relationships/image" Target="../media/image17.png"/><Relationship Id="rId4" Type="http://schemas.openxmlformats.org/officeDocument/2006/relationships/image" Target="../media/image24.png"/></Relationships>
</file>

<file path=ppt/slideLayouts/_rels/slideLayout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10.png"/></Relationships>
</file>

<file path=ppt/slideLayouts/_rels/slideLayout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21.png"/></Relationships>
</file>

<file path=ppt/slideLayouts/_rels/slideLayout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13.png"/></Relationships>
</file>

<file path=ppt/slideLayouts/_rels/slideLayout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10.png"/></Relationships>
</file>

<file path=ppt/slideLayouts/_rels/slideLayout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19.png"/></Relationships>
</file>

<file path=ppt/slideLayouts/_rels/slideLayout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10.png"/></Relationships>
</file>

<file path=ppt/slideLayouts/_rels/slideLayout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9.png"/><Relationship Id="rId4" Type="http://schemas.openxmlformats.org/officeDocument/2006/relationships/image" Target="../media/image19.png"/></Relationships>
</file>

<file path=ppt/slideLayouts/_rels/slideLayout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19.png"/></Relationships>
</file>

<file path=ppt/slideLayouts/_rels/slideLayout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21.png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10.png"/></Relationships>
</file>

<file path=ppt/slideLayouts/_rels/slideLayout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10.png"/></Relationships>
</file>

<file path=ppt/slideLayouts/_rels/slideLayout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7" Type="http://schemas.openxmlformats.org/officeDocument/2006/relationships/hyperlink" Target="https://www.freepik.com/" TargetMode="External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4.xml"/><Relationship Id="rId6" Type="http://schemas.openxmlformats.org/officeDocument/2006/relationships/hyperlink" Target="https://www.flaticon.com/" TargetMode="External"/><Relationship Id="rId5" Type="http://schemas.openxmlformats.org/officeDocument/2006/relationships/hyperlink" Target="https://slidesgo.com/" TargetMode="External"/><Relationship Id="rId4" Type="http://schemas.openxmlformats.org/officeDocument/2006/relationships/image" Target="../media/image27.png"/></Relationships>
</file>

<file path=ppt/slideLayouts/_rels/slideLayout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27.png"/></Relationships>
</file>

<file path=ppt/slideLayouts/_rels/slideLayout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10.png"/></Relationships>
</file>

<file path=ppt/slideLayouts/_rels/slideLayout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21.png"/></Relationships>
</file>

<file path=ppt/slideLayouts/_rels/slideLayout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9.png"/><Relationship Id="rId4" Type="http://schemas.openxmlformats.org/officeDocument/2006/relationships/image" Target="../media/image19.png"/></Relationships>
</file>

<file path=ppt/slideLayouts/_rels/slideLayout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10.png"/></Relationships>
</file>

<file path=ppt/slideLayouts/_rels/slideLayout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Relationship Id="rId5" Type="http://schemas.openxmlformats.org/officeDocument/2006/relationships/image" Target="../media/image5.png"/><Relationship Id="rId4" Type="http://schemas.openxmlformats.org/officeDocument/2006/relationships/image" Target="../media/image9.png"/></Relationships>
</file>

<file path=ppt/slideLayouts/_rels/slideLayout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5.png"/></Relationships>
</file>

<file path=ppt/slideLayouts/_rels/slideLayout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13.png"/><Relationship Id="rId5" Type="http://schemas.openxmlformats.org/officeDocument/2006/relationships/image" Target="../media/image10.png"/><Relationship Id="rId4" Type="http://schemas.openxmlformats.org/officeDocument/2006/relationships/image" Target="../media/image12.png"/></Relationships>
</file>

<file path=ppt/slideLayouts/_rels/slideLayout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Relationship Id="rId5" Type="http://schemas.openxmlformats.org/officeDocument/2006/relationships/image" Target="../media/image13.png"/><Relationship Id="rId4" Type="http://schemas.openxmlformats.org/officeDocument/2006/relationships/image" Target="../media/image9.png"/></Relationships>
</file>

<file path=ppt/slideLayouts/_rels/slideLayout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13.png"/><Relationship Id="rId5" Type="http://schemas.openxmlformats.org/officeDocument/2006/relationships/image" Target="../media/image10.png"/><Relationship Id="rId4" Type="http://schemas.openxmlformats.org/officeDocument/2006/relationships/image" Target="../media/image12.png"/></Relationships>
</file>

<file path=ppt/slideLayouts/_rels/slideLayout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16.png"/><Relationship Id="rId5" Type="http://schemas.openxmlformats.org/officeDocument/2006/relationships/image" Target="../media/image13.png"/><Relationship Id="rId4" Type="http://schemas.openxmlformats.org/officeDocument/2006/relationships/image" Target="../media/image15.png"/></Relationships>
</file>

<file path=ppt/slideLayouts/_rels/slideLayout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10.png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9.png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10.png"/></Relationships>
</file>

<file path=ppt/slideLayouts/_rels/slideLayout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10.png"/></Relationships>
</file>

<file path=ppt/slideLayouts/_rels/slideLayout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21.png"/></Relationships>
</file>

<file path=ppt/slideLayouts/_rels/slideLayout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5.xml"/></Relationships>
</file>

<file path=ppt/slideLayouts/_rels/slideLayout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7" Type="http://schemas.openxmlformats.org/officeDocument/2006/relationships/image" Target="../media/image25.pn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12.png"/><Relationship Id="rId5" Type="http://schemas.openxmlformats.org/officeDocument/2006/relationships/image" Target="../media/image17.png"/><Relationship Id="rId4" Type="http://schemas.openxmlformats.org/officeDocument/2006/relationships/image" Target="../media/image24.png"/></Relationships>
</file>

<file path=ppt/slideLayouts/_rels/slideLayout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10.png"/></Relationships>
</file>

<file path=ppt/slideLayouts/_rels/slideLayout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21.png"/></Relationships>
</file>

<file path=ppt/slideLayouts/_rels/slideLayout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13.png"/></Relationships>
</file>

<file path=ppt/slideLayouts/_rels/slideLayout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10.png"/></Relationships>
</file>

<file path=ppt/slideLayouts/_rels/slideLayout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19.png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10.png"/></Relationships>
</file>

<file path=ppt/slideLayouts/_rels/slideLayout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5.xml"/><Relationship Id="rId5" Type="http://schemas.openxmlformats.org/officeDocument/2006/relationships/image" Target="../media/image9.png"/><Relationship Id="rId4" Type="http://schemas.openxmlformats.org/officeDocument/2006/relationships/image" Target="../media/image19.png"/></Relationships>
</file>

<file path=ppt/slideLayouts/_rels/slideLayout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19.png"/></Relationships>
</file>

<file path=ppt/slideLayouts/_rels/slideLayout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21.png"/></Relationships>
</file>

<file path=ppt/slideLayouts/_rels/slideLayout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10.png"/></Relationships>
</file>

<file path=ppt/slideLayouts/_rels/slideLayout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10.png"/></Relationships>
</file>

<file path=ppt/slideLayouts/_rels/slideLayout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7" Type="http://schemas.openxmlformats.org/officeDocument/2006/relationships/hyperlink" Target="https://www.freepik.com/" TargetMode="External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5.xml"/><Relationship Id="rId6" Type="http://schemas.openxmlformats.org/officeDocument/2006/relationships/hyperlink" Target="https://www.flaticon.com/" TargetMode="External"/><Relationship Id="rId5" Type="http://schemas.openxmlformats.org/officeDocument/2006/relationships/hyperlink" Target="https://slidesgo.com/" TargetMode="External"/><Relationship Id="rId4" Type="http://schemas.openxmlformats.org/officeDocument/2006/relationships/image" Target="../media/image27.png"/></Relationships>
</file>

<file path=ppt/slideLayouts/_rels/slideLayout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27.png"/></Relationships>
</file>

<file path=ppt/slideLayouts/_rels/slideLayout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10.png"/></Relationships>
</file>

<file path=ppt/slideLayouts/_rels/slideLayout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21.png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png"/></Relationships>
</file>

<file path=ppt/slideLayouts/_rels/slideLayout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5.xml"/><Relationship Id="rId5" Type="http://schemas.openxmlformats.org/officeDocument/2006/relationships/image" Target="../media/image9.png"/><Relationship Id="rId4" Type="http://schemas.openxmlformats.org/officeDocument/2006/relationships/image" Target="../media/image19.png"/></Relationships>
</file>

<file path=ppt/slideLayouts/_rels/slideLayout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10.png"/></Relationships>
</file>

<file path=ppt/slideLayouts/_rels/slideLayout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Relationship Id="rId5" Type="http://schemas.openxmlformats.org/officeDocument/2006/relationships/image" Target="../media/image5.png"/><Relationship Id="rId4" Type="http://schemas.openxmlformats.org/officeDocument/2006/relationships/image" Target="../media/image9.png"/></Relationships>
</file>

<file path=ppt/slideLayouts/_rels/slideLayout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5.png"/></Relationships>
</file>

<file path=ppt/slideLayouts/_rels/slideLayout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13.png"/><Relationship Id="rId5" Type="http://schemas.openxmlformats.org/officeDocument/2006/relationships/image" Target="../media/image10.png"/><Relationship Id="rId4" Type="http://schemas.openxmlformats.org/officeDocument/2006/relationships/image" Target="../media/image12.png"/></Relationships>
</file>

<file path=ppt/slideLayouts/_rels/slideLayout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Relationship Id="rId5" Type="http://schemas.openxmlformats.org/officeDocument/2006/relationships/image" Target="../media/image13.png"/><Relationship Id="rId4" Type="http://schemas.openxmlformats.org/officeDocument/2006/relationships/image" Target="../media/image9.png"/></Relationships>
</file>

<file path=ppt/slideLayouts/_rels/slideLayout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13.png"/><Relationship Id="rId5" Type="http://schemas.openxmlformats.org/officeDocument/2006/relationships/image" Target="../media/image10.png"/><Relationship Id="rId4" Type="http://schemas.openxmlformats.org/officeDocument/2006/relationships/image" Target="../media/image12.png"/></Relationships>
</file>

<file path=ppt/slideLayouts/_rels/slideLayout1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16.png"/><Relationship Id="rId5" Type="http://schemas.openxmlformats.org/officeDocument/2006/relationships/image" Target="../media/image13.png"/><Relationship Id="rId4" Type="http://schemas.openxmlformats.org/officeDocument/2006/relationships/image" Target="../media/image15.png"/></Relationships>
</file>

<file path=ppt/slideLayouts/_rels/slideLayout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5.png"/><Relationship Id="rId4" Type="http://schemas.openxmlformats.org/officeDocument/2006/relationships/image" Target="../media/image9.png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10.png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9.png"/></Relationships>
</file>

<file path=ppt/slideLayouts/_rels/slideLayout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10.png"/></Relationships>
</file>

<file path=ppt/slideLayouts/_rels/slideLayout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10.png"/></Relationships>
</file>

<file path=ppt/slideLayouts/_rels/slideLayout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21.png"/></Relationships>
</file>

<file path=ppt/slideLayouts/_rels/slideLayout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6.xml"/></Relationships>
</file>

<file path=ppt/slideLayouts/_rels/slideLayout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7" Type="http://schemas.openxmlformats.org/officeDocument/2006/relationships/image" Target="../media/image25.pn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12.png"/><Relationship Id="rId5" Type="http://schemas.openxmlformats.org/officeDocument/2006/relationships/image" Target="../media/image17.png"/><Relationship Id="rId4" Type="http://schemas.openxmlformats.org/officeDocument/2006/relationships/image" Target="../media/image24.png"/></Relationships>
</file>

<file path=ppt/slideLayouts/_rels/slideLayout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10.png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21.png"/></Relationships>
</file>

<file path=ppt/slideLayouts/_rels/slideLayout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13.png"/></Relationships>
</file>

<file path=ppt/slideLayouts/_rels/slideLayout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10.png"/></Relationships>
</file>

<file path=ppt/slideLayouts/_rels/slideLayout1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19.png"/></Relationships>
</file>

<file path=ppt/slideLayouts/_rels/slideLayout1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10.png"/></Relationships>
</file>

<file path=ppt/slideLayouts/_rels/slideLayout1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Relationship Id="rId5" Type="http://schemas.openxmlformats.org/officeDocument/2006/relationships/image" Target="../media/image9.png"/><Relationship Id="rId4" Type="http://schemas.openxmlformats.org/officeDocument/2006/relationships/image" Target="../media/image19.png"/></Relationships>
</file>

<file path=ppt/slideLayouts/_rels/slideLayout1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19.png"/></Relationships>
</file>

<file path=ppt/slideLayouts/_rels/slideLayout1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21.png"/></Relationships>
</file>

<file path=ppt/slideLayouts/_rels/slideLayout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10.png"/></Relationships>
</file>

<file path=ppt/slideLayouts/_rels/slideLayout1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10.png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png"/></Relationships>
</file>

<file path=ppt/slideLayouts/_rels/slideLayout1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7" Type="http://schemas.openxmlformats.org/officeDocument/2006/relationships/hyperlink" Target="https://www.freepik.com/" TargetMode="External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6.xml"/><Relationship Id="rId6" Type="http://schemas.openxmlformats.org/officeDocument/2006/relationships/hyperlink" Target="https://www.flaticon.com/" TargetMode="External"/><Relationship Id="rId5" Type="http://schemas.openxmlformats.org/officeDocument/2006/relationships/hyperlink" Target="https://slidesgo.com/" TargetMode="External"/><Relationship Id="rId4" Type="http://schemas.openxmlformats.org/officeDocument/2006/relationships/image" Target="../media/image27.png"/></Relationships>
</file>

<file path=ppt/slideLayouts/_rels/slideLayout1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27.png"/></Relationships>
</file>

<file path=ppt/slideLayouts/_rels/slideLayout1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10.png"/></Relationships>
</file>

<file path=ppt/slideLayouts/_rels/slideLayout1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21.png"/></Relationships>
</file>

<file path=ppt/slideLayouts/_rels/slideLayout1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Relationship Id="rId5" Type="http://schemas.openxmlformats.org/officeDocument/2006/relationships/image" Target="../media/image9.png"/><Relationship Id="rId4" Type="http://schemas.openxmlformats.org/officeDocument/2006/relationships/image" Target="../media/image19.png"/></Relationships>
</file>

<file path=ppt/slideLayouts/_rels/slideLayout1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10.png"/></Relationships>
</file>

<file path=ppt/slideLayouts/_rels/slideLayout1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Relationship Id="rId5" Type="http://schemas.openxmlformats.org/officeDocument/2006/relationships/image" Target="../media/image5.png"/><Relationship Id="rId4" Type="http://schemas.openxmlformats.org/officeDocument/2006/relationships/image" Target="../media/image9.png"/></Relationships>
</file>

<file path=ppt/slideLayouts/_rels/slideLayout1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1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5.png"/></Relationships>
</file>

<file path=ppt/slideLayouts/_rels/slideLayout1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13.png"/><Relationship Id="rId5" Type="http://schemas.openxmlformats.org/officeDocument/2006/relationships/image" Target="../media/image10.png"/><Relationship Id="rId4" Type="http://schemas.openxmlformats.org/officeDocument/2006/relationships/image" Target="../media/image12.png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3.png"/><Relationship Id="rId5" Type="http://schemas.openxmlformats.org/officeDocument/2006/relationships/image" Target="../media/image10.png"/><Relationship Id="rId4" Type="http://schemas.openxmlformats.org/officeDocument/2006/relationships/image" Target="../media/image12.png"/></Relationships>
</file>

<file path=ppt/slideLayouts/_rels/slideLayout1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Relationship Id="rId5" Type="http://schemas.openxmlformats.org/officeDocument/2006/relationships/image" Target="../media/image13.png"/><Relationship Id="rId4" Type="http://schemas.openxmlformats.org/officeDocument/2006/relationships/image" Target="../media/image9.png"/></Relationships>
</file>

<file path=ppt/slideLayouts/_rels/slideLayout1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13.png"/><Relationship Id="rId5" Type="http://schemas.openxmlformats.org/officeDocument/2006/relationships/image" Target="../media/image10.png"/><Relationship Id="rId4" Type="http://schemas.openxmlformats.org/officeDocument/2006/relationships/image" Target="../media/image12.png"/></Relationships>
</file>

<file path=ppt/slideLayouts/_rels/slideLayout1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16.png"/><Relationship Id="rId5" Type="http://schemas.openxmlformats.org/officeDocument/2006/relationships/image" Target="../media/image13.png"/><Relationship Id="rId4" Type="http://schemas.openxmlformats.org/officeDocument/2006/relationships/image" Target="../media/image15.png"/></Relationships>
</file>

<file path=ppt/slideLayouts/_rels/slideLayout1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10.png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9.png"/></Relationships>
</file>

<file path=ppt/slideLayouts/_rels/slideLayout1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10.png"/></Relationships>
</file>

<file path=ppt/slideLayouts/_rels/slideLayout1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10.png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13.png"/><Relationship Id="rId4" Type="http://schemas.openxmlformats.org/officeDocument/2006/relationships/image" Target="../media/image9.png"/></Relationships>
</file>

<file path=ppt/slideLayouts/_rels/slideLayout2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21.png"/></Relationships>
</file>

<file path=ppt/slideLayouts/_rels/slideLayout2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7.xml"/></Relationships>
</file>

<file path=ppt/slideLayouts/_rels/slideLayout2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7" Type="http://schemas.openxmlformats.org/officeDocument/2006/relationships/image" Target="../media/image25.pn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12.png"/><Relationship Id="rId5" Type="http://schemas.openxmlformats.org/officeDocument/2006/relationships/image" Target="../media/image17.png"/><Relationship Id="rId4" Type="http://schemas.openxmlformats.org/officeDocument/2006/relationships/image" Target="../media/image24.png"/></Relationships>
</file>

<file path=ppt/slideLayouts/_rels/slideLayout2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10.png"/></Relationships>
</file>

<file path=ppt/slideLayouts/_rels/slideLayout2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21.png"/></Relationships>
</file>

<file path=ppt/slideLayouts/_rels/slideLayout2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13.png"/></Relationships>
</file>

<file path=ppt/slideLayouts/_rels/slideLayout2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10.png"/></Relationships>
</file>

<file path=ppt/slideLayouts/_rels/slideLayout2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19.png"/></Relationships>
</file>

<file path=ppt/slideLayouts/_rels/slideLayout2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10.png"/></Relationships>
</file>

<file path=ppt/slideLayouts/_rels/slideLayout2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Relationship Id="rId5" Type="http://schemas.openxmlformats.org/officeDocument/2006/relationships/image" Target="../media/image9.png"/><Relationship Id="rId4" Type="http://schemas.openxmlformats.org/officeDocument/2006/relationships/image" Target="../media/image19.png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3.png"/><Relationship Id="rId5" Type="http://schemas.openxmlformats.org/officeDocument/2006/relationships/image" Target="../media/image10.png"/><Relationship Id="rId4" Type="http://schemas.openxmlformats.org/officeDocument/2006/relationships/image" Target="../media/image12.png"/></Relationships>
</file>

<file path=ppt/slideLayouts/_rels/slideLayout2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19.png"/></Relationships>
</file>

<file path=ppt/slideLayouts/_rels/slideLayout2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21.png"/></Relationships>
</file>

<file path=ppt/slideLayouts/_rels/slideLayout2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10.png"/></Relationships>
</file>

<file path=ppt/slideLayouts/_rels/slideLayout2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10.png"/></Relationships>
</file>

<file path=ppt/slideLayouts/_rels/slideLayout2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7" Type="http://schemas.openxmlformats.org/officeDocument/2006/relationships/hyperlink" Target="https://www.freepik.com/" TargetMode="External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7.xml"/><Relationship Id="rId6" Type="http://schemas.openxmlformats.org/officeDocument/2006/relationships/hyperlink" Target="https://www.flaticon.com/" TargetMode="External"/><Relationship Id="rId5" Type="http://schemas.openxmlformats.org/officeDocument/2006/relationships/hyperlink" Target="https://slidesgo.com/" TargetMode="External"/><Relationship Id="rId4" Type="http://schemas.openxmlformats.org/officeDocument/2006/relationships/image" Target="../media/image27.png"/></Relationships>
</file>

<file path=ppt/slideLayouts/_rels/slideLayout2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27.png"/></Relationships>
</file>

<file path=ppt/slideLayouts/_rels/slideLayout2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10.png"/></Relationships>
</file>

<file path=ppt/slideLayouts/_rels/slideLayout2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21.png"/></Relationships>
</file>

<file path=ppt/slideLayouts/_rels/slideLayout2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Relationship Id="rId5" Type="http://schemas.openxmlformats.org/officeDocument/2006/relationships/image" Target="../media/image9.png"/><Relationship Id="rId4" Type="http://schemas.openxmlformats.org/officeDocument/2006/relationships/image" Target="../media/image19.png"/></Relationships>
</file>

<file path=ppt/slideLayouts/_rels/slideLayout2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10.png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6.png"/><Relationship Id="rId5" Type="http://schemas.openxmlformats.org/officeDocument/2006/relationships/image" Target="../media/image13.png"/><Relationship Id="rId4" Type="http://schemas.openxmlformats.org/officeDocument/2006/relationships/image" Target="../media/image15.png"/></Relationships>
</file>

<file path=ppt/slideLayouts/_rels/slideLayout2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Relationship Id="rId5" Type="http://schemas.openxmlformats.org/officeDocument/2006/relationships/image" Target="../media/image5.png"/><Relationship Id="rId4" Type="http://schemas.openxmlformats.org/officeDocument/2006/relationships/image" Target="../media/image9.png"/></Relationships>
</file>

<file path=ppt/slideLayouts/_rels/slideLayout2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8.xml"/></Relationships>
</file>

<file path=ppt/slideLayouts/_rels/slideLayout2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5.png"/></Relationships>
</file>

<file path=ppt/slideLayouts/_rels/slideLayout2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8.xml"/><Relationship Id="rId6" Type="http://schemas.openxmlformats.org/officeDocument/2006/relationships/image" Target="../media/image13.png"/><Relationship Id="rId5" Type="http://schemas.openxmlformats.org/officeDocument/2006/relationships/image" Target="../media/image10.png"/><Relationship Id="rId4" Type="http://schemas.openxmlformats.org/officeDocument/2006/relationships/image" Target="../media/image12.png"/></Relationships>
</file>

<file path=ppt/slideLayouts/_rels/slideLayout2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Relationship Id="rId5" Type="http://schemas.openxmlformats.org/officeDocument/2006/relationships/image" Target="../media/image13.png"/><Relationship Id="rId4" Type="http://schemas.openxmlformats.org/officeDocument/2006/relationships/image" Target="../media/image9.png"/></Relationships>
</file>

<file path=ppt/slideLayouts/_rels/slideLayout2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8.xml"/><Relationship Id="rId6" Type="http://schemas.openxmlformats.org/officeDocument/2006/relationships/image" Target="../media/image13.png"/><Relationship Id="rId5" Type="http://schemas.openxmlformats.org/officeDocument/2006/relationships/image" Target="../media/image10.png"/><Relationship Id="rId4" Type="http://schemas.openxmlformats.org/officeDocument/2006/relationships/image" Target="../media/image12.png"/></Relationships>
</file>

<file path=ppt/slideLayouts/_rels/slideLayout2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8.xml"/><Relationship Id="rId6" Type="http://schemas.openxmlformats.org/officeDocument/2006/relationships/image" Target="../media/image16.png"/><Relationship Id="rId5" Type="http://schemas.openxmlformats.org/officeDocument/2006/relationships/image" Target="../media/image13.png"/><Relationship Id="rId4" Type="http://schemas.openxmlformats.org/officeDocument/2006/relationships/image" Target="../media/image15.png"/></Relationships>
</file>

<file path=ppt/slideLayouts/_rels/slideLayout2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8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10.png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9.png"/></Relationships>
</file>

<file path=ppt/slideLayouts/_rels/slideLayout2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10.png"/></Relationships>
</file>

<file path=ppt/slideLayouts/_rels/slideLayout2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10.png"/></Relationships>
</file>

<file path=ppt/slideLayouts/_rels/slideLayout2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21.png"/></Relationships>
</file>

<file path=ppt/slideLayouts/_rels/slideLayout2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8.xml"/></Relationships>
</file>

<file path=ppt/slideLayouts/_rels/slideLayout2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10.png"/></Relationships>
</file>

<file path=ppt/slideLayouts/_rels/slideLayout2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21.png"/></Relationships>
</file>

<file path=ppt/slideLayouts/_rels/slideLayout2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13.png"/></Relationships>
</file>

<file path=ppt/slideLayouts/_rels/slideLayout2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10.png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19.png"/></Relationships>
</file>

<file path=ppt/slideLayouts/_rels/slideLayout2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10.png"/></Relationships>
</file>

<file path=ppt/slideLayouts/_rels/slideLayout2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Relationship Id="rId5" Type="http://schemas.openxmlformats.org/officeDocument/2006/relationships/image" Target="../media/image9.png"/><Relationship Id="rId4" Type="http://schemas.openxmlformats.org/officeDocument/2006/relationships/image" Target="../media/image19.png"/></Relationships>
</file>

<file path=ppt/slideLayouts/_rels/slideLayout2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19.png"/></Relationships>
</file>

<file path=ppt/slideLayouts/_rels/slideLayout2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21.png"/></Relationships>
</file>

<file path=ppt/slideLayouts/_rels/slideLayout2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10.png"/></Relationships>
</file>

<file path=ppt/slideLayouts/_rels/slideLayout2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10.png"/></Relationships>
</file>

<file path=ppt/slideLayouts/_rels/slideLayout2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7" Type="http://schemas.openxmlformats.org/officeDocument/2006/relationships/hyperlink" Target="https://www.freepik.com/" TargetMode="External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8.xml"/><Relationship Id="rId6" Type="http://schemas.openxmlformats.org/officeDocument/2006/relationships/hyperlink" Target="https://www.flaticon.com/" TargetMode="External"/><Relationship Id="rId5" Type="http://schemas.openxmlformats.org/officeDocument/2006/relationships/hyperlink" Target="https://slidesgo.com/" TargetMode="External"/><Relationship Id="rId4" Type="http://schemas.openxmlformats.org/officeDocument/2006/relationships/image" Target="../media/image27.png"/></Relationships>
</file>

<file path=ppt/slideLayouts/_rels/slideLayout2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27.png"/></Relationships>
</file>

<file path=ppt/slideLayouts/_rels/slideLayout2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10.png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png"/></Relationships>
</file>

<file path=ppt/slideLayouts/_rels/slideLayout2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21.png"/></Relationships>
</file>

<file path=ppt/slideLayouts/_rels/slideLayout2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Relationship Id="rId5" Type="http://schemas.openxmlformats.org/officeDocument/2006/relationships/image" Target="../media/image9.png"/><Relationship Id="rId4" Type="http://schemas.openxmlformats.org/officeDocument/2006/relationships/image" Target="../media/image19.png"/></Relationships>
</file>

<file path=ppt/slideLayouts/_rels/slideLayout2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10.png"/></Relationships>
</file>

<file path=ppt/slideLayouts/_rels/slideLayout2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9.xml"/><Relationship Id="rId5" Type="http://schemas.openxmlformats.org/officeDocument/2006/relationships/image" Target="../media/image5.png"/><Relationship Id="rId4" Type="http://schemas.openxmlformats.org/officeDocument/2006/relationships/image" Target="../media/image9.png"/></Relationships>
</file>

<file path=ppt/slideLayouts/_rels/slideLayout2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9.xml"/></Relationships>
</file>

<file path=ppt/slideLayouts/_rels/slideLayout2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5.png"/></Relationships>
</file>

<file path=ppt/slideLayouts/_rels/slideLayout2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9.xml"/><Relationship Id="rId6" Type="http://schemas.openxmlformats.org/officeDocument/2006/relationships/image" Target="../media/image13.png"/><Relationship Id="rId5" Type="http://schemas.openxmlformats.org/officeDocument/2006/relationships/image" Target="../media/image10.png"/><Relationship Id="rId4" Type="http://schemas.openxmlformats.org/officeDocument/2006/relationships/image" Target="../media/image12.png"/></Relationships>
</file>

<file path=ppt/slideLayouts/_rels/slideLayout2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9.xml"/><Relationship Id="rId5" Type="http://schemas.openxmlformats.org/officeDocument/2006/relationships/image" Target="../media/image13.png"/><Relationship Id="rId4" Type="http://schemas.openxmlformats.org/officeDocument/2006/relationships/image" Target="../media/image9.png"/></Relationships>
</file>

<file path=ppt/slideLayouts/_rels/slideLayout2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9.xml"/><Relationship Id="rId6" Type="http://schemas.openxmlformats.org/officeDocument/2006/relationships/image" Target="../media/image13.png"/><Relationship Id="rId5" Type="http://schemas.openxmlformats.org/officeDocument/2006/relationships/image" Target="../media/image10.png"/><Relationship Id="rId4" Type="http://schemas.openxmlformats.org/officeDocument/2006/relationships/image" Target="../media/image12.png"/></Relationships>
</file>

<file path=ppt/slideLayouts/_rels/slideLayout2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9.xml"/><Relationship Id="rId6" Type="http://schemas.openxmlformats.org/officeDocument/2006/relationships/image" Target="../media/image16.png"/><Relationship Id="rId5" Type="http://schemas.openxmlformats.org/officeDocument/2006/relationships/image" Target="../media/image13.png"/><Relationship Id="rId4" Type="http://schemas.openxmlformats.org/officeDocument/2006/relationships/image" Target="../media/image15.png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9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10.png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9.png"/></Relationships>
</file>

<file path=ppt/slideLayouts/_rels/slideLayout2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10.png"/></Relationships>
</file>

<file path=ppt/slideLayouts/_rels/slideLayout2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10.png"/></Relationships>
</file>

<file path=ppt/slideLayouts/_rels/slideLayout2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21.png"/></Relationships>
</file>

<file path=ppt/slideLayouts/_rels/slideLayout2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9.xml"/></Relationships>
</file>

<file path=ppt/slideLayouts/_rels/slideLayout2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10.png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9.png"/></Relationships>
</file>

<file path=ppt/slideLayouts/_rels/slideLayout2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21.png"/></Relationships>
</file>

<file path=ppt/slideLayouts/_rels/slideLayout2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13.png"/></Relationships>
</file>

<file path=ppt/slideLayouts/_rels/slideLayout2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10.png"/></Relationships>
</file>

<file path=ppt/slideLayouts/_rels/slideLayout2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19.png"/></Relationships>
</file>

<file path=ppt/slideLayouts/_rels/slideLayout2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10.png"/></Relationships>
</file>

<file path=ppt/slideLayouts/_rels/slideLayout2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9.xml"/><Relationship Id="rId5" Type="http://schemas.openxmlformats.org/officeDocument/2006/relationships/image" Target="../media/image9.png"/><Relationship Id="rId4" Type="http://schemas.openxmlformats.org/officeDocument/2006/relationships/image" Target="../media/image19.png"/></Relationships>
</file>

<file path=ppt/slideLayouts/_rels/slideLayout2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19.png"/></Relationships>
</file>

<file path=ppt/slideLayouts/_rels/slideLayout2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21.png"/></Relationships>
</file>

<file path=ppt/slideLayouts/_rels/slideLayout2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10.png"/></Relationships>
</file>

<file path=ppt/slideLayouts/_rels/slideLayout2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10.png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png"/></Relationships>
</file>

<file path=ppt/slideLayouts/_rels/slideLayout2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7" Type="http://schemas.openxmlformats.org/officeDocument/2006/relationships/hyperlink" Target="https://www.freepik.com/" TargetMode="External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9.xml"/><Relationship Id="rId6" Type="http://schemas.openxmlformats.org/officeDocument/2006/relationships/hyperlink" Target="https://www.flaticon.com/" TargetMode="External"/><Relationship Id="rId5" Type="http://schemas.openxmlformats.org/officeDocument/2006/relationships/hyperlink" Target="https://slidesgo.com/" TargetMode="External"/><Relationship Id="rId4" Type="http://schemas.openxmlformats.org/officeDocument/2006/relationships/image" Target="../media/image27.png"/></Relationships>
</file>

<file path=ppt/slideLayouts/_rels/slideLayout2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27.png"/></Relationships>
</file>

<file path=ppt/slideLayouts/_rels/slideLayout2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10.png"/></Relationships>
</file>

<file path=ppt/slideLayouts/_rels/slideLayout2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21.png"/></Relationships>
</file>

<file path=ppt/slideLayouts/_rels/slideLayout2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9.xml"/><Relationship Id="rId5" Type="http://schemas.openxmlformats.org/officeDocument/2006/relationships/image" Target="../media/image9.png"/><Relationship Id="rId4" Type="http://schemas.openxmlformats.org/officeDocument/2006/relationships/image" Target="../media/image19.png"/></Relationships>
</file>

<file path=ppt/slideLayouts/_rels/slideLayout2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10.png"/></Relationships>
</file>

<file path=ppt/slideLayouts/_rels/slideLayout2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0.xml"/><Relationship Id="rId5" Type="http://schemas.openxmlformats.org/officeDocument/2006/relationships/image" Target="../media/image5.png"/><Relationship Id="rId4" Type="http://schemas.openxmlformats.org/officeDocument/2006/relationships/image" Target="../media/image9.png"/></Relationships>
</file>

<file path=ppt/slideLayouts/_rels/slideLayout2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0.xml"/></Relationships>
</file>

<file path=ppt/slideLayouts/_rels/slideLayout2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0.xml"/><Relationship Id="rId4" Type="http://schemas.openxmlformats.org/officeDocument/2006/relationships/image" Target="../media/image5.png"/></Relationships>
</file>

<file path=ppt/slideLayouts/_rels/slideLayout2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0.xml"/><Relationship Id="rId6" Type="http://schemas.openxmlformats.org/officeDocument/2006/relationships/image" Target="../media/image13.png"/><Relationship Id="rId5" Type="http://schemas.openxmlformats.org/officeDocument/2006/relationships/image" Target="../media/image10.png"/><Relationship Id="rId4" Type="http://schemas.openxmlformats.org/officeDocument/2006/relationships/image" Target="../media/image12.png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png"/></Relationships>
</file>

<file path=ppt/slideLayouts/_rels/slideLayout2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0.xml"/><Relationship Id="rId5" Type="http://schemas.openxmlformats.org/officeDocument/2006/relationships/image" Target="../media/image13.png"/><Relationship Id="rId4" Type="http://schemas.openxmlformats.org/officeDocument/2006/relationships/image" Target="../media/image9.png"/></Relationships>
</file>

<file path=ppt/slideLayouts/_rels/slideLayout2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0.xml"/><Relationship Id="rId6" Type="http://schemas.openxmlformats.org/officeDocument/2006/relationships/image" Target="../media/image13.png"/><Relationship Id="rId5" Type="http://schemas.openxmlformats.org/officeDocument/2006/relationships/image" Target="../media/image10.png"/><Relationship Id="rId4" Type="http://schemas.openxmlformats.org/officeDocument/2006/relationships/image" Target="../media/image12.png"/></Relationships>
</file>

<file path=ppt/slideLayouts/_rels/slideLayout2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0.xml"/><Relationship Id="rId6" Type="http://schemas.openxmlformats.org/officeDocument/2006/relationships/image" Target="../media/image16.png"/><Relationship Id="rId5" Type="http://schemas.openxmlformats.org/officeDocument/2006/relationships/image" Target="../media/image13.png"/><Relationship Id="rId4" Type="http://schemas.openxmlformats.org/officeDocument/2006/relationships/image" Target="../media/image15.png"/></Relationships>
</file>

<file path=ppt/slideLayouts/_rels/slideLayout2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0.xml"/></Relationships>
</file>

<file path=ppt/slideLayouts/_rels/slideLayout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0.xml"/><Relationship Id="rId4" Type="http://schemas.openxmlformats.org/officeDocument/2006/relationships/image" Target="../media/image10.png"/></Relationships>
</file>

<file path=ppt/slideLayouts/_rels/slideLayout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0.xml"/><Relationship Id="rId4" Type="http://schemas.openxmlformats.org/officeDocument/2006/relationships/image" Target="../media/image9.png"/></Relationships>
</file>

<file path=ppt/slideLayouts/_rels/slideLayout2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0.xml"/><Relationship Id="rId4" Type="http://schemas.openxmlformats.org/officeDocument/2006/relationships/image" Target="../media/image10.png"/></Relationships>
</file>

<file path=ppt/slideLayouts/_rels/slideLayout2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0.xml"/><Relationship Id="rId4" Type="http://schemas.openxmlformats.org/officeDocument/2006/relationships/image" Target="../media/image10.png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1.png"/></Relationships>
</file>

<file path=ppt/slideLayouts/_rels/slideLayout3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0.xml"/><Relationship Id="rId4" Type="http://schemas.openxmlformats.org/officeDocument/2006/relationships/image" Target="../media/image21.png"/></Relationships>
</file>

<file path=ppt/slideLayouts/_rels/slideLayout3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0.xml"/></Relationships>
</file>

<file path=ppt/slideLayouts/_rels/slideLayout3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0.xml"/><Relationship Id="rId4" Type="http://schemas.openxmlformats.org/officeDocument/2006/relationships/image" Target="../media/image10.png"/></Relationships>
</file>

<file path=ppt/slideLayouts/_rels/slideLayout3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0.xml"/><Relationship Id="rId4" Type="http://schemas.openxmlformats.org/officeDocument/2006/relationships/image" Target="../media/image21.png"/></Relationships>
</file>

<file path=ppt/slideLayouts/_rels/slideLayout3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0.xml"/><Relationship Id="rId4" Type="http://schemas.openxmlformats.org/officeDocument/2006/relationships/image" Target="../media/image13.png"/></Relationships>
</file>

<file path=ppt/slideLayouts/_rels/slideLayout3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0.xml"/><Relationship Id="rId4" Type="http://schemas.openxmlformats.org/officeDocument/2006/relationships/image" Target="../media/image10.png"/></Relationships>
</file>

<file path=ppt/slideLayouts/_rels/slideLayout3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0.xml"/><Relationship Id="rId4" Type="http://schemas.openxmlformats.org/officeDocument/2006/relationships/image" Target="../media/image19.png"/></Relationships>
</file>

<file path=ppt/slideLayouts/_rels/slideLayout3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0.xml"/><Relationship Id="rId4" Type="http://schemas.openxmlformats.org/officeDocument/2006/relationships/image" Target="../media/image10.png"/></Relationships>
</file>

<file path=ppt/slideLayouts/_rels/slideLayout3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0.xml"/><Relationship Id="rId5" Type="http://schemas.openxmlformats.org/officeDocument/2006/relationships/image" Target="../media/image9.png"/><Relationship Id="rId4" Type="http://schemas.openxmlformats.org/officeDocument/2006/relationships/image" Target="../media/image19.png"/></Relationships>
</file>

<file path=ppt/slideLayouts/_rels/slideLayout3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0.xml"/><Relationship Id="rId4" Type="http://schemas.openxmlformats.org/officeDocument/2006/relationships/image" Target="../media/image19.png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0.xml"/><Relationship Id="rId4" Type="http://schemas.openxmlformats.org/officeDocument/2006/relationships/image" Target="../media/image21.png"/></Relationships>
</file>

<file path=ppt/slideLayouts/_rels/slideLayout3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0.xml"/><Relationship Id="rId4" Type="http://schemas.openxmlformats.org/officeDocument/2006/relationships/image" Target="../media/image10.png"/></Relationships>
</file>

<file path=ppt/slideLayouts/_rels/slideLayout3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0.xml"/><Relationship Id="rId4" Type="http://schemas.openxmlformats.org/officeDocument/2006/relationships/image" Target="../media/image10.png"/></Relationships>
</file>

<file path=ppt/slideLayouts/_rels/slideLayout3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7" Type="http://schemas.openxmlformats.org/officeDocument/2006/relationships/hyperlink" Target="https://www.freepik.com/" TargetMode="External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0.xml"/><Relationship Id="rId6" Type="http://schemas.openxmlformats.org/officeDocument/2006/relationships/hyperlink" Target="https://www.flaticon.com/" TargetMode="External"/><Relationship Id="rId5" Type="http://schemas.openxmlformats.org/officeDocument/2006/relationships/hyperlink" Target="https://slidesgo.com/" TargetMode="External"/><Relationship Id="rId4" Type="http://schemas.openxmlformats.org/officeDocument/2006/relationships/image" Target="../media/image27.png"/></Relationships>
</file>

<file path=ppt/slideLayouts/_rels/slideLayout3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0.xml"/><Relationship Id="rId4" Type="http://schemas.openxmlformats.org/officeDocument/2006/relationships/image" Target="../media/image27.png"/></Relationships>
</file>

<file path=ppt/slideLayouts/_rels/slideLayout3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0.xml"/><Relationship Id="rId4" Type="http://schemas.openxmlformats.org/officeDocument/2006/relationships/image" Target="../media/image10.png"/></Relationships>
</file>

<file path=ppt/slideLayouts/_rels/slideLayout3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0.xml"/><Relationship Id="rId4" Type="http://schemas.openxmlformats.org/officeDocument/2006/relationships/image" Target="../media/image21.png"/></Relationships>
</file>

<file path=ppt/slideLayouts/_rels/slideLayout3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0.xml"/><Relationship Id="rId5" Type="http://schemas.openxmlformats.org/officeDocument/2006/relationships/image" Target="../media/image9.png"/><Relationship Id="rId4" Type="http://schemas.openxmlformats.org/officeDocument/2006/relationships/image" Target="../media/image19.png"/></Relationships>
</file>

<file path=ppt/slideLayouts/_rels/slideLayout3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0.xml"/><Relationship Id="rId4" Type="http://schemas.openxmlformats.org/officeDocument/2006/relationships/image" Target="../media/image10.png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7" Type="http://schemas.openxmlformats.org/officeDocument/2006/relationships/image" Target="../media/image25.pn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2.png"/><Relationship Id="rId5" Type="http://schemas.openxmlformats.org/officeDocument/2006/relationships/image" Target="../media/image17.png"/><Relationship Id="rId4" Type="http://schemas.openxmlformats.org/officeDocument/2006/relationships/image" Target="../media/image24.png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png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1.png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3.png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png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9.png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png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9.png"/><Relationship Id="rId4" Type="http://schemas.openxmlformats.org/officeDocument/2006/relationships/image" Target="../media/image19.png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9.png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1.png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png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png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7" Type="http://schemas.openxmlformats.org/officeDocument/2006/relationships/hyperlink" Target="https://www.freepik.com/" TargetMode="External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Relationship Id="rId6" Type="http://schemas.openxmlformats.org/officeDocument/2006/relationships/hyperlink" Target="https://www.flaticon.com/" TargetMode="External"/><Relationship Id="rId5" Type="http://schemas.openxmlformats.org/officeDocument/2006/relationships/hyperlink" Target="https://slidesgo.com/" TargetMode="External"/><Relationship Id="rId4" Type="http://schemas.openxmlformats.org/officeDocument/2006/relationships/image" Target="../media/image27.png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7.png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png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1.png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9.png"/><Relationship Id="rId4" Type="http://schemas.openxmlformats.org/officeDocument/2006/relationships/image" Target="../media/image19.png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png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5.png"/><Relationship Id="rId4" Type="http://schemas.openxmlformats.org/officeDocument/2006/relationships/image" Target="../media/image9.png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5.png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13.png"/><Relationship Id="rId5" Type="http://schemas.openxmlformats.org/officeDocument/2006/relationships/image" Target="../media/image10.png"/><Relationship Id="rId4" Type="http://schemas.openxmlformats.org/officeDocument/2006/relationships/image" Target="../media/image12.png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13.png"/><Relationship Id="rId4" Type="http://schemas.openxmlformats.org/officeDocument/2006/relationships/image" Target="../media/image9.png"/></Relationships>
</file>

<file path=ppt/slideLayouts/_rels/slideLayout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13.png"/><Relationship Id="rId5" Type="http://schemas.openxmlformats.org/officeDocument/2006/relationships/image" Target="../media/image10.png"/><Relationship Id="rId4" Type="http://schemas.openxmlformats.org/officeDocument/2006/relationships/image" Target="../media/image12.png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16.png"/><Relationship Id="rId5" Type="http://schemas.openxmlformats.org/officeDocument/2006/relationships/image" Target="../media/image13.png"/><Relationship Id="rId4" Type="http://schemas.openxmlformats.org/officeDocument/2006/relationships/image" Target="../media/image15.png"/></Relationships>
</file>

<file path=ppt/slideLayouts/_rels/slideLayout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10.png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9.png"/></Relationships>
</file>

<file path=ppt/slideLayouts/_rels/slideLayout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10.png"/></Relationships>
</file>

<file path=ppt/slideLayouts/_rels/slideLayout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10.png"/></Relationships>
</file>

<file path=ppt/slideLayouts/_rels/slideLayout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1.png"/></Relationships>
</file>

<file path=ppt/slideLayouts/_rels/slideLayout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7" Type="http://schemas.openxmlformats.org/officeDocument/2006/relationships/image" Target="../media/image25.pn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12.png"/><Relationship Id="rId5" Type="http://schemas.openxmlformats.org/officeDocument/2006/relationships/image" Target="../media/image17.png"/><Relationship Id="rId4" Type="http://schemas.openxmlformats.org/officeDocument/2006/relationships/image" Target="../media/image24.png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10.png"/></Relationships>
</file>

<file path=ppt/slideLayouts/_rels/slideLayout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1.png"/></Relationships>
</file>

<file path=ppt/slideLayouts/_rels/slideLayout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13.png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10.png"/></Relationships>
</file>

<file path=ppt/slideLayouts/_rels/slideLayout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19.png"/></Relationships>
</file>

<file path=ppt/slideLayouts/_rels/slideLayout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10.png"/></Relationships>
</file>

<file path=ppt/slideLayouts/_rels/slideLayout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9.png"/><Relationship Id="rId4" Type="http://schemas.openxmlformats.org/officeDocument/2006/relationships/image" Target="../media/image19.png"/></Relationships>
</file>

<file path=ppt/slideLayouts/_rels/slideLayout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19.png"/></Relationships>
</file>

<file path=ppt/slideLayouts/_rels/slideLayout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1.png"/></Relationships>
</file>

<file path=ppt/slideLayouts/_rels/slideLayout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10.png"/></Relationships>
</file>

<file path=ppt/slideLayouts/_rels/slideLayout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10.png"/></Relationships>
</file>

<file path=ppt/slideLayouts/_rels/slideLayout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7" Type="http://schemas.openxmlformats.org/officeDocument/2006/relationships/hyperlink" Target="https://www.freepik.com/" TargetMode="External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3.xml"/><Relationship Id="rId6" Type="http://schemas.openxmlformats.org/officeDocument/2006/relationships/hyperlink" Target="https://www.flaticon.com/" TargetMode="External"/><Relationship Id="rId5" Type="http://schemas.openxmlformats.org/officeDocument/2006/relationships/hyperlink" Target="https://slidesgo.com/" TargetMode="External"/><Relationship Id="rId4" Type="http://schemas.openxmlformats.org/officeDocument/2006/relationships/image" Target="../media/image27.png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7.png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10.png"/></Relationships>
</file>

<file path=ppt/slideLayouts/_rels/slideLayout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1.png"/></Relationships>
</file>

<file path=ppt/slideLayouts/_rels/slideLayout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9.png"/><Relationship Id="rId4" Type="http://schemas.openxmlformats.org/officeDocument/2006/relationships/image" Target="../media/image19.png"/></Relationships>
</file>

<file path=ppt/slideLayouts/_rels/slideLayout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10.png"/></Relationships>
</file>

<file path=ppt/slideLayouts/_rels/slideLayout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5.png"/><Relationship Id="rId4" Type="http://schemas.openxmlformats.org/officeDocument/2006/relationships/image" Target="../media/image9.png"/></Relationships>
</file>

<file path=ppt/slideLayouts/_rels/slideLayout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5.png"/></Relationships>
</file>

<file path=ppt/slideLayouts/_rels/slideLayout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13.png"/><Relationship Id="rId5" Type="http://schemas.openxmlformats.org/officeDocument/2006/relationships/image" Target="../media/image10.png"/><Relationship Id="rId4" Type="http://schemas.openxmlformats.org/officeDocument/2006/relationships/image" Target="../media/image12.png"/></Relationships>
</file>

<file path=ppt/slideLayouts/_rels/slideLayout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13.png"/><Relationship Id="rId4" Type="http://schemas.openxmlformats.org/officeDocument/2006/relationships/image" Target="../media/image9.png"/></Relationships>
</file>

<file path=ppt/slideLayouts/_rels/slideLayout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13.png"/><Relationship Id="rId5" Type="http://schemas.openxmlformats.org/officeDocument/2006/relationships/image" Target="../media/image10.png"/><Relationship Id="rId4" Type="http://schemas.openxmlformats.org/officeDocument/2006/relationships/image" Target="../media/image12.png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16.png"/><Relationship Id="rId5" Type="http://schemas.openxmlformats.org/officeDocument/2006/relationships/image" Target="../media/image13.png"/><Relationship Id="rId4" Type="http://schemas.openxmlformats.org/officeDocument/2006/relationships/image" Target="../media/image15.png"/></Relationships>
</file>

<file path=ppt/slideLayouts/_rels/slideLayout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4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10.png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9.png"/></Relationships>
</file>

<file path=ppt/slideLayouts/_rels/slideLayout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10.png"/></Relationships>
</file>

<file path=ppt/slideLayouts/_rels/slideLayout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10.png"/></Relationships>
</file>

<file path=ppt/slideLayouts/_rels/slideLayout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21.png"/></Relationships>
</file>

<file path=ppt/slideLayouts/_rels/slideLayout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Google Shape;20;p3" descr="Droplets-HD-Content-R1d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1" name="Google Shape;21;p3"/>
          <p:cNvSpPr txBox="1">
            <a:spLocks noGrp="1"/>
          </p:cNvSpPr>
          <p:nvPr>
            <p:ph type="title"/>
          </p:nvPr>
        </p:nvSpPr>
        <p:spPr>
          <a:xfrm>
            <a:off x="913777" y="618565"/>
            <a:ext cx="10364451" cy="15961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ctr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" name="Google Shape;22;p3"/>
          <p:cNvSpPr txBox="1">
            <a:spLocks noGrp="1"/>
          </p:cNvSpPr>
          <p:nvPr>
            <p:ph type="body" idx="1"/>
          </p:nvPr>
        </p:nvSpPr>
        <p:spPr>
          <a:xfrm>
            <a:off x="913773" y="2367093"/>
            <a:ext cx="10363827" cy="34241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t" anchorCtr="0">
            <a:normAutofit/>
          </a:bodyPr>
          <a:lstStyle>
            <a:lvl1pPr marL="456771" lvl="0" indent="-342610" algn="l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3584" lvl="1" indent="-34261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0376" lvl="2" indent="-34261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3pPr>
            <a:lvl4pPr marL="1827168" lvl="3" indent="-34261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4pPr>
            <a:lvl5pPr marL="2283982" lvl="4" indent="-34261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5pPr>
            <a:lvl6pPr marL="2740750" lvl="5" indent="-34261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6pPr>
            <a:lvl7pPr marL="3197520" lvl="6" indent="-34261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7pPr>
            <a:lvl8pPr marL="3654291" lvl="7" indent="-34261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8pPr>
            <a:lvl9pPr marL="4111104" lvl="8" indent="-34261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" name="Google Shape;23;p3"/>
          <p:cNvSpPr txBox="1">
            <a:spLocks noGrp="1"/>
          </p:cNvSpPr>
          <p:nvPr>
            <p:ph type="dt" idx="10"/>
          </p:nvPr>
        </p:nvSpPr>
        <p:spPr>
          <a:xfrm>
            <a:off x="7678737" y="5883276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" name="Google Shape;24;p3"/>
          <p:cNvSpPr txBox="1">
            <a:spLocks noGrp="1"/>
          </p:cNvSpPr>
          <p:nvPr>
            <p:ph type="ftr" idx="11"/>
          </p:nvPr>
        </p:nvSpPr>
        <p:spPr>
          <a:xfrm>
            <a:off x="913822" y="5883276"/>
            <a:ext cx="6672887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" name="Google Shape;25;p3"/>
          <p:cNvSpPr txBox="1">
            <a:spLocks noGrp="1"/>
          </p:cNvSpPr>
          <p:nvPr>
            <p:ph type="sldNum" idx="12"/>
          </p:nvPr>
        </p:nvSpPr>
        <p:spPr>
          <a:xfrm>
            <a:off x="10514059" y="5883276"/>
            <a:ext cx="764215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ame Card">
  <p:cSld name="Name Card">
    <p:spTree>
      <p:nvGrpSpPr>
        <p:cNvPr id="1" name="Shape 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4" name="Google Shape;104;p14" descr="Droplets-HD-Content-R1d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05" name="Google Shape;105;p14"/>
          <p:cNvSpPr txBox="1">
            <a:spLocks noGrp="1"/>
          </p:cNvSpPr>
          <p:nvPr>
            <p:ph type="title"/>
          </p:nvPr>
        </p:nvSpPr>
        <p:spPr>
          <a:xfrm>
            <a:off x="913775" y="2138721"/>
            <a:ext cx="10364452" cy="25118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b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Twentieth Century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" name="Google Shape;106;p14"/>
          <p:cNvSpPr txBox="1">
            <a:spLocks noGrp="1"/>
          </p:cNvSpPr>
          <p:nvPr>
            <p:ph type="body" idx="1"/>
          </p:nvPr>
        </p:nvSpPr>
        <p:spPr>
          <a:xfrm>
            <a:off x="913775" y="4662335"/>
            <a:ext cx="10364452" cy="11406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t" anchorCtr="0">
            <a:normAutofit/>
          </a:bodyPr>
          <a:lstStyle>
            <a:lvl1pPr marL="456771" lvl="0" indent="-228408" algn="ctr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1pPr>
            <a:lvl2pPr marL="913584" lvl="1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400"/>
              <a:buNone/>
              <a:defRPr sz="1500"/>
            </a:lvl2pPr>
            <a:lvl3pPr marL="1370376" lvl="2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200"/>
              <a:buNone/>
              <a:defRPr sz="1200"/>
            </a:lvl3pPr>
            <a:lvl4pPr marL="1827168" lvl="3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000"/>
              <a:buNone/>
              <a:defRPr sz="1100"/>
            </a:lvl4pPr>
            <a:lvl5pPr marL="2283982" lvl="4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000"/>
              <a:buNone/>
              <a:defRPr sz="1100"/>
            </a:lvl5pPr>
            <a:lvl6pPr marL="2740750" lvl="5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000"/>
              <a:buNone/>
              <a:defRPr sz="1100"/>
            </a:lvl6pPr>
            <a:lvl7pPr marL="3197520" lvl="6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000"/>
              <a:buNone/>
              <a:defRPr sz="1100"/>
            </a:lvl7pPr>
            <a:lvl8pPr marL="3654291" lvl="7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000"/>
              <a:buNone/>
              <a:defRPr sz="1100"/>
            </a:lvl8pPr>
            <a:lvl9pPr marL="4111104" lvl="8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000"/>
              <a:buNone/>
              <a:defRPr sz="1100"/>
            </a:lvl9pPr>
          </a:lstStyle>
          <a:p>
            <a:endParaRPr/>
          </a:p>
        </p:txBody>
      </p:sp>
      <p:sp>
        <p:nvSpPr>
          <p:cNvPr id="107" name="Google Shape;107;p14"/>
          <p:cNvSpPr txBox="1">
            <a:spLocks noGrp="1"/>
          </p:cNvSpPr>
          <p:nvPr>
            <p:ph type="dt" idx="10"/>
          </p:nvPr>
        </p:nvSpPr>
        <p:spPr>
          <a:xfrm>
            <a:off x="7678737" y="5883276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" name="Google Shape;108;p14"/>
          <p:cNvSpPr txBox="1">
            <a:spLocks noGrp="1"/>
          </p:cNvSpPr>
          <p:nvPr>
            <p:ph type="ftr" idx="11"/>
          </p:nvPr>
        </p:nvSpPr>
        <p:spPr>
          <a:xfrm>
            <a:off x="913822" y="5883276"/>
            <a:ext cx="6672887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" name="Google Shape;109;p14"/>
          <p:cNvSpPr txBox="1">
            <a:spLocks noGrp="1"/>
          </p:cNvSpPr>
          <p:nvPr>
            <p:ph type="sldNum" idx="12"/>
          </p:nvPr>
        </p:nvSpPr>
        <p:spPr>
          <a:xfrm>
            <a:off x="10514059" y="5883276"/>
            <a:ext cx="764215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9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7" name="Google Shape;967;p18"/>
          <p:cNvGrpSpPr/>
          <p:nvPr/>
        </p:nvGrpSpPr>
        <p:grpSpPr>
          <a:xfrm>
            <a:off x="-2241034" y="-5632925"/>
            <a:ext cx="21573068" cy="18600449"/>
            <a:chOff x="-1680776" y="-4224695"/>
            <a:chExt cx="16179801" cy="13950337"/>
          </a:xfrm>
        </p:grpSpPr>
        <p:pic>
          <p:nvPicPr>
            <p:cNvPr id="968" name="Google Shape;968;p18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rot="-3224823">
              <a:off x="-140037" y="3490385"/>
              <a:ext cx="5882028" cy="48557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69" name="Google Shape;969;p18"/>
            <p:cNvPicPr preferRelativeResize="0"/>
            <p:nvPr/>
          </p:nvPicPr>
          <p:blipFill>
            <a:blip r:embed="rId3">
              <a:alphaModFix amt="56000"/>
            </a:blip>
            <a:stretch>
              <a:fillRect/>
            </a:stretch>
          </p:blipFill>
          <p:spPr>
            <a:xfrm rot="10800000" flipH="1">
              <a:off x="7048980" y="-1210521"/>
              <a:ext cx="6114874" cy="51435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70" name="Google Shape;970;p18"/>
            <p:cNvPicPr preferRelativeResize="0"/>
            <p:nvPr/>
          </p:nvPicPr>
          <p:blipFill>
            <a:blip r:embed="rId4">
              <a:alphaModFix amt="52000"/>
            </a:blip>
            <a:stretch>
              <a:fillRect/>
            </a:stretch>
          </p:blipFill>
          <p:spPr>
            <a:xfrm rot="5400000">
              <a:off x="5834261" y="-3262046"/>
              <a:ext cx="4474637" cy="5143502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71" name="Google Shape;971;p18"/>
            <p:cNvPicPr preferRelativeResize="0"/>
            <p:nvPr/>
          </p:nvPicPr>
          <p:blipFill>
            <a:blip r:embed="rId5">
              <a:alphaModFix amt="47000"/>
            </a:blip>
            <a:stretch>
              <a:fillRect/>
            </a:stretch>
          </p:blipFill>
          <p:spPr>
            <a:xfrm rot="-1342742">
              <a:off x="-977911" y="-3287812"/>
              <a:ext cx="5882021" cy="4855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72" name="Google Shape;972;p18"/>
            <p:cNvPicPr preferRelativeResize="0"/>
            <p:nvPr/>
          </p:nvPicPr>
          <p:blipFill>
            <a:blip r:embed="rId6">
              <a:alphaModFix amt="58000"/>
            </a:blip>
            <a:stretch>
              <a:fillRect/>
            </a:stretch>
          </p:blipFill>
          <p:spPr>
            <a:xfrm rot="10599510">
              <a:off x="-546556" y="1325195"/>
              <a:ext cx="1787179" cy="4287368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73" name="Google Shape;973;p18"/>
            <p:cNvPicPr preferRelativeResize="0"/>
            <p:nvPr/>
          </p:nvPicPr>
          <p:blipFill>
            <a:blip r:embed="rId7">
              <a:alphaModFix amt="45000"/>
            </a:blip>
            <a:stretch>
              <a:fillRect/>
            </a:stretch>
          </p:blipFill>
          <p:spPr>
            <a:xfrm rot="380280">
              <a:off x="6197600" y="3797979"/>
              <a:ext cx="8158655" cy="3038274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74" name="Google Shape;974;p18"/>
          <p:cNvSpPr txBox="1">
            <a:spLocks noGrp="1"/>
          </p:cNvSpPr>
          <p:nvPr>
            <p:ph type="title"/>
          </p:nvPr>
        </p:nvSpPr>
        <p:spPr>
          <a:xfrm>
            <a:off x="3053400" y="4101444"/>
            <a:ext cx="6085200" cy="7092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975" name="Google Shape;975;p18"/>
          <p:cNvSpPr txBox="1">
            <a:spLocks noGrp="1"/>
          </p:cNvSpPr>
          <p:nvPr>
            <p:ph type="subTitle" idx="1"/>
          </p:nvPr>
        </p:nvSpPr>
        <p:spPr>
          <a:xfrm>
            <a:off x="2140200" y="2062711"/>
            <a:ext cx="7911600" cy="24132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76" name="Google Shape;976;p18"/>
          <p:cNvGrpSpPr/>
          <p:nvPr/>
        </p:nvGrpSpPr>
        <p:grpSpPr>
          <a:xfrm rot="5400065">
            <a:off x="11556229" y="-1506452"/>
            <a:ext cx="1792503" cy="2660416"/>
            <a:chOff x="272875" y="1527563"/>
            <a:chExt cx="255950" cy="455000"/>
          </a:xfrm>
        </p:grpSpPr>
        <p:sp>
          <p:nvSpPr>
            <p:cNvPr id="977" name="Google Shape;977;p18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78" name="Google Shape;978;p18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79" name="Google Shape;979;p18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0" name="Google Shape;980;p18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1" name="Google Shape;981;p18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2" name="Google Shape;982;p18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3" name="Google Shape;983;p18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4" name="Google Shape;984;p18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5" name="Google Shape;985;p18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6" name="Google Shape;986;p18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7" name="Google Shape;987;p18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8" name="Google Shape;988;p18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9" name="Google Shape;989;p18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0" name="Google Shape;990;p18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1" name="Google Shape;991;p18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2" name="Google Shape;992;p18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3" name="Google Shape;993;p18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4" name="Google Shape;994;p18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5" name="Google Shape;995;p18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6" name="Google Shape;996;p18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7" name="Google Shape;997;p18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8" name="Google Shape;998;p18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9" name="Google Shape;999;p18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0" name="Google Shape;1000;p18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1" name="Google Shape;1001;p18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2" name="Google Shape;1002;p18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3" name="Google Shape;1003;p18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4" name="Google Shape;1004;p18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5" name="Google Shape;1005;p18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6" name="Google Shape;1006;p18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7" name="Google Shape;1007;p18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8" name="Google Shape;1008;p18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9" name="Google Shape;1009;p18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10" name="Google Shape;1010;p18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11" name="Google Shape;1011;p18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012" name="Google Shape;1012;p18"/>
          <p:cNvSpPr/>
          <p:nvPr/>
        </p:nvSpPr>
        <p:spPr>
          <a:xfrm rot="-7373435">
            <a:off x="-2024288" y="4037193"/>
            <a:ext cx="3020007" cy="2887680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06" tIns="121806" rIns="121806" bIns="121806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549408079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0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14" name="Google Shape;1014;p19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1541632" y="-1956213"/>
            <a:ext cx="4396519" cy="3035517"/>
          </a:xfrm>
          <a:prstGeom prst="rect">
            <a:avLst/>
          </a:prstGeom>
          <a:noFill/>
          <a:ln>
            <a:noFill/>
          </a:ln>
        </p:spPr>
      </p:pic>
      <p:pic>
        <p:nvPicPr>
          <p:cNvPr id="1015" name="Google Shape;1015;p19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16" name="Google Shape;1016;p19"/>
          <p:cNvGrpSpPr/>
          <p:nvPr/>
        </p:nvGrpSpPr>
        <p:grpSpPr>
          <a:xfrm rot="-8099954">
            <a:off x="34371" y="-1025166"/>
            <a:ext cx="1792489" cy="2660436"/>
            <a:chOff x="272875" y="1527563"/>
            <a:chExt cx="255950" cy="455000"/>
          </a:xfrm>
        </p:grpSpPr>
        <p:sp>
          <p:nvSpPr>
            <p:cNvPr id="1017" name="Google Shape;1017;p19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18" name="Google Shape;1018;p19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19" name="Google Shape;1019;p19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0" name="Google Shape;1020;p19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1" name="Google Shape;1021;p19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2" name="Google Shape;1022;p19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3" name="Google Shape;1023;p19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4" name="Google Shape;1024;p19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5" name="Google Shape;1025;p19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6" name="Google Shape;1026;p19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7" name="Google Shape;1027;p19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8" name="Google Shape;1028;p19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9" name="Google Shape;1029;p19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0" name="Google Shape;1030;p19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1" name="Google Shape;1031;p19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2" name="Google Shape;1032;p19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3" name="Google Shape;1033;p19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4" name="Google Shape;1034;p19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5" name="Google Shape;1035;p19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6" name="Google Shape;1036;p19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7" name="Google Shape;1037;p19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8" name="Google Shape;1038;p19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9" name="Google Shape;1039;p19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0" name="Google Shape;1040;p19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1" name="Google Shape;1041;p19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2" name="Google Shape;1042;p19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3" name="Google Shape;1043;p19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4" name="Google Shape;1044;p19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5" name="Google Shape;1045;p19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6" name="Google Shape;1046;p19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7" name="Google Shape;1047;p19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8" name="Google Shape;1048;p19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9" name="Google Shape;1049;p19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50" name="Google Shape;1050;p19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51" name="Google Shape;1051;p19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052" name="Google Shape;1052;p19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6814727" flipH="1">
            <a:off x="9939023" y="-1577075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1053" name="Google Shape;1053;p19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-1136126">
            <a:off x="5820217" y="5642072"/>
            <a:ext cx="10141073" cy="377650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54" name="Google Shape;1054;p19"/>
          <p:cNvGrpSpPr/>
          <p:nvPr/>
        </p:nvGrpSpPr>
        <p:grpSpPr>
          <a:xfrm rot="3618644">
            <a:off x="10249169" y="5121999"/>
            <a:ext cx="1792475" cy="3292860"/>
            <a:chOff x="272875" y="1419395"/>
            <a:chExt cx="255950" cy="563168"/>
          </a:xfrm>
        </p:grpSpPr>
        <p:sp>
          <p:nvSpPr>
            <p:cNvPr id="1055" name="Google Shape;1055;p19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56" name="Google Shape;1056;p19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57" name="Google Shape;1057;p19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58" name="Google Shape;1058;p19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59" name="Google Shape;1059;p19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0" name="Google Shape;1060;p19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1" name="Google Shape;1061;p19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2" name="Google Shape;1062;p19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3" name="Google Shape;1063;p19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4" name="Google Shape;1064;p19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5" name="Google Shape;1065;p19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6" name="Google Shape;1066;p19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7" name="Google Shape;1067;p19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8" name="Google Shape;1068;p19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9" name="Google Shape;1069;p19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0" name="Google Shape;1070;p19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1" name="Google Shape;1071;p19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2" name="Google Shape;1072;p19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3" name="Google Shape;1073;p19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4" name="Google Shape;1074;p19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5" name="Google Shape;1075;p19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6" name="Google Shape;1076;p19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7" name="Google Shape;1077;p19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8" name="Google Shape;1078;p19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9" name="Google Shape;1079;p19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0" name="Google Shape;1080;p19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1" name="Google Shape;1081;p19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2" name="Google Shape;1082;p19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3" name="Google Shape;1083;p19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4" name="Google Shape;1084;p19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5" name="Google Shape;1085;p19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6" name="Google Shape;1086;p19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7" name="Google Shape;1087;p19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8" name="Google Shape;1088;p19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9" name="Google Shape;1089;p19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090" name="Google Shape;1090;p19"/>
          <p:cNvSpPr txBox="1">
            <a:spLocks noGrp="1"/>
          </p:cNvSpPr>
          <p:nvPr>
            <p:ph type="title"/>
          </p:nvPr>
        </p:nvSpPr>
        <p:spPr>
          <a:xfrm>
            <a:off x="960000" y="3448288"/>
            <a:ext cx="3115200" cy="11900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1" name="Google Shape;1091;p19"/>
          <p:cNvSpPr txBox="1">
            <a:spLocks noGrp="1"/>
          </p:cNvSpPr>
          <p:nvPr>
            <p:ph type="subTitle" idx="1"/>
          </p:nvPr>
        </p:nvSpPr>
        <p:spPr>
          <a:xfrm>
            <a:off x="960000" y="4428172"/>
            <a:ext cx="3115200" cy="11900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2" name="Google Shape;1092;p19"/>
          <p:cNvSpPr txBox="1">
            <a:spLocks noGrp="1"/>
          </p:cNvSpPr>
          <p:nvPr>
            <p:ph type="title" idx="2"/>
          </p:nvPr>
        </p:nvSpPr>
        <p:spPr>
          <a:xfrm>
            <a:off x="4538400" y="3448288"/>
            <a:ext cx="3115200" cy="11900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3" name="Google Shape;1093;p19"/>
          <p:cNvSpPr txBox="1">
            <a:spLocks noGrp="1"/>
          </p:cNvSpPr>
          <p:nvPr>
            <p:ph type="subTitle" idx="3"/>
          </p:nvPr>
        </p:nvSpPr>
        <p:spPr>
          <a:xfrm>
            <a:off x="4538400" y="4428172"/>
            <a:ext cx="3115200" cy="11900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4" name="Google Shape;1094;p19"/>
          <p:cNvSpPr txBox="1">
            <a:spLocks noGrp="1"/>
          </p:cNvSpPr>
          <p:nvPr>
            <p:ph type="title" idx="4"/>
          </p:nvPr>
        </p:nvSpPr>
        <p:spPr>
          <a:xfrm>
            <a:off x="8133867" y="3448279"/>
            <a:ext cx="3115200" cy="11900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5" name="Google Shape;1095;p19"/>
          <p:cNvSpPr txBox="1">
            <a:spLocks noGrp="1"/>
          </p:cNvSpPr>
          <p:nvPr>
            <p:ph type="subTitle" idx="5"/>
          </p:nvPr>
        </p:nvSpPr>
        <p:spPr>
          <a:xfrm>
            <a:off x="8133867" y="4428172"/>
            <a:ext cx="3115200" cy="11900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6" name="Google Shape;1096;p19"/>
          <p:cNvSpPr txBox="1">
            <a:spLocks noGrp="1"/>
          </p:cNvSpPr>
          <p:nvPr>
            <p:ph type="ctrTitle" idx="6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77013027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0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" name="Google Shape;1098;p20"/>
          <p:cNvSpPr txBox="1">
            <a:spLocks noGrp="1"/>
          </p:cNvSpPr>
          <p:nvPr>
            <p:ph type="title"/>
          </p:nvPr>
        </p:nvSpPr>
        <p:spPr>
          <a:xfrm>
            <a:off x="1633101" y="1913948"/>
            <a:ext cx="2836000" cy="7036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9" name="Google Shape;1099;p20"/>
          <p:cNvSpPr txBox="1">
            <a:spLocks noGrp="1"/>
          </p:cNvSpPr>
          <p:nvPr>
            <p:ph type="subTitle" idx="1"/>
          </p:nvPr>
        </p:nvSpPr>
        <p:spPr>
          <a:xfrm>
            <a:off x="1633105" y="2552872"/>
            <a:ext cx="2836000" cy="12160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0" name="Google Shape;1100;p20"/>
          <p:cNvSpPr txBox="1">
            <a:spLocks noGrp="1"/>
          </p:cNvSpPr>
          <p:nvPr>
            <p:ph type="title" idx="2"/>
          </p:nvPr>
        </p:nvSpPr>
        <p:spPr>
          <a:xfrm>
            <a:off x="7769216" y="1913948"/>
            <a:ext cx="2836000" cy="7036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1" name="Google Shape;1101;p20"/>
          <p:cNvSpPr txBox="1">
            <a:spLocks noGrp="1"/>
          </p:cNvSpPr>
          <p:nvPr>
            <p:ph type="subTitle" idx="3"/>
          </p:nvPr>
        </p:nvSpPr>
        <p:spPr>
          <a:xfrm>
            <a:off x="7769219" y="2552872"/>
            <a:ext cx="2836000" cy="12160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2" name="Google Shape;1102;p20"/>
          <p:cNvSpPr txBox="1">
            <a:spLocks noGrp="1"/>
          </p:cNvSpPr>
          <p:nvPr>
            <p:ph type="title" idx="4"/>
          </p:nvPr>
        </p:nvSpPr>
        <p:spPr>
          <a:xfrm>
            <a:off x="1633101" y="3927668"/>
            <a:ext cx="2836000" cy="7036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3" name="Google Shape;1103;p20"/>
          <p:cNvSpPr txBox="1">
            <a:spLocks noGrp="1"/>
          </p:cNvSpPr>
          <p:nvPr>
            <p:ph type="subTitle" idx="5"/>
          </p:nvPr>
        </p:nvSpPr>
        <p:spPr>
          <a:xfrm>
            <a:off x="1633105" y="4631560"/>
            <a:ext cx="2836000" cy="1121600"/>
          </a:xfrm>
          <a:prstGeom prst="rect">
            <a:avLst/>
          </a:prstGeom>
        </p:spPr>
        <p:txBody>
          <a:bodyPr spcFirstLastPara="1" wrap="square" lIns="121806" tIns="121806" rIns="121806" bIns="121806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4" name="Google Shape;1104;p20"/>
          <p:cNvSpPr txBox="1">
            <a:spLocks noGrp="1"/>
          </p:cNvSpPr>
          <p:nvPr>
            <p:ph type="title" idx="6"/>
          </p:nvPr>
        </p:nvSpPr>
        <p:spPr>
          <a:xfrm>
            <a:off x="7769152" y="3927668"/>
            <a:ext cx="2836000" cy="7036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5" name="Google Shape;1105;p20"/>
          <p:cNvSpPr txBox="1">
            <a:spLocks noGrp="1"/>
          </p:cNvSpPr>
          <p:nvPr>
            <p:ph type="subTitle" idx="7"/>
          </p:nvPr>
        </p:nvSpPr>
        <p:spPr>
          <a:xfrm>
            <a:off x="7769219" y="4631560"/>
            <a:ext cx="2836000" cy="1121600"/>
          </a:xfrm>
          <a:prstGeom prst="rect">
            <a:avLst/>
          </a:prstGeom>
        </p:spPr>
        <p:txBody>
          <a:bodyPr spcFirstLastPara="1" wrap="square" lIns="121806" tIns="121806" rIns="121806" bIns="121806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06" name="Google Shape;1106;p20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1555392" y="-1694293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07" name="Google Shape;1107;p20"/>
          <p:cNvGrpSpPr/>
          <p:nvPr/>
        </p:nvGrpSpPr>
        <p:grpSpPr>
          <a:xfrm rot="-8099954">
            <a:off x="20587" y="-763246"/>
            <a:ext cx="1792489" cy="2660436"/>
            <a:chOff x="272875" y="1527563"/>
            <a:chExt cx="255950" cy="455000"/>
          </a:xfrm>
        </p:grpSpPr>
        <p:sp>
          <p:nvSpPr>
            <p:cNvPr id="1108" name="Google Shape;1108;p20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09" name="Google Shape;1109;p20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0" name="Google Shape;1110;p20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1" name="Google Shape;1111;p20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2" name="Google Shape;1112;p20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3" name="Google Shape;1113;p20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4" name="Google Shape;1114;p20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5" name="Google Shape;1115;p20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6" name="Google Shape;1116;p20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7" name="Google Shape;1117;p20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8" name="Google Shape;1118;p20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9" name="Google Shape;1119;p20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0" name="Google Shape;1120;p20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1" name="Google Shape;1121;p20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2" name="Google Shape;1122;p20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3" name="Google Shape;1123;p20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4" name="Google Shape;1124;p20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5" name="Google Shape;1125;p20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6" name="Google Shape;1126;p20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7" name="Google Shape;1127;p20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8" name="Google Shape;1128;p20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9" name="Google Shape;1129;p20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0" name="Google Shape;1130;p20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1" name="Google Shape;1131;p20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2" name="Google Shape;1132;p20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3" name="Google Shape;1133;p20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4" name="Google Shape;1134;p20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5" name="Google Shape;1135;p20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6" name="Google Shape;1136;p20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7" name="Google Shape;1137;p20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8" name="Google Shape;1138;p20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9" name="Google Shape;1139;p20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40" name="Google Shape;1140;p20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41" name="Google Shape;1141;p20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42" name="Google Shape;1142;p20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143" name="Google Shape;1143;p20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10146557" y="-1463541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1144" name="Google Shape;1144;p20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10754694">
            <a:off x="3330643" y="5983035"/>
            <a:ext cx="10141079" cy="377650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45" name="Google Shape;1145;p20"/>
          <p:cNvGrpSpPr/>
          <p:nvPr/>
        </p:nvGrpSpPr>
        <p:grpSpPr>
          <a:xfrm flipH="1">
            <a:off x="-832500" y="4650198"/>
            <a:ext cx="1792503" cy="3292879"/>
            <a:chOff x="272875" y="1419395"/>
            <a:chExt cx="255950" cy="563168"/>
          </a:xfrm>
        </p:grpSpPr>
        <p:sp>
          <p:nvSpPr>
            <p:cNvPr id="1146" name="Google Shape;1146;p20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47" name="Google Shape;1147;p20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48" name="Google Shape;1148;p20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49" name="Google Shape;1149;p20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0" name="Google Shape;1150;p20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1" name="Google Shape;1151;p20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2" name="Google Shape;1152;p20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3" name="Google Shape;1153;p20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4" name="Google Shape;1154;p20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5" name="Google Shape;1155;p20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6" name="Google Shape;1156;p20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7" name="Google Shape;1157;p20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8" name="Google Shape;1158;p20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9" name="Google Shape;1159;p20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0" name="Google Shape;1160;p20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1" name="Google Shape;1161;p20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2" name="Google Shape;1162;p20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3" name="Google Shape;1163;p20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4" name="Google Shape;1164;p20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5" name="Google Shape;1165;p20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6" name="Google Shape;1166;p20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7" name="Google Shape;1167;p20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8" name="Google Shape;1168;p20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9" name="Google Shape;1169;p20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0" name="Google Shape;1170;p20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1" name="Google Shape;1171;p20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2" name="Google Shape;1172;p20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3" name="Google Shape;1173;p20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4" name="Google Shape;1174;p20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5" name="Google Shape;1175;p20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6" name="Google Shape;1176;p20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7" name="Google Shape;1177;p20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8" name="Google Shape;1178;p20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9" name="Google Shape;1179;p20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80" name="Google Shape;1180;p20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181" name="Google Shape;1181;p20"/>
          <p:cNvSpPr txBox="1">
            <a:spLocks noGrp="1"/>
          </p:cNvSpPr>
          <p:nvPr>
            <p:ph type="ctrTitle" idx="8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1182" name="Google Shape;1182;p20"/>
          <p:cNvSpPr/>
          <p:nvPr/>
        </p:nvSpPr>
        <p:spPr>
          <a:xfrm rot="3176794">
            <a:off x="10280796" y="5421323"/>
            <a:ext cx="3019981" cy="2887657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06" tIns="121806" rIns="121806" bIns="121806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2894437138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1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" name="Google Shape;1184;p21"/>
          <p:cNvSpPr txBox="1">
            <a:spLocks noGrp="1"/>
          </p:cNvSpPr>
          <p:nvPr>
            <p:ph type="title"/>
          </p:nvPr>
        </p:nvSpPr>
        <p:spPr>
          <a:xfrm>
            <a:off x="2264823" y="1866732"/>
            <a:ext cx="3822800" cy="7036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85" name="Google Shape;1185;p21"/>
          <p:cNvSpPr txBox="1">
            <a:spLocks noGrp="1"/>
          </p:cNvSpPr>
          <p:nvPr>
            <p:ph type="subTitle" idx="1"/>
          </p:nvPr>
        </p:nvSpPr>
        <p:spPr>
          <a:xfrm>
            <a:off x="2264823" y="2687293"/>
            <a:ext cx="3822800" cy="1216000"/>
          </a:xfrm>
          <a:prstGeom prst="rect">
            <a:avLst/>
          </a:prstGeom>
        </p:spPr>
        <p:txBody>
          <a:bodyPr spcFirstLastPara="1" wrap="square" lIns="121806" tIns="121806" rIns="121806" bIns="121806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6" name="Google Shape;1186;p21"/>
          <p:cNvSpPr txBox="1">
            <a:spLocks noGrp="1"/>
          </p:cNvSpPr>
          <p:nvPr>
            <p:ph type="title" idx="2"/>
          </p:nvPr>
        </p:nvSpPr>
        <p:spPr>
          <a:xfrm flipH="1">
            <a:off x="6124315" y="1866732"/>
            <a:ext cx="3822800" cy="7036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87" name="Google Shape;1187;p21"/>
          <p:cNvSpPr txBox="1">
            <a:spLocks noGrp="1"/>
          </p:cNvSpPr>
          <p:nvPr>
            <p:ph type="subTitle" idx="3"/>
          </p:nvPr>
        </p:nvSpPr>
        <p:spPr>
          <a:xfrm>
            <a:off x="6124315" y="2687293"/>
            <a:ext cx="3822800" cy="1216000"/>
          </a:xfrm>
          <a:prstGeom prst="rect">
            <a:avLst/>
          </a:prstGeom>
        </p:spPr>
        <p:txBody>
          <a:bodyPr spcFirstLastPara="1" wrap="square" lIns="121806" tIns="121806" rIns="121806" bIns="121806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8" name="Google Shape;1188;p21"/>
          <p:cNvSpPr txBox="1">
            <a:spLocks noGrp="1"/>
          </p:cNvSpPr>
          <p:nvPr>
            <p:ph type="title" idx="4"/>
          </p:nvPr>
        </p:nvSpPr>
        <p:spPr>
          <a:xfrm>
            <a:off x="2264823" y="4005876"/>
            <a:ext cx="3822800" cy="7036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89" name="Google Shape;1189;p21"/>
          <p:cNvSpPr txBox="1">
            <a:spLocks noGrp="1"/>
          </p:cNvSpPr>
          <p:nvPr>
            <p:ph type="subTitle" idx="5"/>
          </p:nvPr>
        </p:nvSpPr>
        <p:spPr>
          <a:xfrm>
            <a:off x="2264823" y="4826168"/>
            <a:ext cx="3822800" cy="1216000"/>
          </a:xfrm>
          <a:prstGeom prst="rect">
            <a:avLst/>
          </a:prstGeom>
        </p:spPr>
        <p:txBody>
          <a:bodyPr spcFirstLastPara="1" wrap="square" lIns="121806" tIns="121806" rIns="121806" bIns="121806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0" name="Google Shape;1190;p21"/>
          <p:cNvSpPr txBox="1">
            <a:spLocks noGrp="1"/>
          </p:cNvSpPr>
          <p:nvPr>
            <p:ph type="title" idx="6"/>
          </p:nvPr>
        </p:nvSpPr>
        <p:spPr>
          <a:xfrm flipH="1">
            <a:off x="6124315" y="4005876"/>
            <a:ext cx="3822800" cy="7036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91" name="Google Shape;1191;p21"/>
          <p:cNvSpPr txBox="1">
            <a:spLocks noGrp="1"/>
          </p:cNvSpPr>
          <p:nvPr>
            <p:ph type="subTitle" idx="7"/>
          </p:nvPr>
        </p:nvSpPr>
        <p:spPr>
          <a:xfrm>
            <a:off x="6124315" y="4826168"/>
            <a:ext cx="3822800" cy="1216000"/>
          </a:xfrm>
          <a:prstGeom prst="rect">
            <a:avLst/>
          </a:prstGeom>
        </p:spPr>
        <p:txBody>
          <a:bodyPr spcFirstLastPara="1" wrap="square" lIns="121806" tIns="121806" rIns="121806" bIns="121806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92" name="Google Shape;1192;p21"/>
          <p:cNvPicPr preferRelativeResize="0"/>
          <p:nvPr/>
        </p:nvPicPr>
        <p:blipFill>
          <a:blip r:embed="rId2">
            <a:alphaModFix amt="47000"/>
          </a:blip>
          <a:stretch>
            <a:fillRect/>
          </a:stretch>
        </p:blipFill>
        <p:spPr>
          <a:xfrm rot="1331770">
            <a:off x="-2637019" y="5095932"/>
            <a:ext cx="3986536" cy="329096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93" name="Google Shape;1193;p21"/>
          <p:cNvGrpSpPr/>
          <p:nvPr/>
        </p:nvGrpSpPr>
        <p:grpSpPr>
          <a:xfrm rot="-987768">
            <a:off x="-978524" y="5167513"/>
            <a:ext cx="1792479" cy="2660411"/>
            <a:chOff x="272875" y="1527563"/>
            <a:chExt cx="255950" cy="455000"/>
          </a:xfrm>
        </p:grpSpPr>
        <p:sp>
          <p:nvSpPr>
            <p:cNvPr id="1194" name="Google Shape;1194;p21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95" name="Google Shape;1195;p21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96" name="Google Shape;1196;p21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97" name="Google Shape;1197;p21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98" name="Google Shape;1198;p21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99" name="Google Shape;1199;p21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0" name="Google Shape;1200;p21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1" name="Google Shape;1201;p21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2" name="Google Shape;1202;p21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3" name="Google Shape;1203;p21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4" name="Google Shape;1204;p21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5" name="Google Shape;1205;p21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6" name="Google Shape;1206;p21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7" name="Google Shape;1207;p21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8" name="Google Shape;1208;p21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9" name="Google Shape;1209;p21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0" name="Google Shape;1210;p21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1" name="Google Shape;1211;p21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2" name="Google Shape;1212;p21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3" name="Google Shape;1213;p21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4" name="Google Shape;1214;p21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5" name="Google Shape;1215;p21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6" name="Google Shape;1216;p21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7" name="Google Shape;1217;p21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8" name="Google Shape;1218;p21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9" name="Google Shape;1219;p21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0" name="Google Shape;1220;p21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1" name="Google Shape;1221;p21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2" name="Google Shape;1222;p21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3" name="Google Shape;1223;p21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4" name="Google Shape;1224;p21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5" name="Google Shape;1225;p21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6" name="Google Shape;1226;p21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7" name="Google Shape;1227;p21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8" name="Google Shape;1228;p21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229" name="Google Shape;1229;p21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flipH="1">
            <a:off x="10412593" y="5519595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1230" name="Google Shape;1230;p21"/>
          <p:cNvPicPr preferRelativeResize="0"/>
          <p:nvPr/>
        </p:nvPicPr>
        <p:blipFill>
          <a:blip r:embed="rId4">
            <a:alphaModFix amt="62000"/>
          </a:blip>
          <a:stretch>
            <a:fillRect/>
          </a:stretch>
        </p:blipFill>
        <p:spPr>
          <a:xfrm rot="9368145" flipH="1">
            <a:off x="-2012207" y="-1661341"/>
            <a:ext cx="3859827" cy="345776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31" name="Google Shape;1231;p21"/>
          <p:cNvGrpSpPr/>
          <p:nvPr/>
        </p:nvGrpSpPr>
        <p:grpSpPr>
          <a:xfrm rot="5400065">
            <a:off x="11556229" y="-1506452"/>
            <a:ext cx="1792503" cy="2660416"/>
            <a:chOff x="272875" y="1527563"/>
            <a:chExt cx="255950" cy="455000"/>
          </a:xfrm>
        </p:grpSpPr>
        <p:sp>
          <p:nvSpPr>
            <p:cNvPr id="1232" name="Google Shape;1232;p21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3" name="Google Shape;1233;p21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4" name="Google Shape;1234;p21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5" name="Google Shape;1235;p21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6" name="Google Shape;1236;p21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7" name="Google Shape;1237;p21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8" name="Google Shape;1238;p21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9" name="Google Shape;1239;p21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0" name="Google Shape;1240;p21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1" name="Google Shape;1241;p21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2" name="Google Shape;1242;p21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3" name="Google Shape;1243;p21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4" name="Google Shape;1244;p21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5" name="Google Shape;1245;p21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6" name="Google Shape;1246;p21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7" name="Google Shape;1247;p21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8" name="Google Shape;1248;p21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9" name="Google Shape;1249;p21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0" name="Google Shape;1250;p21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1" name="Google Shape;1251;p21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2" name="Google Shape;1252;p21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3" name="Google Shape;1253;p21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4" name="Google Shape;1254;p21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5" name="Google Shape;1255;p21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6" name="Google Shape;1256;p21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7" name="Google Shape;1257;p21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8" name="Google Shape;1258;p21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9" name="Google Shape;1259;p21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0" name="Google Shape;1260;p21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1" name="Google Shape;1261;p21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2" name="Google Shape;1262;p21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3" name="Google Shape;1263;p21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4" name="Google Shape;1264;p21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5" name="Google Shape;1265;p21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6" name="Google Shape;1266;p21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267" name="Google Shape;1267;p21"/>
          <p:cNvPicPr preferRelativeResize="0"/>
          <p:nvPr/>
        </p:nvPicPr>
        <p:blipFill>
          <a:blip r:embed="rId2">
            <a:alphaModFix amt="47000"/>
          </a:blip>
          <a:stretch>
            <a:fillRect/>
          </a:stretch>
        </p:blipFill>
        <p:spPr>
          <a:xfrm rot="-10643014">
            <a:off x="10591274" y="-2012413"/>
            <a:ext cx="3986537" cy="3290969"/>
          </a:xfrm>
          <a:prstGeom prst="rect">
            <a:avLst/>
          </a:prstGeom>
          <a:noFill/>
          <a:ln>
            <a:noFill/>
          </a:ln>
        </p:spPr>
      </p:pic>
      <p:sp>
        <p:nvSpPr>
          <p:cNvPr id="1268" name="Google Shape;1268;p21"/>
          <p:cNvSpPr txBox="1">
            <a:spLocks noGrp="1"/>
          </p:cNvSpPr>
          <p:nvPr>
            <p:ph type="ctrTitle" idx="8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1269" name="Google Shape;1269;p21"/>
          <p:cNvSpPr/>
          <p:nvPr/>
        </p:nvSpPr>
        <p:spPr>
          <a:xfrm rot="-7373435">
            <a:off x="-2024288" y="4037193"/>
            <a:ext cx="3020007" cy="2887680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06" tIns="121806" rIns="121806" bIns="121806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1569170256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">
  <p:cSld name="Title and six columns ">
    <p:spTree>
      <p:nvGrpSpPr>
        <p:cNvPr id="1" name="Shape 1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71" name="Google Shape;1271;p22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1541632" y="-1956213"/>
            <a:ext cx="4396519" cy="3035517"/>
          </a:xfrm>
          <a:prstGeom prst="rect">
            <a:avLst/>
          </a:prstGeom>
          <a:noFill/>
          <a:ln>
            <a:noFill/>
          </a:ln>
        </p:spPr>
      </p:pic>
      <p:pic>
        <p:nvPicPr>
          <p:cNvPr id="1272" name="Google Shape;1272;p22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73" name="Google Shape;1273;p22"/>
          <p:cNvGrpSpPr/>
          <p:nvPr/>
        </p:nvGrpSpPr>
        <p:grpSpPr>
          <a:xfrm rot="-8099954">
            <a:off x="34371" y="-1025166"/>
            <a:ext cx="1792489" cy="2660436"/>
            <a:chOff x="272875" y="1527563"/>
            <a:chExt cx="255950" cy="455000"/>
          </a:xfrm>
        </p:grpSpPr>
        <p:sp>
          <p:nvSpPr>
            <p:cNvPr id="1274" name="Google Shape;1274;p22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75" name="Google Shape;1275;p22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76" name="Google Shape;1276;p22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77" name="Google Shape;1277;p22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78" name="Google Shape;1278;p22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79" name="Google Shape;1279;p22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0" name="Google Shape;1280;p22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1" name="Google Shape;1281;p22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2" name="Google Shape;1282;p22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3" name="Google Shape;1283;p22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4" name="Google Shape;1284;p22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5" name="Google Shape;1285;p22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6" name="Google Shape;1286;p22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7" name="Google Shape;1287;p22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8" name="Google Shape;1288;p22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9" name="Google Shape;1289;p22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0" name="Google Shape;1290;p22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1" name="Google Shape;1291;p22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2" name="Google Shape;1292;p22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3" name="Google Shape;1293;p22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4" name="Google Shape;1294;p22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5" name="Google Shape;1295;p22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6" name="Google Shape;1296;p22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7" name="Google Shape;1297;p22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8" name="Google Shape;1298;p22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9" name="Google Shape;1299;p22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0" name="Google Shape;1300;p22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1" name="Google Shape;1301;p22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2" name="Google Shape;1302;p22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3" name="Google Shape;1303;p22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4" name="Google Shape;1304;p22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5" name="Google Shape;1305;p22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6" name="Google Shape;1306;p22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7" name="Google Shape;1307;p22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8" name="Google Shape;1308;p22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309" name="Google Shape;1309;p22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6814727" flipH="1">
            <a:off x="9939023" y="-1577075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1310" name="Google Shape;1310;p22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-1136126">
            <a:off x="5820217" y="5642072"/>
            <a:ext cx="10141073" cy="377650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311" name="Google Shape;1311;p22"/>
          <p:cNvGrpSpPr/>
          <p:nvPr/>
        </p:nvGrpSpPr>
        <p:grpSpPr>
          <a:xfrm rot="3618644">
            <a:off x="10249169" y="5121999"/>
            <a:ext cx="1792475" cy="3292860"/>
            <a:chOff x="272875" y="1419395"/>
            <a:chExt cx="255950" cy="563168"/>
          </a:xfrm>
        </p:grpSpPr>
        <p:sp>
          <p:nvSpPr>
            <p:cNvPr id="1312" name="Google Shape;1312;p22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3" name="Google Shape;1313;p22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4" name="Google Shape;1314;p22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5" name="Google Shape;1315;p22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6" name="Google Shape;1316;p22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7" name="Google Shape;1317;p22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8" name="Google Shape;1318;p22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9" name="Google Shape;1319;p22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0" name="Google Shape;1320;p22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1" name="Google Shape;1321;p22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2" name="Google Shape;1322;p22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3" name="Google Shape;1323;p22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4" name="Google Shape;1324;p22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5" name="Google Shape;1325;p22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6" name="Google Shape;1326;p22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7" name="Google Shape;1327;p22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8" name="Google Shape;1328;p22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9" name="Google Shape;1329;p22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0" name="Google Shape;1330;p22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1" name="Google Shape;1331;p22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2" name="Google Shape;1332;p22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3" name="Google Shape;1333;p22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4" name="Google Shape;1334;p22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5" name="Google Shape;1335;p22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6" name="Google Shape;1336;p22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7" name="Google Shape;1337;p22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8" name="Google Shape;1338;p22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9" name="Google Shape;1339;p22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0" name="Google Shape;1340;p22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1" name="Google Shape;1341;p22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2" name="Google Shape;1342;p22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3" name="Google Shape;1343;p22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4" name="Google Shape;1344;p22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5" name="Google Shape;1345;p22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6" name="Google Shape;1346;p22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347" name="Google Shape;1347;p22"/>
          <p:cNvSpPr txBox="1">
            <a:spLocks noGrp="1"/>
          </p:cNvSpPr>
          <p:nvPr>
            <p:ph type="title"/>
          </p:nvPr>
        </p:nvSpPr>
        <p:spPr>
          <a:xfrm>
            <a:off x="973767" y="4707069"/>
            <a:ext cx="3115200" cy="6228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348" name="Google Shape;1348;p22"/>
          <p:cNvSpPr txBox="1">
            <a:spLocks noGrp="1"/>
          </p:cNvSpPr>
          <p:nvPr>
            <p:ph type="subTitle" idx="1"/>
          </p:nvPr>
        </p:nvSpPr>
        <p:spPr>
          <a:xfrm>
            <a:off x="973767" y="5221133"/>
            <a:ext cx="3115200" cy="10228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9" name="Google Shape;1349;p22"/>
          <p:cNvSpPr txBox="1">
            <a:spLocks noGrp="1"/>
          </p:cNvSpPr>
          <p:nvPr>
            <p:ph type="title" idx="2"/>
          </p:nvPr>
        </p:nvSpPr>
        <p:spPr>
          <a:xfrm>
            <a:off x="4540435" y="4707069"/>
            <a:ext cx="3115200" cy="6228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350" name="Google Shape;1350;p22"/>
          <p:cNvSpPr txBox="1">
            <a:spLocks noGrp="1"/>
          </p:cNvSpPr>
          <p:nvPr>
            <p:ph type="subTitle" idx="3"/>
          </p:nvPr>
        </p:nvSpPr>
        <p:spPr>
          <a:xfrm>
            <a:off x="4540435" y="5221133"/>
            <a:ext cx="3115200" cy="10228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1" name="Google Shape;1351;p22"/>
          <p:cNvSpPr txBox="1">
            <a:spLocks noGrp="1"/>
          </p:cNvSpPr>
          <p:nvPr>
            <p:ph type="title" idx="4"/>
          </p:nvPr>
        </p:nvSpPr>
        <p:spPr>
          <a:xfrm>
            <a:off x="8101711" y="4707069"/>
            <a:ext cx="3115200" cy="6228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352" name="Google Shape;1352;p22"/>
          <p:cNvSpPr txBox="1">
            <a:spLocks noGrp="1"/>
          </p:cNvSpPr>
          <p:nvPr>
            <p:ph type="subTitle" idx="5"/>
          </p:nvPr>
        </p:nvSpPr>
        <p:spPr>
          <a:xfrm>
            <a:off x="8101711" y="5221133"/>
            <a:ext cx="3115200" cy="10228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3" name="Google Shape;1353;p22"/>
          <p:cNvSpPr txBox="1">
            <a:spLocks noGrp="1"/>
          </p:cNvSpPr>
          <p:nvPr>
            <p:ph type="ctrTitle" idx="6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1354" name="Google Shape;1354;p22"/>
          <p:cNvSpPr txBox="1">
            <a:spLocks noGrp="1"/>
          </p:cNvSpPr>
          <p:nvPr>
            <p:ph type="title" idx="7"/>
          </p:nvPr>
        </p:nvSpPr>
        <p:spPr>
          <a:xfrm>
            <a:off x="973767" y="2418127"/>
            <a:ext cx="3115200" cy="6228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355" name="Google Shape;1355;p22"/>
          <p:cNvSpPr txBox="1">
            <a:spLocks noGrp="1"/>
          </p:cNvSpPr>
          <p:nvPr>
            <p:ph type="subTitle" idx="8"/>
          </p:nvPr>
        </p:nvSpPr>
        <p:spPr>
          <a:xfrm>
            <a:off x="973767" y="2927884"/>
            <a:ext cx="3115200" cy="10228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6" name="Google Shape;1356;p22"/>
          <p:cNvSpPr txBox="1">
            <a:spLocks noGrp="1"/>
          </p:cNvSpPr>
          <p:nvPr>
            <p:ph type="title" idx="9"/>
          </p:nvPr>
        </p:nvSpPr>
        <p:spPr>
          <a:xfrm>
            <a:off x="4540435" y="2418127"/>
            <a:ext cx="3115200" cy="6228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357" name="Google Shape;1357;p22"/>
          <p:cNvSpPr txBox="1">
            <a:spLocks noGrp="1"/>
          </p:cNvSpPr>
          <p:nvPr>
            <p:ph type="subTitle" idx="13"/>
          </p:nvPr>
        </p:nvSpPr>
        <p:spPr>
          <a:xfrm>
            <a:off x="4540435" y="2927884"/>
            <a:ext cx="3115200" cy="10228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8" name="Google Shape;1358;p22"/>
          <p:cNvSpPr txBox="1">
            <a:spLocks noGrp="1"/>
          </p:cNvSpPr>
          <p:nvPr>
            <p:ph type="title" idx="14"/>
          </p:nvPr>
        </p:nvSpPr>
        <p:spPr>
          <a:xfrm>
            <a:off x="8101711" y="2418127"/>
            <a:ext cx="3115200" cy="6228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359" name="Google Shape;1359;p22"/>
          <p:cNvSpPr txBox="1">
            <a:spLocks noGrp="1"/>
          </p:cNvSpPr>
          <p:nvPr>
            <p:ph type="subTitle" idx="15"/>
          </p:nvPr>
        </p:nvSpPr>
        <p:spPr>
          <a:xfrm>
            <a:off x="8101711" y="2927884"/>
            <a:ext cx="3115200" cy="10228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25401142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 only 5">
    <p:spTree>
      <p:nvGrpSpPr>
        <p:cNvPr id="1" name="Shape 1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1" name="Google Shape;1361;p23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2188736" y="-2293211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362" name="Google Shape;1362;p23"/>
          <p:cNvGrpSpPr/>
          <p:nvPr/>
        </p:nvGrpSpPr>
        <p:grpSpPr>
          <a:xfrm rot="-8099954">
            <a:off x="-612769" y="-1362162"/>
            <a:ext cx="1792489" cy="2660436"/>
            <a:chOff x="272875" y="1527563"/>
            <a:chExt cx="255950" cy="455000"/>
          </a:xfrm>
        </p:grpSpPr>
        <p:sp>
          <p:nvSpPr>
            <p:cNvPr id="1363" name="Google Shape;1363;p2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64" name="Google Shape;1364;p2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65" name="Google Shape;1365;p2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66" name="Google Shape;1366;p2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67" name="Google Shape;1367;p2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68" name="Google Shape;1368;p2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69" name="Google Shape;1369;p2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0" name="Google Shape;1370;p2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1" name="Google Shape;1371;p2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2" name="Google Shape;1372;p2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3" name="Google Shape;1373;p2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4" name="Google Shape;1374;p2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5" name="Google Shape;1375;p2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6" name="Google Shape;1376;p2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7" name="Google Shape;1377;p2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8" name="Google Shape;1378;p2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9" name="Google Shape;1379;p23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0" name="Google Shape;1380;p23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1" name="Google Shape;1381;p2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2" name="Google Shape;1382;p23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3" name="Google Shape;1383;p2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4" name="Google Shape;1384;p2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5" name="Google Shape;1385;p2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6" name="Google Shape;1386;p2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7" name="Google Shape;1387;p2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8" name="Google Shape;1388;p2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9" name="Google Shape;1389;p2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0" name="Google Shape;1390;p2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1" name="Google Shape;1391;p2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2" name="Google Shape;1392;p23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3" name="Google Shape;1393;p2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4" name="Google Shape;1394;p2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5" name="Google Shape;1395;p2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6" name="Google Shape;1396;p23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7" name="Google Shape;1397;p23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398" name="Google Shape;1398;p23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4990199" flipH="1">
            <a:off x="-1503147" y="5478171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1399" name="Google Shape;1399;p23"/>
          <p:cNvPicPr preferRelativeResize="0"/>
          <p:nvPr/>
        </p:nvPicPr>
        <p:blipFill>
          <a:blip r:embed="rId4">
            <a:alphaModFix amt="74000"/>
          </a:blip>
          <a:stretch>
            <a:fillRect/>
          </a:stretch>
        </p:blipFill>
        <p:spPr>
          <a:xfrm rot="4990199" flipH="1">
            <a:off x="9743489" y="-1229353"/>
            <a:ext cx="3859827" cy="3457761"/>
          </a:xfrm>
          <a:prstGeom prst="rect">
            <a:avLst/>
          </a:prstGeom>
          <a:noFill/>
          <a:ln>
            <a:noFill/>
          </a:ln>
        </p:spPr>
      </p:pic>
      <p:sp>
        <p:nvSpPr>
          <p:cNvPr id="1400" name="Google Shape;1400;p23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1401" name="Google Shape;1401;p23"/>
          <p:cNvSpPr/>
          <p:nvPr/>
        </p:nvSpPr>
        <p:spPr>
          <a:xfrm rot="231922" flipH="1">
            <a:off x="9964609" y="-8582940"/>
            <a:ext cx="6165251" cy="967593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06" tIns="121806" rIns="121806" bIns="121806" anchor="ctr" anchorCtr="0">
            <a:noAutofit/>
          </a:bodyPr>
          <a:lstStyle/>
          <a:p>
            <a:endParaRPr sz="1900"/>
          </a:p>
        </p:txBody>
      </p:sp>
      <p:pic>
        <p:nvPicPr>
          <p:cNvPr id="1402" name="Google Shape;1402;p23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9696509" y="4574092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03" name="Google Shape;1403;p23"/>
          <p:cNvGrpSpPr/>
          <p:nvPr/>
        </p:nvGrpSpPr>
        <p:grpSpPr>
          <a:xfrm rot="-8099954">
            <a:off x="11272477" y="5505139"/>
            <a:ext cx="1792489" cy="2660436"/>
            <a:chOff x="272875" y="1527563"/>
            <a:chExt cx="255950" cy="455000"/>
          </a:xfrm>
        </p:grpSpPr>
        <p:sp>
          <p:nvSpPr>
            <p:cNvPr id="1404" name="Google Shape;1404;p2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05" name="Google Shape;1405;p2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06" name="Google Shape;1406;p2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07" name="Google Shape;1407;p2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08" name="Google Shape;1408;p2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09" name="Google Shape;1409;p2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0" name="Google Shape;1410;p2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1" name="Google Shape;1411;p2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2" name="Google Shape;1412;p2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3" name="Google Shape;1413;p2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4" name="Google Shape;1414;p2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5" name="Google Shape;1415;p2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6" name="Google Shape;1416;p2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7" name="Google Shape;1417;p2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8" name="Google Shape;1418;p2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9" name="Google Shape;1419;p2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0" name="Google Shape;1420;p23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1" name="Google Shape;1421;p23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2" name="Google Shape;1422;p2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3" name="Google Shape;1423;p23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4" name="Google Shape;1424;p2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5" name="Google Shape;1425;p2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6" name="Google Shape;1426;p2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7" name="Google Shape;1427;p2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8" name="Google Shape;1428;p2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9" name="Google Shape;1429;p2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0" name="Google Shape;1430;p2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1" name="Google Shape;1431;p2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2" name="Google Shape;1432;p2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3" name="Google Shape;1433;p23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4" name="Google Shape;1434;p2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5" name="Google Shape;1435;p2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6" name="Google Shape;1436;p2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7" name="Google Shape;1437;p23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8" name="Google Shape;1438;p23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</p:spTree>
    <p:extLst>
      <p:ext uri="{BB962C8B-B14F-4D97-AF65-F5344CB8AC3E}">
        <p14:creationId xmlns:p14="http://schemas.microsoft.com/office/powerpoint/2010/main" val="1195051453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1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0" name="Google Shape;1440;p24"/>
          <p:cNvSpPr txBox="1">
            <a:spLocks noGrp="1"/>
          </p:cNvSpPr>
          <p:nvPr>
            <p:ph type="title" hasCustomPrompt="1"/>
          </p:nvPr>
        </p:nvSpPr>
        <p:spPr>
          <a:xfrm>
            <a:off x="4054596" y="2656100"/>
            <a:ext cx="1514400" cy="5936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9pPr>
          </a:lstStyle>
          <a:p>
            <a:r>
              <a:t>xx%</a:t>
            </a:r>
          </a:p>
        </p:txBody>
      </p:sp>
      <p:sp>
        <p:nvSpPr>
          <p:cNvPr id="1441" name="Google Shape;1441;p24"/>
          <p:cNvSpPr txBox="1">
            <a:spLocks noGrp="1"/>
          </p:cNvSpPr>
          <p:nvPr>
            <p:ph type="subTitle" idx="1"/>
          </p:nvPr>
        </p:nvSpPr>
        <p:spPr>
          <a:xfrm>
            <a:off x="6094403" y="4394633"/>
            <a:ext cx="2551200" cy="593600"/>
          </a:xfrm>
          <a:prstGeom prst="rect">
            <a:avLst/>
          </a:prstGeom>
        </p:spPr>
        <p:txBody>
          <a:bodyPr spcFirstLastPara="1" wrap="square" lIns="121806" tIns="121806" rIns="121806" bIns="121806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700"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2" name="Google Shape;1442;p24"/>
          <p:cNvSpPr txBox="1">
            <a:spLocks noGrp="1"/>
          </p:cNvSpPr>
          <p:nvPr>
            <p:ph type="title" idx="2" hasCustomPrompt="1"/>
          </p:nvPr>
        </p:nvSpPr>
        <p:spPr>
          <a:xfrm>
            <a:off x="6612803" y="2656100"/>
            <a:ext cx="1514400" cy="5936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9pPr>
          </a:lstStyle>
          <a:p>
            <a:r>
              <a:t>xx%</a:t>
            </a:r>
          </a:p>
        </p:txBody>
      </p:sp>
      <p:sp>
        <p:nvSpPr>
          <p:cNvPr id="1443" name="Google Shape;1443;p24"/>
          <p:cNvSpPr txBox="1">
            <a:spLocks noGrp="1"/>
          </p:cNvSpPr>
          <p:nvPr>
            <p:ph type="subTitle" idx="3"/>
          </p:nvPr>
        </p:nvSpPr>
        <p:spPr>
          <a:xfrm>
            <a:off x="3527596" y="4394633"/>
            <a:ext cx="2568400" cy="593600"/>
          </a:xfrm>
          <a:prstGeom prst="rect">
            <a:avLst/>
          </a:prstGeom>
        </p:spPr>
        <p:txBody>
          <a:bodyPr spcFirstLastPara="1" wrap="square" lIns="121806" tIns="121806" rIns="121806" bIns="121806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700"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4" name="Google Shape;1444;p24"/>
          <p:cNvSpPr txBox="1">
            <a:spLocks noGrp="1"/>
          </p:cNvSpPr>
          <p:nvPr>
            <p:ph type="title" idx="4" hasCustomPrompt="1"/>
          </p:nvPr>
        </p:nvSpPr>
        <p:spPr>
          <a:xfrm>
            <a:off x="9235267" y="2656100"/>
            <a:ext cx="1444000" cy="5936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9pPr>
          </a:lstStyle>
          <a:p>
            <a:r>
              <a:t>xx%</a:t>
            </a:r>
          </a:p>
        </p:txBody>
      </p:sp>
      <p:sp>
        <p:nvSpPr>
          <p:cNvPr id="1445" name="Google Shape;1445;p24"/>
          <p:cNvSpPr txBox="1">
            <a:spLocks noGrp="1"/>
          </p:cNvSpPr>
          <p:nvPr>
            <p:ph type="subTitle" idx="5"/>
          </p:nvPr>
        </p:nvSpPr>
        <p:spPr>
          <a:xfrm>
            <a:off x="8677267" y="4394633"/>
            <a:ext cx="2560000" cy="593600"/>
          </a:xfrm>
          <a:prstGeom prst="rect">
            <a:avLst/>
          </a:prstGeom>
        </p:spPr>
        <p:txBody>
          <a:bodyPr spcFirstLastPara="1" wrap="square" lIns="121806" tIns="121806" rIns="121806" bIns="121806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700"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6" name="Google Shape;1446;p24"/>
          <p:cNvSpPr txBox="1">
            <a:spLocks noGrp="1"/>
          </p:cNvSpPr>
          <p:nvPr>
            <p:ph type="title" idx="6" hasCustomPrompt="1"/>
          </p:nvPr>
        </p:nvSpPr>
        <p:spPr>
          <a:xfrm>
            <a:off x="1528213" y="2656100"/>
            <a:ext cx="1444000" cy="5936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9pPr>
          </a:lstStyle>
          <a:p>
            <a:r>
              <a:t>xx%</a:t>
            </a:r>
          </a:p>
        </p:txBody>
      </p:sp>
      <p:sp>
        <p:nvSpPr>
          <p:cNvPr id="1447" name="Google Shape;1447;p24"/>
          <p:cNvSpPr txBox="1">
            <a:spLocks noGrp="1"/>
          </p:cNvSpPr>
          <p:nvPr>
            <p:ph type="subTitle" idx="7"/>
          </p:nvPr>
        </p:nvSpPr>
        <p:spPr>
          <a:xfrm>
            <a:off x="966013" y="4394633"/>
            <a:ext cx="2568400" cy="593600"/>
          </a:xfrm>
          <a:prstGeom prst="rect">
            <a:avLst/>
          </a:prstGeom>
        </p:spPr>
        <p:txBody>
          <a:bodyPr spcFirstLastPara="1" wrap="square" lIns="121806" tIns="121806" rIns="121806" bIns="121806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700"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8" name="Google Shape;1448;p24"/>
          <p:cNvSpPr txBox="1">
            <a:spLocks noGrp="1"/>
          </p:cNvSpPr>
          <p:nvPr>
            <p:ph type="subTitle" idx="8"/>
          </p:nvPr>
        </p:nvSpPr>
        <p:spPr>
          <a:xfrm>
            <a:off x="963013" y="4843595"/>
            <a:ext cx="2574400" cy="1075600"/>
          </a:xfrm>
          <a:prstGeom prst="rect">
            <a:avLst/>
          </a:prstGeom>
        </p:spPr>
        <p:txBody>
          <a:bodyPr spcFirstLastPara="1" wrap="square" lIns="121806" tIns="121806" rIns="121806" bIns="121806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9" name="Google Shape;1449;p24"/>
          <p:cNvSpPr txBox="1">
            <a:spLocks noGrp="1"/>
          </p:cNvSpPr>
          <p:nvPr>
            <p:ph type="subTitle" idx="9"/>
          </p:nvPr>
        </p:nvSpPr>
        <p:spPr>
          <a:xfrm>
            <a:off x="3524596" y="4843595"/>
            <a:ext cx="2574400" cy="1075600"/>
          </a:xfrm>
          <a:prstGeom prst="rect">
            <a:avLst/>
          </a:prstGeom>
        </p:spPr>
        <p:txBody>
          <a:bodyPr spcFirstLastPara="1" wrap="square" lIns="121806" tIns="121806" rIns="121806" bIns="121806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0" name="Google Shape;1450;p24"/>
          <p:cNvSpPr txBox="1">
            <a:spLocks noGrp="1"/>
          </p:cNvSpPr>
          <p:nvPr>
            <p:ph type="subTitle" idx="13"/>
          </p:nvPr>
        </p:nvSpPr>
        <p:spPr>
          <a:xfrm>
            <a:off x="6082803" y="4843595"/>
            <a:ext cx="2574400" cy="1075600"/>
          </a:xfrm>
          <a:prstGeom prst="rect">
            <a:avLst/>
          </a:prstGeom>
        </p:spPr>
        <p:txBody>
          <a:bodyPr spcFirstLastPara="1" wrap="square" lIns="121806" tIns="121806" rIns="121806" bIns="121806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1" name="Google Shape;1451;p24"/>
          <p:cNvSpPr txBox="1">
            <a:spLocks noGrp="1"/>
          </p:cNvSpPr>
          <p:nvPr>
            <p:ph type="subTitle" idx="14"/>
          </p:nvPr>
        </p:nvSpPr>
        <p:spPr>
          <a:xfrm>
            <a:off x="8670067" y="4843600"/>
            <a:ext cx="2574400" cy="1075600"/>
          </a:xfrm>
          <a:prstGeom prst="rect">
            <a:avLst/>
          </a:prstGeom>
        </p:spPr>
        <p:txBody>
          <a:bodyPr spcFirstLastPara="1" wrap="square" lIns="121806" tIns="121806" rIns="121806" bIns="121806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52" name="Google Shape;1452;p24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399990" flipH="1">
            <a:off x="10274036" y="-797758"/>
            <a:ext cx="4396519" cy="303551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53" name="Google Shape;1453;p24"/>
          <p:cNvGrpSpPr/>
          <p:nvPr/>
        </p:nvGrpSpPr>
        <p:grpSpPr>
          <a:xfrm rot="-987768">
            <a:off x="10335802" y="-355038"/>
            <a:ext cx="1792479" cy="2660411"/>
            <a:chOff x="272875" y="1527563"/>
            <a:chExt cx="255950" cy="455000"/>
          </a:xfrm>
        </p:grpSpPr>
        <p:sp>
          <p:nvSpPr>
            <p:cNvPr id="1454" name="Google Shape;1454;p24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55" name="Google Shape;1455;p24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56" name="Google Shape;1456;p24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57" name="Google Shape;1457;p24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58" name="Google Shape;1458;p24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59" name="Google Shape;1459;p24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0" name="Google Shape;1460;p24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1" name="Google Shape;1461;p24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2" name="Google Shape;1462;p24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3" name="Google Shape;1463;p24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4" name="Google Shape;1464;p24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5" name="Google Shape;1465;p24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6" name="Google Shape;1466;p24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7" name="Google Shape;1467;p24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8" name="Google Shape;1468;p24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9" name="Google Shape;1469;p24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0" name="Google Shape;1470;p24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1" name="Google Shape;1471;p24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2" name="Google Shape;1472;p24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3" name="Google Shape;1473;p24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4" name="Google Shape;1474;p24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5" name="Google Shape;1475;p24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6" name="Google Shape;1476;p24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7" name="Google Shape;1477;p24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8" name="Google Shape;1478;p24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9" name="Google Shape;1479;p24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0" name="Google Shape;1480;p24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1" name="Google Shape;1481;p24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2" name="Google Shape;1482;p24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3" name="Google Shape;1483;p24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4" name="Google Shape;1484;p24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5" name="Google Shape;1485;p24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6" name="Google Shape;1486;p24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7" name="Google Shape;1487;p24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8" name="Google Shape;1488;p24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489" name="Google Shape;1489;p24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1490" name="Google Shape;1490;p24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363351">
            <a:off x="1070161" y="5722423"/>
            <a:ext cx="10141072" cy="3776511"/>
          </a:xfrm>
          <a:prstGeom prst="rect">
            <a:avLst/>
          </a:prstGeom>
          <a:noFill/>
          <a:ln>
            <a:noFill/>
          </a:ln>
        </p:spPr>
      </p:pic>
      <p:sp>
        <p:nvSpPr>
          <p:cNvPr id="1491" name="Google Shape;1491;p24"/>
          <p:cNvSpPr/>
          <p:nvPr/>
        </p:nvSpPr>
        <p:spPr>
          <a:xfrm rot="9899989">
            <a:off x="-778618" y="6166780"/>
            <a:ext cx="3020020" cy="288769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06" tIns="121806" rIns="121806" bIns="121806" anchor="ctr" anchorCtr="0">
            <a:noAutofit/>
          </a:bodyPr>
          <a:lstStyle/>
          <a:p>
            <a:endParaRPr sz="1900"/>
          </a:p>
        </p:txBody>
      </p:sp>
      <p:sp>
        <p:nvSpPr>
          <p:cNvPr id="1492" name="Google Shape;1492;p24"/>
          <p:cNvSpPr txBox="1">
            <a:spLocks noGrp="1"/>
          </p:cNvSpPr>
          <p:nvPr>
            <p:ph type="ctrTitle" idx="15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46753490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 1">
  <p:cSld name="Section title and description 1">
    <p:spTree>
      <p:nvGrpSpPr>
        <p:cNvPr id="1" name="Shape 1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4" name="Google Shape;1494;p25"/>
          <p:cNvSpPr txBox="1">
            <a:spLocks noGrp="1"/>
          </p:cNvSpPr>
          <p:nvPr>
            <p:ph type="subTitle" idx="1"/>
          </p:nvPr>
        </p:nvSpPr>
        <p:spPr>
          <a:xfrm>
            <a:off x="895267" y="3407600"/>
            <a:ext cx="4755600" cy="15548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5" name="Google Shape;1495;p25"/>
          <p:cNvSpPr txBox="1">
            <a:spLocks noGrp="1"/>
          </p:cNvSpPr>
          <p:nvPr>
            <p:ph type="ctrTitle"/>
          </p:nvPr>
        </p:nvSpPr>
        <p:spPr>
          <a:xfrm>
            <a:off x="895267" y="2500069"/>
            <a:ext cx="3472400" cy="7640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9pPr>
          </a:lstStyle>
          <a:p>
            <a:endParaRPr/>
          </a:p>
        </p:txBody>
      </p:sp>
      <p:pic>
        <p:nvPicPr>
          <p:cNvPr id="1496" name="Google Shape;1496;p25"/>
          <p:cNvPicPr preferRelativeResize="0"/>
          <p:nvPr/>
        </p:nvPicPr>
        <p:blipFill>
          <a:blip r:embed="rId2">
            <a:alphaModFix amt="64000"/>
          </a:blip>
          <a:stretch>
            <a:fillRect/>
          </a:stretch>
        </p:blipFill>
        <p:spPr>
          <a:xfrm rot="5400000">
            <a:off x="9284415" y="-841084"/>
            <a:ext cx="4789568" cy="40288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497" name="Google Shape;1497;p25"/>
          <p:cNvPicPr preferRelativeResize="0"/>
          <p:nvPr/>
        </p:nvPicPr>
        <p:blipFill>
          <a:blip r:embed="rId3">
            <a:alphaModFix amt="66000"/>
          </a:blip>
          <a:stretch>
            <a:fillRect/>
          </a:stretch>
        </p:blipFill>
        <p:spPr>
          <a:xfrm rot="1326165" flipH="1">
            <a:off x="-255256" y="5505177"/>
            <a:ext cx="4396519" cy="3035512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98" name="Google Shape;1498;p25"/>
          <p:cNvGrpSpPr/>
          <p:nvPr/>
        </p:nvGrpSpPr>
        <p:grpSpPr>
          <a:xfrm rot="-2700000">
            <a:off x="10702064" y="-244454"/>
            <a:ext cx="1792465" cy="2660436"/>
            <a:chOff x="272875" y="1527563"/>
            <a:chExt cx="255950" cy="455000"/>
          </a:xfrm>
        </p:grpSpPr>
        <p:sp>
          <p:nvSpPr>
            <p:cNvPr id="1499" name="Google Shape;1499;p25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0" name="Google Shape;1500;p25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1" name="Google Shape;1501;p25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2" name="Google Shape;1502;p25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3" name="Google Shape;1503;p25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4" name="Google Shape;1504;p25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5" name="Google Shape;1505;p25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6" name="Google Shape;1506;p25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7" name="Google Shape;1507;p25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8" name="Google Shape;1508;p25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9" name="Google Shape;1509;p25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0" name="Google Shape;1510;p25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1" name="Google Shape;1511;p25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2" name="Google Shape;1512;p25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3" name="Google Shape;1513;p25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4" name="Google Shape;1514;p25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5" name="Google Shape;1515;p25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6" name="Google Shape;1516;p25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7" name="Google Shape;1517;p25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8" name="Google Shape;1518;p25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9" name="Google Shape;1519;p25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0" name="Google Shape;1520;p25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1" name="Google Shape;1521;p25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2" name="Google Shape;1522;p25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3" name="Google Shape;1523;p25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4" name="Google Shape;1524;p25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5" name="Google Shape;1525;p25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6" name="Google Shape;1526;p25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7" name="Google Shape;1527;p25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8" name="Google Shape;1528;p25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9" name="Google Shape;1529;p25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30" name="Google Shape;1530;p25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31" name="Google Shape;1531;p25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32" name="Google Shape;1532;p25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33" name="Google Shape;1533;p25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534" name="Google Shape;1534;p25"/>
          <p:cNvSpPr/>
          <p:nvPr/>
        </p:nvSpPr>
        <p:spPr>
          <a:xfrm>
            <a:off x="6089276" y="-3362066"/>
            <a:ext cx="6165365" cy="967595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06" tIns="121806" rIns="121806" bIns="121806" anchor="ctr" anchorCtr="0">
            <a:noAutofit/>
          </a:bodyPr>
          <a:lstStyle/>
          <a:p>
            <a:endParaRPr sz="1900"/>
          </a:p>
        </p:txBody>
      </p:sp>
      <p:pic>
        <p:nvPicPr>
          <p:cNvPr id="1535" name="Google Shape;1535;p25"/>
          <p:cNvPicPr preferRelativeResize="0"/>
          <p:nvPr/>
        </p:nvPicPr>
        <p:blipFill>
          <a:blip r:embed="rId4">
            <a:alphaModFix amt="74000"/>
          </a:blip>
          <a:stretch>
            <a:fillRect/>
          </a:stretch>
        </p:blipFill>
        <p:spPr>
          <a:xfrm rot="7675040">
            <a:off x="3559891" y="-2021549"/>
            <a:ext cx="3859836" cy="3457769"/>
          </a:xfrm>
          <a:prstGeom prst="rect">
            <a:avLst/>
          </a:prstGeom>
          <a:noFill/>
          <a:ln>
            <a:noFill/>
          </a:ln>
        </p:spPr>
      </p:pic>
      <p:pic>
        <p:nvPicPr>
          <p:cNvPr id="1536" name="Google Shape;1536;p25"/>
          <p:cNvPicPr preferRelativeResize="0"/>
          <p:nvPr/>
        </p:nvPicPr>
        <p:blipFill>
          <a:blip r:embed="rId5">
            <a:alphaModFix amt="74000"/>
          </a:blip>
          <a:stretch>
            <a:fillRect/>
          </a:stretch>
        </p:blipFill>
        <p:spPr>
          <a:xfrm rot="-9631575" flipH="1">
            <a:off x="-2004313" y="-1640565"/>
            <a:ext cx="3859832" cy="345776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248278325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5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8" name="Google Shape;1538;p26"/>
          <p:cNvSpPr txBox="1">
            <a:spLocks noGrp="1"/>
          </p:cNvSpPr>
          <p:nvPr>
            <p:ph type="subTitle" idx="1"/>
          </p:nvPr>
        </p:nvSpPr>
        <p:spPr>
          <a:xfrm>
            <a:off x="725367" y="4160508"/>
            <a:ext cx="3048000" cy="6352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9pPr>
          </a:lstStyle>
          <a:p>
            <a:endParaRPr/>
          </a:p>
        </p:txBody>
      </p:sp>
      <p:sp>
        <p:nvSpPr>
          <p:cNvPr id="1539" name="Google Shape;1539;p26"/>
          <p:cNvSpPr txBox="1">
            <a:spLocks noGrp="1"/>
          </p:cNvSpPr>
          <p:nvPr>
            <p:ph type="subTitle" idx="2"/>
          </p:nvPr>
        </p:nvSpPr>
        <p:spPr>
          <a:xfrm>
            <a:off x="725367" y="4572793"/>
            <a:ext cx="3048000" cy="1128400"/>
          </a:xfrm>
          <a:prstGeom prst="rect">
            <a:avLst/>
          </a:prstGeom>
        </p:spPr>
        <p:txBody>
          <a:bodyPr spcFirstLastPara="1" wrap="square" lIns="121806" tIns="121806" rIns="121806" bIns="121806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540" name="Google Shape;1540;p26"/>
          <p:cNvSpPr txBox="1">
            <a:spLocks noGrp="1"/>
          </p:cNvSpPr>
          <p:nvPr>
            <p:ph type="subTitle" idx="3"/>
          </p:nvPr>
        </p:nvSpPr>
        <p:spPr>
          <a:xfrm>
            <a:off x="4196373" y="4160508"/>
            <a:ext cx="3290000" cy="6352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9pPr>
          </a:lstStyle>
          <a:p>
            <a:endParaRPr/>
          </a:p>
        </p:txBody>
      </p:sp>
      <p:sp>
        <p:nvSpPr>
          <p:cNvPr id="1541" name="Google Shape;1541;p26"/>
          <p:cNvSpPr txBox="1">
            <a:spLocks noGrp="1"/>
          </p:cNvSpPr>
          <p:nvPr>
            <p:ph type="subTitle" idx="4"/>
          </p:nvPr>
        </p:nvSpPr>
        <p:spPr>
          <a:xfrm>
            <a:off x="4317373" y="4572793"/>
            <a:ext cx="3048000" cy="1128400"/>
          </a:xfrm>
          <a:prstGeom prst="rect">
            <a:avLst/>
          </a:prstGeom>
        </p:spPr>
        <p:txBody>
          <a:bodyPr spcFirstLastPara="1" wrap="square" lIns="121806" tIns="121806" rIns="121806" bIns="121806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542" name="Google Shape;1542;p26"/>
          <p:cNvSpPr txBox="1">
            <a:spLocks noGrp="1"/>
          </p:cNvSpPr>
          <p:nvPr>
            <p:ph type="subTitle" idx="5"/>
          </p:nvPr>
        </p:nvSpPr>
        <p:spPr>
          <a:xfrm>
            <a:off x="7712868" y="4160508"/>
            <a:ext cx="3290000" cy="6352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9pPr>
          </a:lstStyle>
          <a:p>
            <a:endParaRPr/>
          </a:p>
        </p:txBody>
      </p:sp>
      <p:sp>
        <p:nvSpPr>
          <p:cNvPr id="1543" name="Google Shape;1543;p26"/>
          <p:cNvSpPr txBox="1">
            <a:spLocks noGrp="1"/>
          </p:cNvSpPr>
          <p:nvPr>
            <p:ph type="subTitle" idx="6"/>
          </p:nvPr>
        </p:nvSpPr>
        <p:spPr>
          <a:xfrm>
            <a:off x="7833867" y="4572793"/>
            <a:ext cx="3048000" cy="1128400"/>
          </a:xfrm>
          <a:prstGeom prst="rect">
            <a:avLst/>
          </a:prstGeom>
        </p:spPr>
        <p:txBody>
          <a:bodyPr spcFirstLastPara="1" wrap="square" lIns="121806" tIns="121806" rIns="121806" bIns="121806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544" name="Google Shape;1544;p26"/>
          <p:cNvSpPr txBox="1">
            <a:spLocks noGrp="1"/>
          </p:cNvSpPr>
          <p:nvPr>
            <p:ph type="title" hasCustomPrompt="1"/>
          </p:nvPr>
        </p:nvSpPr>
        <p:spPr>
          <a:xfrm>
            <a:off x="4600173" y="3122301"/>
            <a:ext cx="2482400" cy="7236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9pPr>
          </a:lstStyle>
          <a:p>
            <a:r>
              <a:t>xx%</a:t>
            </a:r>
          </a:p>
        </p:txBody>
      </p:sp>
      <p:sp>
        <p:nvSpPr>
          <p:cNvPr id="1545" name="Google Shape;1545;p26"/>
          <p:cNvSpPr txBox="1">
            <a:spLocks noGrp="1"/>
          </p:cNvSpPr>
          <p:nvPr>
            <p:ph type="title" idx="7" hasCustomPrompt="1"/>
          </p:nvPr>
        </p:nvSpPr>
        <p:spPr>
          <a:xfrm>
            <a:off x="8116668" y="3122301"/>
            <a:ext cx="2482400" cy="7236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9pPr>
          </a:lstStyle>
          <a:p>
            <a:r>
              <a:t>xx%</a:t>
            </a:r>
          </a:p>
        </p:txBody>
      </p:sp>
      <p:sp>
        <p:nvSpPr>
          <p:cNvPr id="1546" name="Google Shape;1546;p26"/>
          <p:cNvSpPr txBox="1">
            <a:spLocks noGrp="1"/>
          </p:cNvSpPr>
          <p:nvPr>
            <p:ph type="title" idx="8" hasCustomPrompt="1"/>
          </p:nvPr>
        </p:nvSpPr>
        <p:spPr>
          <a:xfrm>
            <a:off x="1008167" y="3122301"/>
            <a:ext cx="2482400" cy="7236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9pPr>
          </a:lstStyle>
          <a:p>
            <a:r>
              <a:t>xx%</a:t>
            </a:r>
          </a:p>
        </p:txBody>
      </p:sp>
      <p:pic>
        <p:nvPicPr>
          <p:cNvPr id="1547" name="Google Shape;1547;p26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2188736" y="-2293211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548" name="Google Shape;1548;p26"/>
          <p:cNvGrpSpPr/>
          <p:nvPr/>
        </p:nvGrpSpPr>
        <p:grpSpPr>
          <a:xfrm rot="-8099954">
            <a:off x="-612769" y="-1362162"/>
            <a:ext cx="1792489" cy="2660436"/>
            <a:chOff x="272875" y="1527563"/>
            <a:chExt cx="255950" cy="455000"/>
          </a:xfrm>
        </p:grpSpPr>
        <p:sp>
          <p:nvSpPr>
            <p:cNvPr id="1549" name="Google Shape;1549;p26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0" name="Google Shape;1550;p26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1" name="Google Shape;1551;p26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2" name="Google Shape;1552;p26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3" name="Google Shape;1553;p26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4" name="Google Shape;1554;p26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5" name="Google Shape;1555;p26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6" name="Google Shape;1556;p26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7" name="Google Shape;1557;p26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8" name="Google Shape;1558;p26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9" name="Google Shape;1559;p26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0" name="Google Shape;1560;p26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1" name="Google Shape;1561;p26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2" name="Google Shape;1562;p26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3" name="Google Shape;1563;p26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4" name="Google Shape;1564;p26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5" name="Google Shape;1565;p26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6" name="Google Shape;1566;p26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7" name="Google Shape;1567;p26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8" name="Google Shape;1568;p26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9" name="Google Shape;1569;p26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0" name="Google Shape;1570;p26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1" name="Google Shape;1571;p26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2" name="Google Shape;1572;p26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3" name="Google Shape;1573;p26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4" name="Google Shape;1574;p26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5" name="Google Shape;1575;p26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6" name="Google Shape;1576;p26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7" name="Google Shape;1577;p26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8" name="Google Shape;1578;p26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9" name="Google Shape;1579;p26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80" name="Google Shape;1580;p26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81" name="Google Shape;1581;p26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82" name="Google Shape;1582;p26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83" name="Google Shape;1583;p26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584" name="Google Shape;1584;p26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4990199" flipH="1">
            <a:off x="-1503147" y="5478171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1585" name="Google Shape;1585;p26"/>
          <p:cNvPicPr preferRelativeResize="0"/>
          <p:nvPr/>
        </p:nvPicPr>
        <p:blipFill>
          <a:blip r:embed="rId4">
            <a:alphaModFix amt="74000"/>
          </a:blip>
          <a:stretch>
            <a:fillRect/>
          </a:stretch>
        </p:blipFill>
        <p:spPr>
          <a:xfrm rot="4990199" flipH="1">
            <a:off x="9743489" y="-1229353"/>
            <a:ext cx="3859827" cy="3457761"/>
          </a:xfrm>
          <a:prstGeom prst="rect">
            <a:avLst/>
          </a:prstGeom>
          <a:noFill/>
          <a:ln>
            <a:noFill/>
          </a:ln>
        </p:spPr>
      </p:pic>
      <p:sp>
        <p:nvSpPr>
          <p:cNvPr id="1586" name="Google Shape;1586;p26"/>
          <p:cNvSpPr txBox="1">
            <a:spLocks noGrp="1"/>
          </p:cNvSpPr>
          <p:nvPr>
            <p:ph type="ctrTitle" idx="9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1587" name="Google Shape;1587;p26"/>
          <p:cNvSpPr/>
          <p:nvPr/>
        </p:nvSpPr>
        <p:spPr>
          <a:xfrm rot="-2136675">
            <a:off x="9722062" y="5422512"/>
            <a:ext cx="3019969" cy="2887645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06" tIns="121806" rIns="121806" bIns="121806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2033988170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">
  <p:cSld name="Title and text ">
    <p:spTree>
      <p:nvGrpSpPr>
        <p:cNvPr id="1" name="Shape 1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89" name="Google Shape;1589;p27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1555392" y="-1694293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590" name="Google Shape;1590;p27"/>
          <p:cNvGrpSpPr/>
          <p:nvPr/>
        </p:nvGrpSpPr>
        <p:grpSpPr>
          <a:xfrm rot="-8099954">
            <a:off x="20587" y="-763246"/>
            <a:ext cx="1792489" cy="2660436"/>
            <a:chOff x="272875" y="1527563"/>
            <a:chExt cx="255950" cy="455000"/>
          </a:xfrm>
        </p:grpSpPr>
        <p:sp>
          <p:nvSpPr>
            <p:cNvPr id="1591" name="Google Shape;1591;p27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2" name="Google Shape;1592;p27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3" name="Google Shape;1593;p27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4" name="Google Shape;1594;p27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5" name="Google Shape;1595;p27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6" name="Google Shape;1596;p27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7" name="Google Shape;1597;p27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8" name="Google Shape;1598;p27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9" name="Google Shape;1599;p27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0" name="Google Shape;1600;p27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1" name="Google Shape;1601;p27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2" name="Google Shape;1602;p27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3" name="Google Shape;1603;p27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4" name="Google Shape;1604;p27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5" name="Google Shape;1605;p27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6" name="Google Shape;1606;p27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7" name="Google Shape;1607;p27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8" name="Google Shape;1608;p27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9" name="Google Shape;1609;p27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0" name="Google Shape;1610;p27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1" name="Google Shape;1611;p27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2" name="Google Shape;1612;p27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3" name="Google Shape;1613;p27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4" name="Google Shape;1614;p27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5" name="Google Shape;1615;p27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6" name="Google Shape;1616;p27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7" name="Google Shape;1617;p27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8" name="Google Shape;1618;p27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9" name="Google Shape;1619;p27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20" name="Google Shape;1620;p27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21" name="Google Shape;1621;p27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22" name="Google Shape;1622;p27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23" name="Google Shape;1623;p27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24" name="Google Shape;1624;p27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25" name="Google Shape;1625;p27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626" name="Google Shape;1626;p27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10146557" y="-1463541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1627" name="Google Shape;1627;p27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10754694">
            <a:off x="3330643" y="5983035"/>
            <a:ext cx="10141079" cy="377650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28" name="Google Shape;1628;p27"/>
          <p:cNvGrpSpPr/>
          <p:nvPr/>
        </p:nvGrpSpPr>
        <p:grpSpPr>
          <a:xfrm flipH="1">
            <a:off x="-832500" y="4650198"/>
            <a:ext cx="1792503" cy="3292879"/>
            <a:chOff x="272875" y="1419395"/>
            <a:chExt cx="255950" cy="563168"/>
          </a:xfrm>
        </p:grpSpPr>
        <p:sp>
          <p:nvSpPr>
            <p:cNvPr id="1629" name="Google Shape;1629;p27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0" name="Google Shape;1630;p27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1" name="Google Shape;1631;p27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2" name="Google Shape;1632;p27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3" name="Google Shape;1633;p27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4" name="Google Shape;1634;p27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5" name="Google Shape;1635;p27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6" name="Google Shape;1636;p27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7" name="Google Shape;1637;p27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8" name="Google Shape;1638;p27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9" name="Google Shape;1639;p27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0" name="Google Shape;1640;p27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1" name="Google Shape;1641;p27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2" name="Google Shape;1642;p27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3" name="Google Shape;1643;p27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4" name="Google Shape;1644;p27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5" name="Google Shape;1645;p27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6" name="Google Shape;1646;p27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7" name="Google Shape;1647;p27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8" name="Google Shape;1648;p27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9" name="Google Shape;1649;p27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0" name="Google Shape;1650;p27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1" name="Google Shape;1651;p27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2" name="Google Shape;1652;p27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3" name="Google Shape;1653;p27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4" name="Google Shape;1654;p27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5" name="Google Shape;1655;p27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6" name="Google Shape;1656;p27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7" name="Google Shape;1657;p27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8" name="Google Shape;1658;p27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9" name="Google Shape;1659;p27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60" name="Google Shape;1660;p27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61" name="Google Shape;1661;p27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62" name="Google Shape;1662;p27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63" name="Google Shape;1663;p27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664" name="Google Shape;1664;p27"/>
          <p:cNvSpPr txBox="1">
            <a:spLocks noGrp="1"/>
          </p:cNvSpPr>
          <p:nvPr>
            <p:ph type="title"/>
          </p:nvPr>
        </p:nvSpPr>
        <p:spPr>
          <a:xfrm>
            <a:off x="976500" y="2157560"/>
            <a:ext cx="5119600" cy="8388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665" name="Google Shape;1665;p27"/>
          <p:cNvSpPr txBox="1">
            <a:spLocks noGrp="1"/>
          </p:cNvSpPr>
          <p:nvPr>
            <p:ph type="subTitle" idx="1"/>
          </p:nvPr>
        </p:nvSpPr>
        <p:spPr>
          <a:xfrm>
            <a:off x="976500" y="2921600"/>
            <a:ext cx="10255600" cy="2708000"/>
          </a:xfrm>
          <a:prstGeom prst="rect">
            <a:avLst/>
          </a:prstGeom>
        </p:spPr>
        <p:txBody>
          <a:bodyPr spcFirstLastPara="1" wrap="square" lIns="121806" tIns="121806" rIns="121806" bIns="121806" anchor="t" anchorCtr="0">
            <a:noAutofit/>
          </a:bodyPr>
          <a:lstStyle>
            <a:lvl1pPr marR="67686" lvl="0" rtl="0">
              <a:lnSpc>
                <a:spcPct val="166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666" name="Google Shape;1666;p27"/>
          <p:cNvSpPr txBox="1">
            <a:spLocks noGrp="1"/>
          </p:cNvSpPr>
          <p:nvPr>
            <p:ph type="ctrTitle" idx="2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1667" name="Google Shape;1667;p27"/>
          <p:cNvSpPr/>
          <p:nvPr/>
        </p:nvSpPr>
        <p:spPr>
          <a:xfrm rot="9899989">
            <a:off x="10448183" y="5430180"/>
            <a:ext cx="3020020" cy="288769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06" tIns="121806" rIns="121806" bIns="121806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398905836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 Column">
  <p:cSld name="3 Column"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1" name="Google Shape;111;p15" descr="Droplets-HD-Content-R1d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12" name="Google Shape;112;p15"/>
          <p:cNvSpPr txBox="1">
            <a:spLocks noGrp="1"/>
          </p:cNvSpPr>
          <p:nvPr>
            <p:ph type="title"/>
          </p:nvPr>
        </p:nvSpPr>
        <p:spPr>
          <a:xfrm>
            <a:off x="913775" y="609647"/>
            <a:ext cx="10364452" cy="16050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ctr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" name="Google Shape;113;p15"/>
          <p:cNvSpPr txBox="1">
            <a:spLocks noGrp="1"/>
          </p:cNvSpPr>
          <p:nvPr>
            <p:ph type="body" idx="1"/>
          </p:nvPr>
        </p:nvSpPr>
        <p:spPr>
          <a:xfrm>
            <a:off x="913775" y="2367141"/>
            <a:ext cx="3298976" cy="576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b" anchorCtr="0">
            <a:noAutofit/>
          </a:bodyPr>
          <a:lstStyle>
            <a:lvl1pPr marL="456771" lvl="0" indent="-228408" algn="ctr">
              <a:lnSpc>
                <a:spcPct val="85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>
                <a:solidFill>
                  <a:schemeClr val="dk1"/>
                </a:solidFill>
              </a:defRPr>
            </a:lvl1pPr>
            <a:lvl2pPr marL="913584" lvl="1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0376" lvl="2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800"/>
              <a:buNone/>
              <a:defRPr sz="1900" b="1"/>
            </a:lvl3pPr>
            <a:lvl4pPr marL="1827168" lvl="3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3982" lvl="4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0750" lvl="5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6pPr>
            <a:lvl7pPr marL="3197520" lvl="6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7pPr>
            <a:lvl8pPr marL="3654291" lvl="7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8pPr>
            <a:lvl9pPr marL="4111104" lvl="8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4" name="Google Shape;114;p15"/>
          <p:cNvSpPr txBox="1">
            <a:spLocks noGrp="1"/>
          </p:cNvSpPr>
          <p:nvPr>
            <p:ph type="body" idx="2"/>
          </p:nvPr>
        </p:nvSpPr>
        <p:spPr>
          <a:xfrm>
            <a:off x="913775" y="2943356"/>
            <a:ext cx="3298976" cy="28478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t" anchorCtr="0">
            <a:normAutofit/>
          </a:bodyPr>
          <a:lstStyle>
            <a:lvl1pPr marL="456771" lvl="0" indent="-228408" algn="ctr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500"/>
            </a:lvl1pPr>
            <a:lvl2pPr marL="913584" lvl="1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200"/>
              <a:buNone/>
              <a:defRPr sz="1200"/>
            </a:lvl2pPr>
            <a:lvl3pPr marL="1370376" lvl="2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000"/>
              <a:buNone/>
              <a:defRPr sz="1100"/>
            </a:lvl3pPr>
            <a:lvl4pPr marL="1827168" lvl="3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900"/>
              <a:buNone/>
              <a:defRPr sz="900"/>
            </a:lvl4pPr>
            <a:lvl5pPr marL="2283982" lvl="4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900"/>
              <a:buNone/>
              <a:defRPr sz="900"/>
            </a:lvl5pPr>
            <a:lvl6pPr marL="2740750" lvl="5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900"/>
              <a:buNone/>
              <a:defRPr sz="900"/>
            </a:lvl6pPr>
            <a:lvl7pPr marL="3197520" lvl="6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900"/>
              <a:buNone/>
              <a:defRPr sz="900"/>
            </a:lvl7pPr>
            <a:lvl8pPr marL="3654291" lvl="7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900"/>
              <a:buNone/>
              <a:defRPr sz="900"/>
            </a:lvl8pPr>
            <a:lvl9pPr marL="4111104" lvl="8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115" name="Google Shape;115;p15"/>
          <p:cNvSpPr txBox="1">
            <a:spLocks noGrp="1"/>
          </p:cNvSpPr>
          <p:nvPr>
            <p:ph type="body" idx="3"/>
          </p:nvPr>
        </p:nvSpPr>
        <p:spPr>
          <a:xfrm>
            <a:off x="4452399" y="2367141"/>
            <a:ext cx="3291521" cy="576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b" anchorCtr="0">
            <a:noAutofit/>
          </a:bodyPr>
          <a:lstStyle>
            <a:lvl1pPr marL="456771" lvl="0" indent="-228408" algn="ctr">
              <a:lnSpc>
                <a:spcPct val="85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>
                <a:solidFill>
                  <a:schemeClr val="dk1"/>
                </a:solidFill>
              </a:defRPr>
            </a:lvl1pPr>
            <a:lvl2pPr marL="913584" lvl="1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0376" lvl="2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800"/>
              <a:buNone/>
              <a:defRPr sz="1900" b="1"/>
            </a:lvl3pPr>
            <a:lvl4pPr marL="1827168" lvl="3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3982" lvl="4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0750" lvl="5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6pPr>
            <a:lvl7pPr marL="3197520" lvl="6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7pPr>
            <a:lvl8pPr marL="3654291" lvl="7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8pPr>
            <a:lvl9pPr marL="4111104" lvl="8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6" name="Google Shape;116;p15"/>
          <p:cNvSpPr txBox="1">
            <a:spLocks noGrp="1"/>
          </p:cNvSpPr>
          <p:nvPr>
            <p:ph type="body" idx="4"/>
          </p:nvPr>
        </p:nvSpPr>
        <p:spPr>
          <a:xfrm>
            <a:off x="4441397" y="2943356"/>
            <a:ext cx="3303351" cy="28478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t" anchorCtr="0">
            <a:normAutofit/>
          </a:bodyPr>
          <a:lstStyle>
            <a:lvl1pPr marL="456771" lvl="0" indent="-228408" algn="ctr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500"/>
            </a:lvl1pPr>
            <a:lvl2pPr marL="913584" lvl="1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200"/>
              <a:buNone/>
              <a:defRPr sz="1200"/>
            </a:lvl2pPr>
            <a:lvl3pPr marL="1370376" lvl="2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000"/>
              <a:buNone/>
              <a:defRPr sz="1100"/>
            </a:lvl3pPr>
            <a:lvl4pPr marL="1827168" lvl="3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900"/>
              <a:buNone/>
              <a:defRPr sz="900"/>
            </a:lvl4pPr>
            <a:lvl5pPr marL="2283982" lvl="4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900"/>
              <a:buNone/>
              <a:defRPr sz="900"/>
            </a:lvl5pPr>
            <a:lvl6pPr marL="2740750" lvl="5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900"/>
              <a:buNone/>
              <a:defRPr sz="900"/>
            </a:lvl6pPr>
            <a:lvl7pPr marL="3197520" lvl="6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900"/>
              <a:buNone/>
              <a:defRPr sz="900"/>
            </a:lvl7pPr>
            <a:lvl8pPr marL="3654291" lvl="7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900"/>
              <a:buNone/>
              <a:defRPr sz="900"/>
            </a:lvl8pPr>
            <a:lvl9pPr marL="4111104" lvl="8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117" name="Google Shape;117;p15"/>
          <p:cNvSpPr txBox="1">
            <a:spLocks noGrp="1"/>
          </p:cNvSpPr>
          <p:nvPr>
            <p:ph type="body" idx="5"/>
          </p:nvPr>
        </p:nvSpPr>
        <p:spPr>
          <a:xfrm>
            <a:off x="7973299" y="2367141"/>
            <a:ext cx="3304928" cy="576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b" anchorCtr="0">
            <a:noAutofit/>
          </a:bodyPr>
          <a:lstStyle>
            <a:lvl1pPr marL="456771" lvl="0" indent="-228408" algn="ctr">
              <a:lnSpc>
                <a:spcPct val="85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>
                <a:solidFill>
                  <a:schemeClr val="dk1"/>
                </a:solidFill>
              </a:defRPr>
            </a:lvl1pPr>
            <a:lvl2pPr marL="913584" lvl="1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0376" lvl="2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800"/>
              <a:buNone/>
              <a:defRPr sz="1900" b="1"/>
            </a:lvl3pPr>
            <a:lvl4pPr marL="1827168" lvl="3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3982" lvl="4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0750" lvl="5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6pPr>
            <a:lvl7pPr marL="3197520" lvl="6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7pPr>
            <a:lvl8pPr marL="3654291" lvl="7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8pPr>
            <a:lvl9pPr marL="4111104" lvl="8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8" name="Google Shape;118;p15"/>
          <p:cNvSpPr txBox="1">
            <a:spLocks noGrp="1"/>
          </p:cNvSpPr>
          <p:nvPr>
            <p:ph type="body" idx="6"/>
          </p:nvPr>
        </p:nvSpPr>
        <p:spPr>
          <a:xfrm>
            <a:off x="7973299" y="2943356"/>
            <a:ext cx="3304928" cy="28478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t" anchorCtr="0">
            <a:normAutofit/>
          </a:bodyPr>
          <a:lstStyle>
            <a:lvl1pPr marL="456771" lvl="0" indent="-228408" algn="ctr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500"/>
            </a:lvl1pPr>
            <a:lvl2pPr marL="913584" lvl="1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200"/>
              <a:buNone/>
              <a:defRPr sz="1200"/>
            </a:lvl2pPr>
            <a:lvl3pPr marL="1370376" lvl="2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000"/>
              <a:buNone/>
              <a:defRPr sz="1100"/>
            </a:lvl3pPr>
            <a:lvl4pPr marL="1827168" lvl="3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900"/>
              <a:buNone/>
              <a:defRPr sz="900"/>
            </a:lvl4pPr>
            <a:lvl5pPr marL="2283982" lvl="4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900"/>
              <a:buNone/>
              <a:defRPr sz="900"/>
            </a:lvl5pPr>
            <a:lvl6pPr marL="2740750" lvl="5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900"/>
              <a:buNone/>
              <a:defRPr sz="900"/>
            </a:lvl6pPr>
            <a:lvl7pPr marL="3197520" lvl="6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900"/>
              <a:buNone/>
              <a:defRPr sz="900"/>
            </a:lvl7pPr>
            <a:lvl8pPr marL="3654291" lvl="7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900"/>
              <a:buNone/>
              <a:defRPr sz="900"/>
            </a:lvl8pPr>
            <a:lvl9pPr marL="4111104" lvl="8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119" name="Google Shape;119;p15"/>
          <p:cNvSpPr txBox="1">
            <a:spLocks noGrp="1"/>
          </p:cNvSpPr>
          <p:nvPr>
            <p:ph type="dt" idx="10"/>
          </p:nvPr>
        </p:nvSpPr>
        <p:spPr>
          <a:xfrm>
            <a:off x="7678737" y="5883276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" name="Google Shape;120;p15"/>
          <p:cNvSpPr txBox="1">
            <a:spLocks noGrp="1"/>
          </p:cNvSpPr>
          <p:nvPr>
            <p:ph type="ftr" idx="11"/>
          </p:nvPr>
        </p:nvSpPr>
        <p:spPr>
          <a:xfrm>
            <a:off x="913822" y="5883276"/>
            <a:ext cx="6672887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" name="Google Shape;121;p15"/>
          <p:cNvSpPr txBox="1">
            <a:spLocks noGrp="1"/>
          </p:cNvSpPr>
          <p:nvPr>
            <p:ph type="sldNum" idx="12"/>
          </p:nvPr>
        </p:nvSpPr>
        <p:spPr>
          <a:xfrm>
            <a:off x="10514059" y="5883276"/>
            <a:ext cx="764215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69" name="Google Shape;1669;p28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399990" flipH="1">
            <a:off x="10274036" y="-797758"/>
            <a:ext cx="4396519" cy="303551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70" name="Google Shape;1670;p28"/>
          <p:cNvGrpSpPr/>
          <p:nvPr/>
        </p:nvGrpSpPr>
        <p:grpSpPr>
          <a:xfrm rot="-987768">
            <a:off x="10335802" y="-355038"/>
            <a:ext cx="1792479" cy="2660411"/>
            <a:chOff x="272875" y="1527563"/>
            <a:chExt cx="255950" cy="455000"/>
          </a:xfrm>
        </p:grpSpPr>
        <p:sp>
          <p:nvSpPr>
            <p:cNvPr id="1671" name="Google Shape;1671;p28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2" name="Google Shape;1672;p28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3" name="Google Shape;1673;p28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4" name="Google Shape;1674;p28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5" name="Google Shape;1675;p28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6" name="Google Shape;1676;p28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7" name="Google Shape;1677;p28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8" name="Google Shape;1678;p28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9" name="Google Shape;1679;p28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0" name="Google Shape;1680;p28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1" name="Google Shape;1681;p28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2" name="Google Shape;1682;p28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3" name="Google Shape;1683;p28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4" name="Google Shape;1684;p28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5" name="Google Shape;1685;p28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6" name="Google Shape;1686;p28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7" name="Google Shape;1687;p28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8" name="Google Shape;1688;p28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9" name="Google Shape;1689;p28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0" name="Google Shape;1690;p28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1" name="Google Shape;1691;p28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2" name="Google Shape;1692;p28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3" name="Google Shape;1693;p28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4" name="Google Shape;1694;p28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5" name="Google Shape;1695;p28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6" name="Google Shape;1696;p28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7" name="Google Shape;1697;p28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8" name="Google Shape;1698;p28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9" name="Google Shape;1699;p28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00" name="Google Shape;1700;p28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01" name="Google Shape;1701;p28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02" name="Google Shape;1702;p28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03" name="Google Shape;1703;p28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04" name="Google Shape;1704;p28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05" name="Google Shape;1705;p28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706" name="Google Shape;1706;p28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1707" name="Google Shape;1707;p28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363351">
            <a:off x="1070161" y="5722423"/>
            <a:ext cx="10141072" cy="3776511"/>
          </a:xfrm>
          <a:prstGeom prst="rect">
            <a:avLst/>
          </a:prstGeom>
          <a:noFill/>
          <a:ln>
            <a:noFill/>
          </a:ln>
        </p:spPr>
      </p:pic>
      <p:sp>
        <p:nvSpPr>
          <p:cNvPr id="1708" name="Google Shape;1708;p28"/>
          <p:cNvSpPr/>
          <p:nvPr/>
        </p:nvSpPr>
        <p:spPr>
          <a:xfrm rot="9899989">
            <a:off x="-778618" y="6166780"/>
            <a:ext cx="3020020" cy="288769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06" tIns="121806" rIns="121806" bIns="121806" anchor="ctr" anchorCtr="0">
            <a:noAutofit/>
          </a:bodyPr>
          <a:lstStyle/>
          <a:p>
            <a:endParaRPr sz="1900"/>
          </a:p>
        </p:txBody>
      </p:sp>
      <p:sp>
        <p:nvSpPr>
          <p:cNvPr id="1709" name="Google Shape;1709;p28"/>
          <p:cNvSpPr txBox="1">
            <a:spLocks noGrp="1"/>
          </p:cNvSpPr>
          <p:nvPr>
            <p:ph type="title"/>
          </p:nvPr>
        </p:nvSpPr>
        <p:spPr>
          <a:xfrm>
            <a:off x="976500" y="2183327"/>
            <a:ext cx="5119600" cy="7636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710" name="Google Shape;1710;p28"/>
          <p:cNvSpPr txBox="1">
            <a:spLocks noGrp="1"/>
          </p:cNvSpPr>
          <p:nvPr>
            <p:ph type="subTitle" idx="1"/>
          </p:nvPr>
        </p:nvSpPr>
        <p:spPr>
          <a:xfrm>
            <a:off x="633567" y="2926433"/>
            <a:ext cx="5462400" cy="3320400"/>
          </a:xfrm>
          <a:prstGeom prst="rect">
            <a:avLst/>
          </a:prstGeom>
        </p:spPr>
        <p:txBody>
          <a:bodyPr spcFirstLastPara="1" wrap="square" lIns="121806" tIns="121806" rIns="121806" bIns="121806" anchor="t" anchorCtr="0">
            <a:noAutofit/>
          </a:bodyPr>
          <a:lstStyle>
            <a:lvl1pPr marR="67686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711" name="Google Shape;1711;p28"/>
          <p:cNvSpPr txBox="1">
            <a:spLocks noGrp="1"/>
          </p:cNvSpPr>
          <p:nvPr>
            <p:ph type="title" idx="2"/>
          </p:nvPr>
        </p:nvSpPr>
        <p:spPr>
          <a:xfrm>
            <a:off x="6104200" y="2183327"/>
            <a:ext cx="5119600" cy="7636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712" name="Google Shape;1712;p28"/>
          <p:cNvSpPr txBox="1">
            <a:spLocks noGrp="1"/>
          </p:cNvSpPr>
          <p:nvPr>
            <p:ph type="subTitle" idx="3"/>
          </p:nvPr>
        </p:nvSpPr>
        <p:spPr>
          <a:xfrm>
            <a:off x="6104200" y="2926433"/>
            <a:ext cx="5462400" cy="3320400"/>
          </a:xfrm>
          <a:prstGeom prst="rect">
            <a:avLst/>
          </a:prstGeom>
        </p:spPr>
        <p:txBody>
          <a:bodyPr spcFirstLastPara="1" wrap="square" lIns="121806" tIns="121806" rIns="121806" bIns="121806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713" name="Google Shape;1713;p28"/>
          <p:cNvSpPr txBox="1">
            <a:spLocks noGrp="1"/>
          </p:cNvSpPr>
          <p:nvPr>
            <p:ph type="ctrTitle" idx="4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98165167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15" name="Google Shape;1715;p29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399990" flipH="1">
            <a:off x="10274036" y="-797758"/>
            <a:ext cx="4396519" cy="303551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16" name="Google Shape;1716;p29"/>
          <p:cNvGrpSpPr/>
          <p:nvPr/>
        </p:nvGrpSpPr>
        <p:grpSpPr>
          <a:xfrm rot="-987768">
            <a:off x="10335802" y="-355038"/>
            <a:ext cx="1792479" cy="2660411"/>
            <a:chOff x="272875" y="1527563"/>
            <a:chExt cx="255950" cy="455000"/>
          </a:xfrm>
        </p:grpSpPr>
        <p:sp>
          <p:nvSpPr>
            <p:cNvPr id="1717" name="Google Shape;1717;p29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18" name="Google Shape;1718;p29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19" name="Google Shape;1719;p29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0" name="Google Shape;1720;p29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1" name="Google Shape;1721;p29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2" name="Google Shape;1722;p29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3" name="Google Shape;1723;p29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4" name="Google Shape;1724;p29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5" name="Google Shape;1725;p29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6" name="Google Shape;1726;p29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7" name="Google Shape;1727;p29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8" name="Google Shape;1728;p29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9" name="Google Shape;1729;p29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0" name="Google Shape;1730;p29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1" name="Google Shape;1731;p29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2" name="Google Shape;1732;p29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3" name="Google Shape;1733;p29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4" name="Google Shape;1734;p29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5" name="Google Shape;1735;p29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6" name="Google Shape;1736;p29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7" name="Google Shape;1737;p29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8" name="Google Shape;1738;p29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9" name="Google Shape;1739;p29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0" name="Google Shape;1740;p29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1" name="Google Shape;1741;p29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2" name="Google Shape;1742;p29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3" name="Google Shape;1743;p29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4" name="Google Shape;1744;p29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5" name="Google Shape;1745;p29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6" name="Google Shape;1746;p29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7" name="Google Shape;1747;p29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8" name="Google Shape;1748;p29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9" name="Google Shape;1749;p29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50" name="Google Shape;1750;p29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51" name="Google Shape;1751;p29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752" name="Google Shape;1752;p29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1753" name="Google Shape;1753;p29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363351">
            <a:off x="1070161" y="5722423"/>
            <a:ext cx="10141072" cy="3776511"/>
          </a:xfrm>
          <a:prstGeom prst="rect">
            <a:avLst/>
          </a:prstGeom>
          <a:noFill/>
          <a:ln>
            <a:noFill/>
          </a:ln>
        </p:spPr>
      </p:pic>
      <p:sp>
        <p:nvSpPr>
          <p:cNvPr id="1754" name="Google Shape;1754;p29"/>
          <p:cNvSpPr/>
          <p:nvPr/>
        </p:nvSpPr>
        <p:spPr>
          <a:xfrm rot="9899989">
            <a:off x="-778618" y="6166780"/>
            <a:ext cx="3020020" cy="288769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06" tIns="121806" rIns="121806" bIns="121806" anchor="ctr" anchorCtr="0">
            <a:noAutofit/>
          </a:bodyPr>
          <a:lstStyle/>
          <a:p>
            <a:endParaRPr sz="1900"/>
          </a:p>
        </p:txBody>
      </p:sp>
      <p:sp>
        <p:nvSpPr>
          <p:cNvPr id="1755" name="Google Shape;1755;p29"/>
          <p:cNvSpPr txBox="1">
            <a:spLocks noGrp="1"/>
          </p:cNvSpPr>
          <p:nvPr>
            <p:ph type="subTitle" idx="1"/>
          </p:nvPr>
        </p:nvSpPr>
        <p:spPr>
          <a:xfrm>
            <a:off x="966137" y="2987800"/>
            <a:ext cx="4242400" cy="1652800"/>
          </a:xfrm>
          <a:prstGeom prst="rect">
            <a:avLst/>
          </a:prstGeom>
        </p:spPr>
        <p:txBody>
          <a:bodyPr spcFirstLastPara="1" wrap="square" lIns="121806" tIns="121806" rIns="121806" bIns="121806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  <a:defRPr sz="21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756" name="Google Shape;1756;p29"/>
          <p:cNvSpPr txBox="1">
            <a:spLocks noGrp="1"/>
          </p:cNvSpPr>
          <p:nvPr>
            <p:ph type="ctrTitle"/>
          </p:nvPr>
        </p:nvSpPr>
        <p:spPr>
          <a:xfrm>
            <a:off x="966137" y="2217400"/>
            <a:ext cx="4242400" cy="7704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1757" name="Google Shape;1757;p29"/>
          <p:cNvSpPr/>
          <p:nvPr/>
        </p:nvSpPr>
        <p:spPr>
          <a:xfrm rot="-4340781" flipH="1">
            <a:off x="4693" y="-7025256"/>
            <a:ext cx="6165299" cy="9675776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06" tIns="121806" rIns="121806" bIns="121806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1107219193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 ">
  <p:cSld name="Thanks ">
    <p:spTree>
      <p:nvGrpSpPr>
        <p:cNvPr id="1" name="Shape 17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59" name="Google Shape;1759;p30"/>
          <p:cNvPicPr preferRelativeResize="0"/>
          <p:nvPr/>
        </p:nvPicPr>
        <p:blipFill>
          <a:blip r:embed="rId2">
            <a:alphaModFix amt="76000"/>
          </a:blip>
          <a:stretch>
            <a:fillRect/>
          </a:stretch>
        </p:blipFill>
        <p:spPr>
          <a:xfrm rot="2453973">
            <a:off x="1664787" y="3376285"/>
            <a:ext cx="5643664" cy="21016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760" name="Google Shape;1760;p30"/>
          <p:cNvPicPr preferRelativeResize="0"/>
          <p:nvPr/>
        </p:nvPicPr>
        <p:blipFill>
          <a:blip r:embed="rId2">
            <a:alphaModFix amt="76000"/>
          </a:blip>
          <a:stretch>
            <a:fillRect/>
          </a:stretch>
        </p:blipFill>
        <p:spPr>
          <a:xfrm rot="2453973">
            <a:off x="-2317747" y="5442421"/>
            <a:ext cx="5643664" cy="21016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761" name="Google Shape;1761;p30"/>
          <p:cNvPicPr preferRelativeResize="0"/>
          <p:nvPr/>
        </p:nvPicPr>
        <p:blipFill>
          <a:blip r:embed="rId3">
            <a:alphaModFix amt="84000"/>
          </a:blip>
          <a:stretch>
            <a:fillRect/>
          </a:stretch>
        </p:blipFill>
        <p:spPr>
          <a:xfrm rot="2453973">
            <a:off x="8954820" y="-330848"/>
            <a:ext cx="5643664" cy="21016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762" name="Google Shape;1762;p30"/>
          <p:cNvPicPr preferRelativeResize="0"/>
          <p:nvPr/>
        </p:nvPicPr>
        <p:blipFill>
          <a:blip r:embed="rId4">
            <a:alphaModFix amt="47000"/>
          </a:blip>
          <a:stretch>
            <a:fillRect/>
          </a:stretch>
        </p:blipFill>
        <p:spPr>
          <a:xfrm rot="10800000">
            <a:off x="2174652" y="191872"/>
            <a:ext cx="7842701" cy="647430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63" name="Google Shape;1763;p30"/>
          <p:cNvGrpSpPr/>
          <p:nvPr/>
        </p:nvGrpSpPr>
        <p:grpSpPr>
          <a:xfrm rot="-2700000">
            <a:off x="223986" y="4107949"/>
            <a:ext cx="1792465" cy="3292904"/>
            <a:chOff x="272875" y="1419395"/>
            <a:chExt cx="255950" cy="563168"/>
          </a:xfrm>
        </p:grpSpPr>
        <p:sp>
          <p:nvSpPr>
            <p:cNvPr id="1764" name="Google Shape;1764;p30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65" name="Google Shape;1765;p30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66" name="Google Shape;1766;p30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67" name="Google Shape;1767;p30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68" name="Google Shape;1768;p30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69" name="Google Shape;1769;p30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0" name="Google Shape;1770;p30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1" name="Google Shape;1771;p30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2" name="Google Shape;1772;p30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3" name="Google Shape;1773;p30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4" name="Google Shape;1774;p30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5" name="Google Shape;1775;p30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6" name="Google Shape;1776;p30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7" name="Google Shape;1777;p30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8" name="Google Shape;1778;p30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9" name="Google Shape;1779;p30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0" name="Google Shape;1780;p30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1" name="Google Shape;1781;p30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2" name="Google Shape;1782;p30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3" name="Google Shape;1783;p30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4" name="Google Shape;1784;p30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5" name="Google Shape;1785;p30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6" name="Google Shape;1786;p30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7" name="Google Shape;1787;p30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8" name="Google Shape;1788;p30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9" name="Google Shape;1789;p30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0" name="Google Shape;1790;p30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1" name="Google Shape;1791;p30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2" name="Google Shape;1792;p30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3" name="Google Shape;1793;p30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4" name="Google Shape;1794;p30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5" name="Google Shape;1795;p30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6" name="Google Shape;1796;p30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7" name="Google Shape;1797;p30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8" name="Google Shape;1798;p30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grpSp>
        <p:nvGrpSpPr>
          <p:cNvPr id="1799" name="Google Shape;1799;p30"/>
          <p:cNvGrpSpPr/>
          <p:nvPr/>
        </p:nvGrpSpPr>
        <p:grpSpPr>
          <a:xfrm rot="-2700000">
            <a:off x="10702064" y="-244454"/>
            <a:ext cx="1792465" cy="2660436"/>
            <a:chOff x="272875" y="1527563"/>
            <a:chExt cx="255950" cy="455000"/>
          </a:xfrm>
        </p:grpSpPr>
        <p:sp>
          <p:nvSpPr>
            <p:cNvPr id="1800" name="Google Shape;1800;p30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1" name="Google Shape;1801;p30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2" name="Google Shape;1802;p30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3" name="Google Shape;1803;p30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4" name="Google Shape;1804;p30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5" name="Google Shape;1805;p30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6" name="Google Shape;1806;p30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7" name="Google Shape;1807;p30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8" name="Google Shape;1808;p30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9" name="Google Shape;1809;p30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0" name="Google Shape;1810;p30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1" name="Google Shape;1811;p30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2" name="Google Shape;1812;p30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3" name="Google Shape;1813;p30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4" name="Google Shape;1814;p30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5" name="Google Shape;1815;p30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6" name="Google Shape;1816;p30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7" name="Google Shape;1817;p30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8" name="Google Shape;1818;p30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9" name="Google Shape;1819;p30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0" name="Google Shape;1820;p30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1" name="Google Shape;1821;p30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2" name="Google Shape;1822;p30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3" name="Google Shape;1823;p30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4" name="Google Shape;1824;p30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5" name="Google Shape;1825;p30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6" name="Google Shape;1826;p30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7" name="Google Shape;1827;p30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8" name="Google Shape;1828;p30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9" name="Google Shape;1829;p30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30" name="Google Shape;1830;p30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31" name="Google Shape;1831;p30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32" name="Google Shape;1832;p30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33" name="Google Shape;1833;p30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34" name="Google Shape;1834;p30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835" name="Google Shape;1835;p30"/>
          <p:cNvSpPr txBox="1">
            <a:spLocks noGrp="1"/>
          </p:cNvSpPr>
          <p:nvPr>
            <p:ph type="ctrTitle"/>
          </p:nvPr>
        </p:nvSpPr>
        <p:spPr>
          <a:xfrm>
            <a:off x="960000" y="720000"/>
            <a:ext cx="10272000" cy="18012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9pPr>
          </a:lstStyle>
          <a:p>
            <a:endParaRPr/>
          </a:p>
        </p:txBody>
      </p:sp>
      <p:sp>
        <p:nvSpPr>
          <p:cNvPr id="1836" name="Google Shape;1836;p30"/>
          <p:cNvSpPr txBox="1">
            <a:spLocks noGrp="1"/>
          </p:cNvSpPr>
          <p:nvPr>
            <p:ph type="subTitle" idx="1"/>
          </p:nvPr>
        </p:nvSpPr>
        <p:spPr>
          <a:xfrm>
            <a:off x="960000" y="3471931"/>
            <a:ext cx="10272000" cy="1288400"/>
          </a:xfrm>
          <a:prstGeom prst="rect">
            <a:avLst/>
          </a:prstGeom>
        </p:spPr>
        <p:txBody>
          <a:bodyPr spcFirstLastPara="1" wrap="square" lIns="121806" tIns="121806" rIns="121806" bIns="121806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837" name="Google Shape;1837;p30"/>
          <p:cNvSpPr txBox="1"/>
          <p:nvPr/>
        </p:nvSpPr>
        <p:spPr>
          <a:xfrm>
            <a:off x="3528000" y="4838639"/>
            <a:ext cx="5136000" cy="89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806" tIns="121806" rIns="121806" bIns="121806" anchor="t" anchorCtr="0">
            <a:noAutofit/>
          </a:bodyPr>
          <a:lstStyle/>
          <a:p>
            <a:pPr algn="ctr"/>
            <a:r>
              <a:rPr lang="en" sz="1600">
                <a:solidFill>
                  <a:srgbClr val="630742"/>
                </a:solidFill>
                <a:latin typeface="Open Sans SemiBold"/>
                <a:ea typeface="Open Sans SemiBold"/>
                <a:cs typeface="Open Sans SemiBold"/>
                <a:sym typeface="Open Sans SemiBold"/>
              </a:rPr>
              <a:t>CREDITS: This presentation template was created</a:t>
            </a:r>
            <a:r>
              <a:rPr lang="en" sz="1600" b="1">
                <a:solidFill>
                  <a:srgbClr val="630742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" sz="1600" b="1">
                <a:solidFill>
                  <a:srgbClr val="630742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5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by Slidesgo,</a:t>
            </a:r>
            <a:r>
              <a:rPr lang="en" sz="1600" b="1">
                <a:solidFill>
                  <a:srgbClr val="630742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" sz="1600">
                <a:solidFill>
                  <a:srgbClr val="630742"/>
                </a:solidFill>
                <a:latin typeface="Open Sans SemiBold"/>
                <a:ea typeface="Open Sans SemiBold"/>
                <a:cs typeface="Open Sans SemiBold"/>
                <a:sym typeface="Open Sans SemiBold"/>
              </a:rPr>
              <a:t>including icons</a:t>
            </a:r>
            <a:r>
              <a:rPr lang="en" sz="1600" b="1">
                <a:solidFill>
                  <a:srgbClr val="630742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" sz="1600" b="1">
                <a:solidFill>
                  <a:srgbClr val="630742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6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by Flaticon,</a:t>
            </a:r>
            <a:r>
              <a:rPr lang="en" sz="1600" b="1">
                <a:solidFill>
                  <a:srgbClr val="630742"/>
                </a:solidFill>
                <a:latin typeface="Open Sans"/>
                <a:ea typeface="Open Sans"/>
                <a:cs typeface="Open Sans"/>
                <a:sym typeface="Open Sans"/>
              </a:rPr>
              <a:t> i</a:t>
            </a:r>
            <a:r>
              <a:rPr lang="en" sz="1600">
                <a:solidFill>
                  <a:srgbClr val="630742"/>
                </a:solidFill>
                <a:latin typeface="Open Sans SemiBold"/>
                <a:ea typeface="Open Sans SemiBold"/>
                <a:cs typeface="Open Sans SemiBold"/>
                <a:sym typeface="Open Sans SemiBold"/>
              </a:rPr>
              <a:t>nfographics &amp; images </a:t>
            </a:r>
            <a:r>
              <a:rPr lang="en" sz="1600" b="1">
                <a:solidFill>
                  <a:srgbClr val="630742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7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by Freepik</a:t>
            </a:r>
            <a:r>
              <a:rPr lang="en" sz="1600" b="1">
                <a:solidFill>
                  <a:srgbClr val="630742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endParaRPr sz="1600" b="1">
              <a:solidFill>
                <a:srgbClr val="630742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838" name="Google Shape;1838;p30"/>
          <p:cNvSpPr/>
          <p:nvPr/>
        </p:nvSpPr>
        <p:spPr>
          <a:xfrm>
            <a:off x="7427424" y="-3217383"/>
            <a:ext cx="6165365" cy="967595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06" tIns="121806" rIns="121806" bIns="121806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941535691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0" name="Google Shape;1840;p31"/>
          <p:cNvPicPr preferRelativeResize="0"/>
          <p:nvPr/>
        </p:nvPicPr>
        <p:blipFill>
          <a:blip r:embed="rId2">
            <a:alphaModFix amt="76000"/>
          </a:blip>
          <a:stretch>
            <a:fillRect/>
          </a:stretch>
        </p:blipFill>
        <p:spPr>
          <a:xfrm rot="2453973">
            <a:off x="1664787" y="3376285"/>
            <a:ext cx="5643664" cy="21016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841" name="Google Shape;1841;p31"/>
          <p:cNvPicPr preferRelativeResize="0"/>
          <p:nvPr/>
        </p:nvPicPr>
        <p:blipFill>
          <a:blip r:embed="rId2">
            <a:alphaModFix amt="76000"/>
          </a:blip>
          <a:stretch>
            <a:fillRect/>
          </a:stretch>
        </p:blipFill>
        <p:spPr>
          <a:xfrm rot="2453973">
            <a:off x="-2317747" y="5442421"/>
            <a:ext cx="5643664" cy="21016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842" name="Google Shape;1842;p31"/>
          <p:cNvPicPr preferRelativeResize="0"/>
          <p:nvPr/>
        </p:nvPicPr>
        <p:blipFill>
          <a:blip r:embed="rId3">
            <a:alphaModFix amt="84000"/>
          </a:blip>
          <a:stretch>
            <a:fillRect/>
          </a:stretch>
        </p:blipFill>
        <p:spPr>
          <a:xfrm rot="2453973">
            <a:off x="8954820" y="-330848"/>
            <a:ext cx="5643664" cy="21016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843" name="Google Shape;1843;p31"/>
          <p:cNvPicPr preferRelativeResize="0"/>
          <p:nvPr/>
        </p:nvPicPr>
        <p:blipFill>
          <a:blip r:embed="rId4">
            <a:alphaModFix amt="47000"/>
          </a:blip>
          <a:stretch>
            <a:fillRect/>
          </a:stretch>
        </p:blipFill>
        <p:spPr>
          <a:xfrm rot="10800000">
            <a:off x="2174652" y="191872"/>
            <a:ext cx="7842701" cy="647430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844" name="Google Shape;1844;p31"/>
          <p:cNvGrpSpPr/>
          <p:nvPr/>
        </p:nvGrpSpPr>
        <p:grpSpPr>
          <a:xfrm rot="-2700000">
            <a:off x="223986" y="4107949"/>
            <a:ext cx="1792465" cy="3292904"/>
            <a:chOff x="272875" y="1419395"/>
            <a:chExt cx="255950" cy="563168"/>
          </a:xfrm>
        </p:grpSpPr>
        <p:sp>
          <p:nvSpPr>
            <p:cNvPr id="1845" name="Google Shape;1845;p31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46" name="Google Shape;1846;p31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47" name="Google Shape;1847;p31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48" name="Google Shape;1848;p31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49" name="Google Shape;1849;p31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0" name="Google Shape;1850;p31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1" name="Google Shape;1851;p31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2" name="Google Shape;1852;p31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3" name="Google Shape;1853;p31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4" name="Google Shape;1854;p31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5" name="Google Shape;1855;p31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6" name="Google Shape;1856;p31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7" name="Google Shape;1857;p31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8" name="Google Shape;1858;p31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9" name="Google Shape;1859;p31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0" name="Google Shape;1860;p31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1" name="Google Shape;1861;p31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2" name="Google Shape;1862;p31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3" name="Google Shape;1863;p31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4" name="Google Shape;1864;p31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5" name="Google Shape;1865;p31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6" name="Google Shape;1866;p31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7" name="Google Shape;1867;p31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8" name="Google Shape;1868;p31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9" name="Google Shape;1869;p31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0" name="Google Shape;1870;p31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1" name="Google Shape;1871;p31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2" name="Google Shape;1872;p31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3" name="Google Shape;1873;p31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4" name="Google Shape;1874;p31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5" name="Google Shape;1875;p31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6" name="Google Shape;1876;p31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7" name="Google Shape;1877;p31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8" name="Google Shape;1878;p31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9" name="Google Shape;1879;p31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grpSp>
        <p:nvGrpSpPr>
          <p:cNvPr id="1880" name="Google Shape;1880;p31"/>
          <p:cNvGrpSpPr/>
          <p:nvPr/>
        </p:nvGrpSpPr>
        <p:grpSpPr>
          <a:xfrm rot="-2700000">
            <a:off x="10702064" y="-244454"/>
            <a:ext cx="1792465" cy="2660436"/>
            <a:chOff x="272875" y="1527563"/>
            <a:chExt cx="255950" cy="455000"/>
          </a:xfrm>
        </p:grpSpPr>
        <p:sp>
          <p:nvSpPr>
            <p:cNvPr id="1881" name="Google Shape;1881;p31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2" name="Google Shape;1882;p31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3" name="Google Shape;1883;p31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4" name="Google Shape;1884;p31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5" name="Google Shape;1885;p31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6" name="Google Shape;1886;p31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7" name="Google Shape;1887;p31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8" name="Google Shape;1888;p31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9" name="Google Shape;1889;p31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0" name="Google Shape;1890;p31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1" name="Google Shape;1891;p31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2" name="Google Shape;1892;p31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3" name="Google Shape;1893;p31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4" name="Google Shape;1894;p31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5" name="Google Shape;1895;p31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6" name="Google Shape;1896;p31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7" name="Google Shape;1897;p31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8" name="Google Shape;1898;p31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9" name="Google Shape;1899;p31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0" name="Google Shape;1900;p31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1" name="Google Shape;1901;p31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2" name="Google Shape;1902;p31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3" name="Google Shape;1903;p31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4" name="Google Shape;1904;p31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5" name="Google Shape;1905;p31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6" name="Google Shape;1906;p31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7" name="Google Shape;1907;p31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8" name="Google Shape;1908;p31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9" name="Google Shape;1909;p31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10" name="Google Shape;1910;p31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11" name="Google Shape;1911;p31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12" name="Google Shape;1912;p31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13" name="Google Shape;1913;p31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14" name="Google Shape;1914;p31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15" name="Google Shape;1915;p31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916" name="Google Shape;1916;p31"/>
          <p:cNvSpPr/>
          <p:nvPr/>
        </p:nvSpPr>
        <p:spPr>
          <a:xfrm>
            <a:off x="7427424" y="-3217383"/>
            <a:ext cx="6165365" cy="967595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06" tIns="121806" rIns="121806" bIns="121806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4193445182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9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18" name="Google Shape;1918;p32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399990" flipH="1">
            <a:off x="10274036" y="-797758"/>
            <a:ext cx="4396519" cy="303551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19" name="Google Shape;1919;p32"/>
          <p:cNvGrpSpPr/>
          <p:nvPr/>
        </p:nvGrpSpPr>
        <p:grpSpPr>
          <a:xfrm rot="-987768">
            <a:off x="10335802" y="-355038"/>
            <a:ext cx="1792479" cy="2660411"/>
            <a:chOff x="272875" y="1527563"/>
            <a:chExt cx="255950" cy="455000"/>
          </a:xfrm>
        </p:grpSpPr>
        <p:sp>
          <p:nvSpPr>
            <p:cNvPr id="1920" name="Google Shape;1920;p32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1" name="Google Shape;1921;p32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2" name="Google Shape;1922;p32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3" name="Google Shape;1923;p32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4" name="Google Shape;1924;p32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5" name="Google Shape;1925;p32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6" name="Google Shape;1926;p32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7" name="Google Shape;1927;p32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8" name="Google Shape;1928;p32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9" name="Google Shape;1929;p32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0" name="Google Shape;1930;p32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1" name="Google Shape;1931;p32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2" name="Google Shape;1932;p32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3" name="Google Shape;1933;p32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4" name="Google Shape;1934;p32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5" name="Google Shape;1935;p32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6" name="Google Shape;1936;p32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7" name="Google Shape;1937;p32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8" name="Google Shape;1938;p32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9" name="Google Shape;1939;p32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0" name="Google Shape;1940;p32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1" name="Google Shape;1941;p32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2" name="Google Shape;1942;p32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3" name="Google Shape;1943;p32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4" name="Google Shape;1944;p32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5" name="Google Shape;1945;p32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6" name="Google Shape;1946;p32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7" name="Google Shape;1947;p32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8" name="Google Shape;1948;p32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9" name="Google Shape;1949;p32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50" name="Google Shape;1950;p32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51" name="Google Shape;1951;p32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52" name="Google Shape;1952;p32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53" name="Google Shape;1953;p32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54" name="Google Shape;1954;p32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955" name="Google Shape;1955;p32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1956" name="Google Shape;1956;p32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363351">
            <a:off x="1070161" y="5722423"/>
            <a:ext cx="10141072" cy="3776511"/>
          </a:xfrm>
          <a:prstGeom prst="rect">
            <a:avLst/>
          </a:prstGeom>
          <a:noFill/>
          <a:ln>
            <a:noFill/>
          </a:ln>
        </p:spPr>
      </p:pic>
      <p:sp>
        <p:nvSpPr>
          <p:cNvPr id="1957" name="Google Shape;1957;p32"/>
          <p:cNvSpPr/>
          <p:nvPr/>
        </p:nvSpPr>
        <p:spPr>
          <a:xfrm rot="9899989">
            <a:off x="-778618" y="6166780"/>
            <a:ext cx="3020020" cy="288769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06" tIns="121806" rIns="121806" bIns="121806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4153590830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1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59" name="Google Shape;1959;p33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1555392" y="-1694293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60" name="Google Shape;1960;p33"/>
          <p:cNvGrpSpPr/>
          <p:nvPr/>
        </p:nvGrpSpPr>
        <p:grpSpPr>
          <a:xfrm rot="-8099954">
            <a:off x="20587" y="-763246"/>
            <a:ext cx="1792489" cy="2660436"/>
            <a:chOff x="272875" y="1527563"/>
            <a:chExt cx="255950" cy="455000"/>
          </a:xfrm>
        </p:grpSpPr>
        <p:sp>
          <p:nvSpPr>
            <p:cNvPr id="1961" name="Google Shape;1961;p3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2" name="Google Shape;1962;p3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3" name="Google Shape;1963;p3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4" name="Google Shape;1964;p3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5" name="Google Shape;1965;p3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6" name="Google Shape;1966;p3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7" name="Google Shape;1967;p3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8" name="Google Shape;1968;p3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9" name="Google Shape;1969;p3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0" name="Google Shape;1970;p3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1" name="Google Shape;1971;p3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2" name="Google Shape;1972;p3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3" name="Google Shape;1973;p3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4" name="Google Shape;1974;p3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5" name="Google Shape;1975;p3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6" name="Google Shape;1976;p3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7" name="Google Shape;1977;p33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8" name="Google Shape;1978;p33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9" name="Google Shape;1979;p3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0" name="Google Shape;1980;p33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1" name="Google Shape;1981;p3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2" name="Google Shape;1982;p3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3" name="Google Shape;1983;p3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4" name="Google Shape;1984;p3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5" name="Google Shape;1985;p3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6" name="Google Shape;1986;p3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7" name="Google Shape;1987;p3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8" name="Google Shape;1988;p3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9" name="Google Shape;1989;p3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90" name="Google Shape;1990;p33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91" name="Google Shape;1991;p3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92" name="Google Shape;1992;p3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93" name="Google Shape;1993;p3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94" name="Google Shape;1994;p33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95" name="Google Shape;1995;p33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996" name="Google Shape;1996;p33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10146557" y="-1463541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1997" name="Google Shape;1997;p33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10754694">
            <a:off x="3330643" y="5983035"/>
            <a:ext cx="10141079" cy="377650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98" name="Google Shape;1998;p33"/>
          <p:cNvGrpSpPr/>
          <p:nvPr/>
        </p:nvGrpSpPr>
        <p:grpSpPr>
          <a:xfrm flipH="1">
            <a:off x="-832500" y="4650198"/>
            <a:ext cx="1792503" cy="3292879"/>
            <a:chOff x="272875" y="1419395"/>
            <a:chExt cx="255950" cy="563168"/>
          </a:xfrm>
        </p:grpSpPr>
        <p:sp>
          <p:nvSpPr>
            <p:cNvPr id="1999" name="Google Shape;1999;p3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0" name="Google Shape;2000;p3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1" name="Google Shape;2001;p3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2" name="Google Shape;2002;p3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3" name="Google Shape;2003;p3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4" name="Google Shape;2004;p3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5" name="Google Shape;2005;p3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6" name="Google Shape;2006;p3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7" name="Google Shape;2007;p3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8" name="Google Shape;2008;p3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9" name="Google Shape;2009;p3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0" name="Google Shape;2010;p3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1" name="Google Shape;2011;p3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2" name="Google Shape;2012;p3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3" name="Google Shape;2013;p3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4" name="Google Shape;2014;p3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5" name="Google Shape;2015;p33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6" name="Google Shape;2016;p33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7" name="Google Shape;2017;p3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8" name="Google Shape;2018;p33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9" name="Google Shape;2019;p3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0" name="Google Shape;2020;p3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1" name="Google Shape;2021;p3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2" name="Google Shape;2022;p3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3" name="Google Shape;2023;p3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4" name="Google Shape;2024;p3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5" name="Google Shape;2025;p3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6" name="Google Shape;2026;p3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7" name="Google Shape;2027;p3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8" name="Google Shape;2028;p33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9" name="Google Shape;2029;p3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30" name="Google Shape;2030;p3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31" name="Google Shape;2031;p3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32" name="Google Shape;2032;p33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33" name="Google Shape;2033;p33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</p:spTree>
    <p:extLst>
      <p:ext uri="{BB962C8B-B14F-4D97-AF65-F5344CB8AC3E}">
        <p14:creationId xmlns:p14="http://schemas.microsoft.com/office/powerpoint/2010/main" val="3480777281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2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35" name="Google Shape;2035;p34"/>
          <p:cNvPicPr preferRelativeResize="0"/>
          <p:nvPr/>
        </p:nvPicPr>
        <p:blipFill>
          <a:blip r:embed="rId2">
            <a:alphaModFix amt="64000"/>
          </a:blip>
          <a:stretch>
            <a:fillRect/>
          </a:stretch>
        </p:blipFill>
        <p:spPr>
          <a:xfrm rot="5400000">
            <a:off x="9284415" y="-841084"/>
            <a:ext cx="4789568" cy="40288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036" name="Google Shape;2036;p34"/>
          <p:cNvPicPr preferRelativeResize="0"/>
          <p:nvPr/>
        </p:nvPicPr>
        <p:blipFill>
          <a:blip r:embed="rId3">
            <a:alphaModFix amt="66000"/>
          </a:blip>
          <a:stretch>
            <a:fillRect/>
          </a:stretch>
        </p:blipFill>
        <p:spPr>
          <a:xfrm rot="1326165" flipH="1">
            <a:off x="-255256" y="5505177"/>
            <a:ext cx="4396519" cy="3035512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37" name="Google Shape;2037;p34"/>
          <p:cNvGrpSpPr/>
          <p:nvPr/>
        </p:nvGrpSpPr>
        <p:grpSpPr>
          <a:xfrm rot="-2700000">
            <a:off x="10702064" y="-244454"/>
            <a:ext cx="1792465" cy="2660436"/>
            <a:chOff x="272875" y="1527563"/>
            <a:chExt cx="255950" cy="455000"/>
          </a:xfrm>
        </p:grpSpPr>
        <p:sp>
          <p:nvSpPr>
            <p:cNvPr id="2038" name="Google Shape;2038;p34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39" name="Google Shape;2039;p34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0" name="Google Shape;2040;p34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1" name="Google Shape;2041;p34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2" name="Google Shape;2042;p34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3" name="Google Shape;2043;p34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4" name="Google Shape;2044;p34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5" name="Google Shape;2045;p34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6" name="Google Shape;2046;p34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7" name="Google Shape;2047;p34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8" name="Google Shape;2048;p34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9" name="Google Shape;2049;p34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0" name="Google Shape;2050;p34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1" name="Google Shape;2051;p34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2" name="Google Shape;2052;p34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3" name="Google Shape;2053;p34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4" name="Google Shape;2054;p34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5" name="Google Shape;2055;p34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6" name="Google Shape;2056;p34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7" name="Google Shape;2057;p34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8" name="Google Shape;2058;p34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9" name="Google Shape;2059;p34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0" name="Google Shape;2060;p34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1" name="Google Shape;2061;p34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2" name="Google Shape;2062;p34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3" name="Google Shape;2063;p34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4" name="Google Shape;2064;p34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5" name="Google Shape;2065;p34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6" name="Google Shape;2066;p34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7" name="Google Shape;2067;p34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8" name="Google Shape;2068;p34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9" name="Google Shape;2069;p34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70" name="Google Shape;2070;p34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71" name="Google Shape;2071;p34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72" name="Google Shape;2072;p34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2073" name="Google Shape;2073;p34"/>
          <p:cNvSpPr/>
          <p:nvPr/>
        </p:nvSpPr>
        <p:spPr>
          <a:xfrm>
            <a:off x="6089276" y="-3362066"/>
            <a:ext cx="6165365" cy="967595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06" tIns="121806" rIns="121806" bIns="121806" anchor="ctr" anchorCtr="0">
            <a:noAutofit/>
          </a:bodyPr>
          <a:lstStyle/>
          <a:p>
            <a:endParaRPr sz="1900"/>
          </a:p>
        </p:txBody>
      </p:sp>
      <p:pic>
        <p:nvPicPr>
          <p:cNvPr id="2074" name="Google Shape;2074;p34"/>
          <p:cNvPicPr preferRelativeResize="0"/>
          <p:nvPr/>
        </p:nvPicPr>
        <p:blipFill>
          <a:blip r:embed="rId4">
            <a:alphaModFix amt="74000"/>
          </a:blip>
          <a:stretch>
            <a:fillRect/>
          </a:stretch>
        </p:blipFill>
        <p:spPr>
          <a:xfrm rot="7675040">
            <a:off x="3559891" y="-2021549"/>
            <a:ext cx="3859836" cy="3457769"/>
          </a:xfrm>
          <a:prstGeom prst="rect">
            <a:avLst/>
          </a:prstGeom>
          <a:noFill/>
          <a:ln>
            <a:noFill/>
          </a:ln>
        </p:spPr>
      </p:pic>
      <p:pic>
        <p:nvPicPr>
          <p:cNvPr id="2075" name="Google Shape;2075;p34"/>
          <p:cNvPicPr preferRelativeResize="0"/>
          <p:nvPr/>
        </p:nvPicPr>
        <p:blipFill>
          <a:blip r:embed="rId5">
            <a:alphaModFix amt="74000"/>
          </a:blip>
          <a:stretch>
            <a:fillRect/>
          </a:stretch>
        </p:blipFill>
        <p:spPr>
          <a:xfrm rot="-9631575" flipH="1">
            <a:off x="-2004313" y="-1640565"/>
            <a:ext cx="3859832" cy="345776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723174155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2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77" name="Google Shape;2077;p35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399990" flipH="1">
            <a:off x="10274036" y="-797758"/>
            <a:ext cx="4396519" cy="303551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78" name="Google Shape;2078;p35"/>
          <p:cNvGrpSpPr/>
          <p:nvPr/>
        </p:nvGrpSpPr>
        <p:grpSpPr>
          <a:xfrm rot="-987768">
            <a:off x="10335802" y="-355038"/>
            <a:ext cx="1792479" cy="2660411"/>
            <a:chOff x="272875" y="1527563"/>
            <a:chExt cx="255950" cy="455000"/>
          </a:xfrm>
        </p:grpSpPr>
        <p:sp>
          <p:nvSpPr>
            <p:cNvPr id="2079" name="Google Shape;2079;p35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0" name="Google Shape;2080;p35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1" name="Google Shape;2081;p35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2" name="Google Shape;2082;p35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3" name="Google Shape;2083;p35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4" name="Google Shape;2084;p35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5" name="Google Shape;2085;p35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6" name="Google Shape;2086;p35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7" name="Google Shape;2087;p35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8" name="Google Shape;2088;p35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9" name="Google Shape;2089;p35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0" name="Google Shape;2090;p35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1" name="Google Shape;2091;p35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2" name="Google Shape;2092;p35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3" name="Google Shape;2093;p35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4" name="Google Shape;2094;p35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5" name="Google Shape;2095;p35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6" name="Google Shape;2096;p35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7" name="Google Shape;2097;p35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8" name="Google Shape;2098;p35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9" name="Google Shape;2099;p35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0" name="Google Shape;2100;p35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1" name="Google Shape;2101;p35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2" name="Google Shape;2102;p35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3" name="Google Shape;2103;p35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4" name="Google Shape;2104;p35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5" name="Google Shape;2105;p35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6" name="Google Shape;2106;p35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7" name="Google Shape;2107;p35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8" name="Google Shape;2108;p35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9" name="Google Shape;2109;p35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10" name="Google Shape;2110;p35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11" name="Google Shape;2111;p35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12" name="Google Shape;2112;p35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13" name="Google Shape;2113;p35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2114" name="Google Shape;2114;p35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2115" name="Google Shape;2115;p35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363351">
            <a:off x="1070161" y="5722423"/>
            <a:ext cx="10141072" cy="3776511"/>
          </a:xfrm>
          <a:prstGeom prst="rect">
            <a:avLst/>
          </a:prstGeom>
          <a:noFill/>
          <a:ln>
            <a:noFill/>
          </a:ln>
        </p:spPr>
      </p:pic>
      <p:sp>
        <p:nvSpPr>
          <p:cNvPr id="2116" name="Google Shape;2116;p35"/>
          <p:cNvSpPr/>
          <p:nvPr/>
        </p:nvSpPr>
        <p:spPr>
          <a:xfrm rot="9899989">
            <a:off x="-778618" y="6166780"/>
            <a:ext cx="3020020" cy="288769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06" tIns="121806" rIns="121806" bIns="121806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1512646521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1902000" y="1507567"/>
            <a:ext cx="8388000" cy="2736800"/>
          </a:xfrm>
          <a:prstGeom prst="rect">
            <a:avLst/>
          </a:prstGeom>
        </p:spPr>
        <p:txBody>
          <a:bodyPr spcFirstLastPara="1" wrap="square" lIns="121812" tIns="121812" rIns="121812" bIns="121812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8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960000" y="4293633"/>
            <a:ext cx="10272000" cy="1056800"/>
          </a:xfrm>
          <a:prstGeom prst="rect">
            <a:avLst/>
          </a:prstGeom>
        </p:spPr>
        <p:txBody>
          <a:bodyPr spcFirstLastPara="1" wrap="square" lIns="121812" tIns="121812" rIns="121812" bIns="121812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pic>
        <p:nvPicPr>
          <p:cNvPr id="11" name="Google Shape;11;p2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1326165" flipH="1">
            <a:off x="-1771924" y="-1243423"/>
            <a:ext cx="4396519" cy="3035512"/>
          </a:xfrm>
          <a:prstGeom prst="rect">
            <a:avLst/>
          </a:prstGeom>
          <a:noFill/>
          <a:ln>
            <a:noFill/>
          </a:ln>
        </p:spPr>
      </p:pic>
      <p:pic>
        <p:nvPicPr>
          <p:cNvPr id="12" name="Google Shape;12;p2"/>
          <p:cNvPicPr preferRelativeResize="0"/>
          <p:nvPr/>
        </p:nvPicPr>
        <p:blipFill>
          <a:blip r:embed="rId3">
            <a:alphaModFix amt="64000"/>
          </a:blip>
          <a:stretch>
            <a:fillRect/>
          </a:stretch>
        </p:blipFill>
        <p:spPr>
          <a:xfrm rot="2440329">
            <a:off x="9154543" y="-948365"/>
            <a:ext cx="4789567" cy="40288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3" name="Google Shape;13;p2"/>
          <p:cNvPicPr preferRelativeResize="0"/>
          <p:nvPr/>
        </p:nvPicPr>
        <p:blipFill>
          <a:blip r:embed="rId4">
            <a:alphaModFix amt="67000"/>
          </a:blip>
          <a:stretch>
            <a:fillRect/>
          </a:stretch>
        </p:blipFill>
        <p:spPr>
          <a:xfrm rot="5400000" flipH="1">
            <a:off x="-2495613" y="-475433"/>
            <a:ext cx="3859833" cy="3457768"/>
          </a:xfrm>
          <a:prstGeom prst="rect">
            <a:avLst/>
          </a:prstGeom>
          <a:noFill/>
          <a:ln>
            <a:noFill/>
          </a:ln>
        </p:spPr>
      </p:pic>
      <p:pic>
        <p:nvPicPr>
          <p:cNvPr id="14" name="Google Shape;14;p2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1326165" flipH="1">
            <a:off x="-1185660" y="4574077"/>
            <a:ext cx="4396519" cy="3035512"/>
          </a:xfrm>
          <a:prstGeom prst="rect">
            <a:avLst/>
          </a:prstGeom>
          <a:noFill/>
          <a:ln>
            <a:noFill/>
          </a:ln>
        </p:spPr>
      </p:pic>
      <p:pic>
        <p:nvPicPr>
          <p:cNvPr id="15" name="Google Shape;15;p2"/>
          <p:cNvPicPr preferRelativeResize="0"/>
          <p:nvPr/>
        </p:nvPicPr>
        <p:blipFill>
          <a:blip r:embed="rId5">
            <a:alphaModFix amt="82000"/>
          </a:blip>
          <a:stretch>
            <a:fillRect/>
          </a:stretch>
        </p:blipFill>
        <p:spPr>
          <a:xfrm rot="10670981">
            <a:off x="9279812" y="4030032"/>
            <a:ext cx="4843833" cy="399870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" name="Google Shape;16;p2"/>
          <p:cNvGrpSpPr/>
          <p:nvPr/>
        </p:nvGrpSpPr>
        <p:grpSpPr>
          <a:xfrm rot="-2700000">
            <a:off x="509350" y="3734683"/>
            <a:ext cx="1792465" cy="3292904"/>
            <a:chOff x="272875" y="1419395"/>
            <a:chExt cx="255950" cy="563168"/>
          </a:xfrm>
        </p:grpSpPr>
        <p:sp>
          <p:nvSpPr>
            <p:cNvPr id="17" name="Google Shape;17;p2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grpSp>
        <p:nvGrpSpPr>
          <p:cNvPr id="52" name="Google Shape;52;p2"/>
          <p:cNvGrpSpPr/>
          <p:nvPr/>
        </p:nvGrpSpPr>
        <p:grpSpPr>
          <a:xfrm rot="-2700000">
            <a:off x="9482861" y="-485754"/>
            <a:ext cx="1792465" cy="2660436"/>
            <a:chOff x="272875" y="1527563"/>
            <a:chExt cx="255950" cy="455000"/>
          </a:xfrm>
        </p:grpSpPr>
        <p:sp>
          <p:nvSpPr>
            <p:cNvPr id="53" name="Google Shape;53;p2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88" name="Google Shape;88;p2"/>
          <p:cNvSpPr/>
          <p:nvPr/>
        </p:nvSpPr>
        <p:spPr>
          <a:xfrm rot="10800000">
            <a:off x="6391468" y="6091833"/>
            <a:ext cx="3020109" cy="2887779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12" tIns="121812" rIns="121812" bIns="121812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1034319431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" name="Google Shape;90;p3"/>
          <p:cNvPicPr preferRelativeResize="0"/>
          <p:nvPr/>
        </p:nvPicPr>
        <p:blipFill>
          <a:blip r:embed="rId2">
            <a:alphaModFix amt="76000"/>
          </a:blip>
          <a:stretch>
            <a:fillRect/>
          </a:stretch>
        </p:blipFill>
        <p:spPr>
          <a:xfrm>
            <a:off x="460233" y="4344149"/>
            <a:ext cx="10878208" cy="4051033"/>
          </a:xfrm>
          <a:prstGeom prst="rect">
            <a:avLst/>
          </a:prstGeom>
          <a:noFill/>
          <a:ln>
            <a:noFill/>
          </a:ln>
        </p:spPr>
      </p:pic>
      <p:pic>
        <p:nvPicPr>
          <p:cNvPr id="91" name="Google Shape;91;p3"/>
          <p:cNvPicPr preferRelativeResize="0"/>
          <p:nvPr/>
        </p:nvPicPr>
        <p:blipFill>
          <a:blip r:embed="rId3">
            <a:alphaModFix amt="47000"/>
          </a:blip>
          <a:stretch>
            <a:fillRect/>
          </a:stretch>
        </p:blipFill>
        <p:spPr>
          <a:xfrm>
            <a:off x="2174652" y="191872"/>
            <a:ext cx="7842701" cy="6474303"/>
          </a:xfrm>
          <a:prstGeom prst="rect">
            <a:avLst/>
          </a:prstGeom>
          <a:noFill/>
          <a:ln>
            <a:noFill/>
          </a:ln>
        </p:spPr>
      </p:pic>
      <p:sp>
        <p:nvSpPr>
          <p:cNvPr id="92" name="Google Shape;92;p3"/>
          <p:cNvSpPr/>
          <p:nvPr/>
        </p:nvSpPr>
        <p:spPr>
          <a:xfrm>
            <a:off x="5838992" y="-3287032"/>
            <a:ext cx="6165365" cy="967595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12" tIns="121812" rIns="121812" bIns="121812" anchor="ctr" anchorCtr="0">
            <a:noAutofit/>
          </a:bodyPr>
          <a:lstStyle/>
          <a:p>
            <a:endParaRPr sz="1900"/>
          </a:p>
        </p:txBody>
      </p:sp>
      <p:grpSp>
        <p:nvGrpSpPr>
          <p:cNvPr id="93" name="Google Shape;93;p3"/>
          <p:cNvGrpSpPr/>
          <p:nvPr/>
        </p:nvGrpSpPr>
        <p:grpSpPr>
          <a:xfrm rot="-2700000">
            <a:off x="630884" y="3594449"/>
            <a:ext cx="1792465" cy="3292904"/>
            <a:chOff x="272875" y="1419395"/>
            <a:chExt cx="255950" cy="563168"/>
          </a:xfrm>
        </p:grpSpPr>
        <p:sp>
          <p:nvSpPr>
            <p:cNvPr id="94" name="Google Shape;94;p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6" name="Google Shape;96;p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7" name="Google Shape;97;p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" name="Google Shape;98;p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" name="Google Shape;99;p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" name="Google Shape;100;p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1" name="Google Shape;101;p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" name="Google Shape;102;p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" name="Google Shape;103;p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" name="Google Shape;104;p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5" name="Google Shape;105;p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" name="Google Shape;106;p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" name="Google Shape;107;p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" name="Google Shape;108;p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9" name="Google Shape;109;p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0" name="Google Shape;110;p3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" name="Google Shape;111;p3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" name="Google Shape;112;p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" name="Google Shape;113;p3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4" name="Google Shape;114;p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" name="Google Shape;117;p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8" name="Google Shape;118;p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9" name="Google Shape;119;p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" name="Google Shape;120;p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" name="Google Shape;121;p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grpSp>
        <p:nvGrpSpPr>
          <p:cNvPr id="129" name="Google Shape;129;p3"/>
          <p:cNvGrpSpPr/>
          <p:nvPr/>
        </p:nvGrpSpPr>
        <p:grpSpPr>
          <a:xfrm rot="-2700000">
            <a:off x="10702061" y="-244454"/>
            <a:ext cx="1792465" cy="2660436"/>
            <a:chOff x="272875" y="1527563"/>
            <a:chExt cx="255950" cy="455000"/>
          </a:xfrm>
        </p:grpSpPr>
        <p:sp>
          <p:nvSpPr>
            <p:cNvPr id="130" name="Google Shape;130;p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" name="Google Shape;134;p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5" name="Google Shape;135;p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" name="Google Shape;137;p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" name="Google Shape;141;p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" name="Google Shape;142;p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" name="Google Shape;143;p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4" name="Google Shape;144;p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5" name="Google Shape;145;p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" name="Google Shape;146;p3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" name="Google Shape;147;p3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" name="Google Shape;148;p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9" name="Google Shape;149;p3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" name="Google Shape;150;p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" name="Google Shape;151;p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" name="Google Shape;152;p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3" name="Google Shape;153;p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4" name="Google Shape;154;p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" name="Google Shape;155;p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" name="Google Shape;156;p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8" name="Google Shape;158;p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" name="Google Shape;159;p3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" name="Google Shape;160;p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" name="Google Shape;161;p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2" name="Google Shape;162;p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" name="Google Shape;163;p3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" name="Google Shape;164;p3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65" name="Google Shape;165;p3"/>
          <p:cNvSpPr txBox="1">
            <a:spLocks noGrp="1"/>
          </p:cNvSpPr>
          <p:nvPr>
            <p:ph type="subTitle" idx="1"/>
          </p:nvPr>
        </p:nvSpPr>
        <p:spPr>
          <a:xfrm>
            <a:off x="3528000" y="4152183"/>
            <a:ext cx="5136000" cy="11496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" name="Google Shape;166;p3"/>
          <p:cNvSpPr txBox="1">
            <a:spLocks noGrp="1"/>
          </p:cNvSpPr>
          <p:nvPr>
            <p:ph type="ctrTitle"/>
          </p:nvPr>
        </p:nvSpPr>
        <p:spPr>
          <a:xfrm>
            <a:off x="3528000" y="3458981"/>
            <a:ext cx="5136000" cy="10572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>
                <a:solidFill>
                  <a:srgbClr val="1C4587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9pPr>
          </a:lstStyle>
          <a:p>
            <a:endParaRPr/>
          </a:p>
        </p:txBody>
      </p:sp>
      <p:sp>
        <p:nvSpPr>
          <p:cNvPr id="167" name="Google Shape;167;p3"/>
          <p:cNvSpPr txBox="1">
            <a:spLocks noGrp="1"/>
          </p:cNvSpPr>
          <p:nvPr>
            <p:ph type="title" idx="2" hasCustomPrompt="1"/>
          </p:nvPr>
        </p:nvSpPr>
        <p:spPr>
          <a:xfrm>
            <a:off x="3528000" y="1192233"/>
            <a:ext cx="5136000" cy="2709200"/>
          </a:xfrm>
          <a:prstGeom prst="rect">
            <a:avLst/>
          </a:prstGeom>
          <a:noFill/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20000">
                <a:solidFill>
                  <a:srgbClr val="1C4587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5108667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 Picture Column">
  <p:cSld name="3 Picture Column">
    <p:spTree>
      <p:nvGrpSpPr>
        <p:cNvPr id="1" name="Shape 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3" name="Google Shape;123;p16" descr="Droplets-HD-Content-R1d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24" name="Google Shape;124;p16"/>
          <p:cNvSpPr txBox="1">
            <a:spLocks noGrp="1"/>
          </p:cNvSpPr>
          <p:nvPr>
            <p:ph type="title"/>
          </p:nvPr>
        </p:nvSpPr>
        <p:spPr>
          <a:xfrm>
            <a:off x="913775" y="610773"/>
            <a:ext cx="10364452" cy="16039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ctr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" name="Google Shape;125;p16"/>
          <p:cNvSpPr txBox="1">
            <a:spLocks noGrp="1"/>
          </p:cNvSpPr>
          <p:nvPr>
            <p:ph type="body" idx="1"/>
          </p:nvPr>
        </p:nvSpPr>
        <p:spPr>
          <a:xfrm>
            <a:off x="913822" y="4204867"/>
            <a:ext cx="3296409" cy="576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b" anchorCtr="0">
            <a:noAutofit/>
          </a:bodyPr>
          <a:lstStyle>
            <a:lvl1pPr marL="456771" lvl="0" indent="-228408" algn="ctr">
              <a:lnSpc>
                <a:spcPct val="85000"/>
              </a:lnSpc>
              <a:spcBef>
                <a:spcPts val="1000"/>
              </a:spcBef>
              <a:spcAft>
                <a:spcPts val="0"/>
              </a:spcAft>
              <a:buSzPts val="2200"/>
              <a:buNone/>
              <a:defRPr sz="2300" b="0">
                <a:solidFill>
                  <a:schemeClr val="dk1"/>
                </a:solidFill>
              </a:defRPr>
            </a:lvl1pPr>
            <a:lvl2pPr marL="913584" lvl="1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0376" lvl="2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800"/>
              <a:buNone/>
              <a:defRPr sz="1900" b="1"/>
            </a:lvl3pPr>
            <a:lvl4pPr marL="1827168" lvl="3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3982" lvl="4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0750" lvl="5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6pPr>
            <a:lvl7pPr marL="3197520" lvl="6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7pPr>
            <a:lvl8pPr marL="3654291" lvl="7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8pPr>
            <a:lvl9pPr marL="4111104" lvl="8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6" name="Google Shape;126;p16"/>
          <p:cNvSpPr>
            <a:spLocks noGrp="1"/>
          </p:cNvSpPr>
          <p:nvPr>
            <p:ph type="pic" idx="2"/>
          </p:nvPr>
        </p:nvSpPr>
        <p:spPr>
          <a:xfrm>
            <a:off x="913822" y="2367093"/>
            <a:ext cx="3296409" cy="1524000"/>
          </a:xfrm>
          <a:prstGeom prst="roundRect">
            <a:avLst>
              <a:gd name="adj" fmla="val 9363"/>
            </a:avLst>
          </a:prstGeom>
          <a:noFill/>
          <a:ln w="82550" cap="sq" cmpd="sng">
            <a:solidFill>
              <a:srgbClr val="CBD7E6"/>
            </a:solidFill>
            <a:prstDash val="solid"/>
            <a:miter lim="800000"/>
            <a:headEnd type="none" w="sm" len="sm"/>
            <a:tailEnd type="none" w="sm" len="sm"/>
          </a:ln>
        </p:spPr>
      </p:sp>
      <p:sp>
        <p:nvSpPr>
          <p:cNvPr id="127" name="Google Shape;127;p16"/>
          <p:cNvSpPr txBox="1">
            <a:spLocks noGrp="1"/>
          </p:cNvSpPr>
          <p:nvPr>
            <p:ph type="body" idx="3"/>
          </p:nvPr>
        </p:nvSpPr>
        <p:spPr>
          <a:xfrm>
            <a:off x="913822" y="4781129"/>
            <a:ext cx="3296409" cy="10101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t" anchorCtr="0">
            <a:normAutofit/>
          </a:bodyPr>
          <a:lstStyle>
            <a:lvl1pPr marL="456771" lvl="0" indent="-228408" algn="ctr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500"/>
            </a:lvl1pPr>
            <a:lvl2pPr marL="913584" lvl="1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200"/>
              <a:buNone/>
              <a:defRPr sz="1200"/>
            </a:lvl2pPr>
            <a:lvl3pPr marL="1370376" lvl="2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000"/>
              <a:buNone/>
              <a:defRPr sz="1100"/>
            </a:lvl3pPr>
            <a:lvl4pPr marL="1827168" lvl="3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900"/>
              <a:buNone/>
              <a:defRPr sz="900"/>
            </a:lvl4pPr>
            <a:lvl5pPr marL="2283982" lvl="4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900"/>
              <a:buNone/>
              <a:defRPr sz="900"/>
            </a:lvl5pPr>
            <a:lvl6pPr marL="2740750" lvl="5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900"/>
              <a:buNone/>
              <a:defRPr sz="900"/>
            </a:lvl6pPr>
            <a:lvl7pPr marL="3197520" lvl="6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900"/>
              <a:buNone/>
              <a:defRPr sz="900"/>
            </a:lvl7pPr>
            <a:lvl8pPr marL="3654291" lvl="7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900"/>
              <a:buNone/>
              <a:defRPr sz="900"/>
            </a:lvl8pPr>
            <a:lvl9pPr marL="4111104" lvl="8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128" name="Google Shape;128;p16"/>
          <p:cNvSpPr txBox="1">
            <a:spLocks noGrp="1"/>
          </p:cNvSpPr>
          <p:nvPr>
            <p:ph type="body" idx="4"/>
          </p:nvPr>
        </p:nvSpPr>
        <p:spPr>
          <a:xfrm>
            <a:off x="4442759" y="4204867"/>
            <a:ext cx="3301828" cy="576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b" anchorCtr="0">
            <a:noAutofit/>
          </a:bodyPr>
          <a:lstStyle>
            <a:lvl1pPr marL="456771" lvl="0" indent="-228408" algn="ctr">
              <a:lnSpc>
                <a:spcPct val="85000"/>
              </a:lnSpc>
              <a:spcBef>
                <a:spcPts val="1000"/>
              </a:spcBef>
              <a:spcAft>
                <a:spcPts val="0"/>
              </a:spcAft>
              <a:buSzPts val="2200"/>
              <a:buNone/>
              <a:defRPr sz="2300" b="0">
                <a:solidFill>
                  <a:schemeClr val="dk1"/>
                </a:solidFill>
              </a:defRPr>
            </a:lvl1pPr>
            <a:lvl2pPr marL="913584" lvl="1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0376" lvl="2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800"/>
              <a:buNone/>
              <a:defRPr sz="1900" b="1"/>
            </a:lvl3pPr>
            <a:lvl4pPr marL="1827168" lvl="3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3982" lvl="4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0750" lvl="5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6pPr>
            <a:lvl7pPr marL="3197520" lvl="6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7pPr>
            <a:lvl8pPr marL="3654291" lvl="7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8pPr>
            <a:lvl9pPr marL="4111104" lvl="8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9" name="Google Shape;129;p16"/>
          <p:cNvSpPr>
            <a:spLocks noGrp="1"/>
          </p:cNvSpPr>
          <p:nvPr>
            <p:ph type="pic" idx="5"/>
          </p:nvPr>
        </p:nvSpPr>
        <p:spPr>
          <a:xfrm>
            <a:off x="4441348" y="2367093"/>
            <a:ext cx="3303352" cy="1524000"/>
          </a:xfrm>
          <a:prstGeom prst="roundRect">
            <a:avLst>
              <a:gd name="adj" fmla="val 8841"/>
            </a:avLst>
          </a:prstGeom>
          <a:noFill/>
          <a:ln w="82550" cap="sq" cmpd="sng">
            <a:solidFill>
              <a:srgbClr val="CBD7E6"/>
            </a:solidFill>
            <a:prstDash val="solid"/>
            <a:miter lim="800000"/>
            <a:headEnd type="none" w="sm" len="sm"/>
            <a:tailEnd type="none" w="sm" len="sm"/>
          </a:ln>
        </p:spPr>
      </p:sp>
      <p:sp>
        <p:nvSpPr>
          <p:cNvPr id="130" name="Google Shape;130;p16"/>
          <p:cNvSpPr txBox="1">
            <a:spLocks noGrp="1"/>
          </p:cNvSpPr>
          <p:nvPr>
            <p:ph type="body" idx="6"/>
          </p:nvPr>
        </p:nvSpPr>
        <p:spPr>
          <a:xfrm>
            <a:off x="4441348" y="4781129"/>
            <a:ext cx="3303352" cy="10101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t" anchorCtr="0">
            <a:normAutofit/>
          </a:bodyPr>
          <a:lstStyle>
            <a:lvl1pPr marL="456771" lvl="0" indent="-228408" algn="ctr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500"/>
            </a:lvl1pPr>
            <a:lvl2pPr marL="913584" lvl="1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200"/>
              <a:buNone/>
              <a:defRPr sz="1200"/>
            </a:lvl2pPr>
            <a:lvl3pPr marL="1370376" lvl="2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000"/>
              <a:buNone/>
              <a:defRPr sz="1100"/>
            </a:lvl3pPr>
            <a:lvl4pPr marL="1827168" lvl="3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900"/>
              <a:buNone/>
              <a:defRPr sz="900"/>
            </a:lvl4pPr>
            <a:lvl5pPr marL="2283982" lvl="4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900"/>
              <a:buNone/>
              <a:defRPr sz="900"/>
            </a:lvl5pPr>
            <a:lvl6pPr marL="2740750" lvl="5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900"/>
              <a:buNone/>
              <a:defRPr sz="900"/>
            </a:lvl6pPr>
            <a:lvl7pPr marL="3197520" lvl="6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900"/>
              <a:buNone/>
              <a:defRPr sz="900"/>
            </a:lvl7pPr>
            <a:lvl8pPr marL="3654291" lvl="7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900"/>
              <a:buNone/>
              <a:defRPr sz="900"/>
            </a:lvl8pPr>
            <a:lvl9pPr marL="4111104" lvl="8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131" name="Google Shape;131;p16"/>
          <p:cNvSpPr txBox="1">
            <a:spLocks noGrp="1"/>
          </p:cNvSpPr>
          <p:nvPr>
            <p:ph type="body" idx="7"/>
          </p:nvPr>
        </p:nvSpPr>
        <p:spPr>
          <a:xfrm>
            <a:off x="7973346" y="4204867"/>
            <a:ext cx="3300681" cy="576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b" anchorCtr="0">
            <a:noAutofit/>
          </a:bodyPr>
          <a:lstStyle>
            <a:lvl1pPr marL="456771" lvl="0" indent="-228408" algn="ctr">
              <a:lnSpc>
                <a:spcPct val="85000"/>
              </a:lnSpc>
              <a:spcBef>
                <a:spcPts val="1000"/>
              </a:spcBef>
              <a:spcAft>
                <a:spcPts val="0"/>
              </a:spcAft>
              <a:buSzPts val="2200"/>
              <a:buNone/>
              <a:defRPr sz="2300" b="0">
                <a:solidFill>
                  <a:schemeClr val="dk1"/>
                </a:solidFill>
              </a:defRPr>
            </a:lvl1pPr>
            <a:lvl2pPr marL="913584" lvl="1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0376" lvl="2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800"/>
              <a:buNone/>
              <a:defRPr sz="1900" b="1"/>
            </a:lvl3pPr>
            <a:lvl4pPr marL="1827168" lvl="3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3982" lvl="4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0750" lvl="5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6pPr>
            <a:lvl7pPr marL="3197520" lvl="6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7pPr>
            <a:lvl8pPr marL="3654291" lvl="7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8pPr>
            <a:lvl9pPr marL="4111104" lvl="8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2" name="Google Shape;132;p16"/>
          <p:cNvSpPr>
            <a:spLocks noGrp="1"/>
          </p:cNvSpPr>
          <p:nvPr>
            <p:ph type="pic" idx="8"/>
          </p:nvPr>
        </p:nvSpPr>
        <p:spPr>
          <a:xfrm>
            <a:off x="7973299" y="2367093"/>
            <a:ext cx="3304928" cy="1524000"/>
          </a:xfrm>
          <a:prstGeom prst="roundRect">
            <a:avLst>
              <a:gd name="adj" fmla="val 8841"/>
            </a:avLst>
          </a:prstGeom>
          <a:noFill/>
          <a:ln w="82550" cap="sq" cmpd="sng">
            <a:solidFill>
              <a:srgbClr val="CBD7E6"/>
            </a:solidFill>
            <a:prstDash val="solid"/>
            <a:miter lim="800000"/>
            <a:headEnd type="none" w="sm" len="sm"/>
            <a:tailEnd type="none" w="sm" len="sm"/>
          </a:ln>
        </p:spPr>
      </p:sp>
      <p:sp>
        <p:nvSpPr>
          <p:cNvPr id="133" name="Google Shape;133;p16"/>
          <p:cNvSpPr txBox="1">
            <a:spLocks noGrp="1"/>
          </p:cNvSpPr>
          <p:nvPr>
            <p:ph type="body" idx="9"/>
          </p:nvPr>
        </p:nvSpPr>
        <p:spPr>
          <a:xfrm>
            <a:off x="7973176" y="4781126"/>
            <a:ext cx="3305053" cy="10101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t" anchorCtr="0">
            <a:normAutofit/>
          </a:bodyPr>
          <a:lstStyle>
            <a:lvl1pPr marL="456771" lvl="0" indent="-228408" algn="ctr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500"/>
            </a:lvl1pPr>
            <a:lvl2pPr marL="913584" lvl="1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200"/>
              <a:buNone/>
              <a:defRPr sz="1200"/>
            </a:lvl2pPr>
            <a:lvl3pPr marL="1370376" lvl="2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000"/>
              <a:buNone/>
              <a:defRPr sz="1100"/>
            </a:lvl3pPr>
            <a:lvl4pPr marL="1827168" lvl="3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900"/>
              <a:buNone/>
              <a:defRPr sz="900"/>
            </a:lvl4pPr>
            <a:lvl5pPr marL="2283982" lvl="4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900"/>
              <a:buNone/>
              <a:defRPr sz="900"/>
            </a:lvl5pPr>
            <a:lvl6pPr marL="2740750" lvl="5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900"/>
              <a:buNone/>
              <a:defRPr sz="900"/>
            </a:lvl6pPr>
            <a:lvl7pPr marL="3197520" lvl="6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900"/>
              <a:buNone/>
              <a:defRPr sz="900"/>
            </a:lvl7pPr>
            <a:lvl8pPr marL="3654291" lvl="7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900"/>
              <a:buNone/>
              <a:defRPr sz="900"/>
            </a:lvl8pPr>
            <a:lvl9pPr marL="4111104" lvl="8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134" name="Google Shape;134;p16"/>
          <p:cNvSpPr txBox="1">
            <a:spLocks noGrp="1"/>
          </p:cNvSpPr>
          <p:nvPr>
            <p:ph type="dt" idx="10"/>
          </p:nvPr>
        </p:nvSpPr>
        <p:spPr>
          <a:xfrm>
            <a:off x="7678737" y="5883276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" name="Google Shape;135;p16"/>
          <p:cNvSpPr txBox="1">
            <a:spLocks noGrp="1"/>
          </p:cNvSpPr>
          <p:nvPr>
            <p:ph type="ftr" idx="11"/>
          </p:nvPr>
        </p:nvSpPr>
        <p:spPr>
          <a:xfrm>
            <a:off x="913822" y="5883276"/>
            <a:ext cx="6672887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" name="Google Shape;136;p16"/>
          <p:cNvSpPr txBox="1">
            <a:spLocks noGrp="1"/>
          </p:cNvSpPr>
          <p:nvPr>
            <p:ph type="sldNum" idx="12"/>
          </p:nvPr>
        </p:nvSpPr>
        <p:spPr>
          <a:xfrm>
            <a:off x="10514059" y="5883276"/>
            <a:ext cx="764215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" name="Google Shape;169;p4"/>
          <p:cNvSpPr txBox="1">
            <a:spLocks noGrp="1"/>
          </p:cNvSpPr>
          <p:nvPr>
            <p:ph type="body" idx="1"/>
          </p:nvPr>
        </p:nvSpPr>
        <p:spPr>
          <a:xfrm>
            <a:off x="960000" y="1407800"/>
            <a:ext cx="10272000" cy="4684000"/>
          </a:xfrm>
          <a:prstGeom prst="rect">
            <a:avLst/>
          </a:prstGeom>
        </p:spPr>
        <p:txBody>
          <a:bodyPr spcFirstLastPara="1" wrap="square" lIns="121812" tIns="121812" rIns="121812" bIns="121812" anchor="t" anchorCtr="0">
            <a:noAutofit/>
          </a:bodyPr>
          <a:lstStyle>
            <a:lvl1pPr marL="609075" lvl="0" indent="-42298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●"/>
              <a:defRPr sz="1600">
                <a:solidFill>
                  <a:srgbClr val="434343"/>
                </a:solidFill>
              </a:defRPr>
            </a:lvl1pPr>
            <a:lvl2pPr marL="1218210" lvl="1" indent="-42298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827304" lvl="2" indent="-42298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2436418" lvl="3" indent="-42298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3045492" lvl="4" indent="-42298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3654567" lvl="5" indent="-42298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4263680" lvl="6" indent="-42298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4872777" lvl="7" indent="-42298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5481910" lvl="8" indent="-422981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pic>
        <p:nvPicPr>
          <p:cNvPr id="170" name="Google Shape;170;p4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1326165" flipH="1">
            <a:off x="10211750" y="-1454989"/>
            <a:ext cx="4396519" cy="3035512"/>
          </a:xfrm>
          <a:prstGeom prst="rect">
            <a:avLst/>
          </a:prstGeom>
          <a:noFill/>
          <a:ln>
            <a:noFill/>
          </a:ln>
        </p:spPr>
      </p:pic>
      <p:pic>
        <p:nvPicPr>
          <p:cNvPr id="171" name="Google Shape;171;p4"/>
          <p:cNvPicPr preferRelativeResize="0"/>
          <p:nvPr/>
        </p:nvPicPr>
        <p:blipFill>
          <a:blip r:embed="rId3">
            <a:alphaModFix amt="67000"/>
          </a:blip>
          <a:stretch>
            <a:fillRect/>
          </a:stretch>
        </p:blipFill>
        <p:spPr>
          <a:xfrm rot="5400000" flipH="1">
            <a:off x="9488062" y="-687000"/>
            <a:ext cx="3859833" cy="3457768"/>
          </a:xfrm>
          <a:prstGeom prst="rect">
            <a:avLst/>
          </a:prstGeom>
          <a:noFill/>
          <a:ln>
            <a:noFill/>
          </a:ln>
        </p:spPr>
      </p:pic>
      <p:pic>
        <p:nvPicPr>
          <p:cNvPr id="172" name="Google Shape;172;p4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547182" flipH="1">
            <a:off x="-2612857" y="3217380"/>
            <a:ext cx="4396521" cy="3035509"/>
          </a:xfrm>
          <a:prstGeom prst="rect">
            <a:avLst/>
          </a:prstGeom>
          <a:noFill/>
          <a:ln>
            <a:noFill/>
          </a:ln>
        </p:spPr>
      </p:pic>
      <p:pic>
        <p:nvPicPr>
          <p:cNvPr id="173" name="Google Shape;173;p4"/>
          <p:cNvPicPr preferRelativeResize="0"/>
          <p:nvPr/>
        </p:nvPicPr>
        <p:blipFill>
          <a:blip r:embed="rId4">
            <a:alphaModFix amt="82000"/>
          </a:blip>
          <a:stretch>
            <a:fillRect/>
          </a:stretch>
        </p:blipFill>
        <p:spPr>
          <a:xfrm rot="7617396">
            <a:off x="9542103" y="4567000"/>
            <a:ext cx="4843832" cy="399870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4" name="Google Shape;174;p4"/>
          <p:cNvGrpSpPr/>
          <p:nvPr/>
        </p:nvGrpSpPr>
        <p:grpSpPr>
          <a:xfrm>
            <a:off x="-832492" y="2199445"/>
            <a:ext cx="1792503" cy="2660416"/>
            <a:chOff x="272875" y="1527563"/>
            <a:chExt cx="255950" cy="455000"/>
          </a:xfrm>
        </p:grpSpPr>
        <p:sp>
          <p:nvSpPr>
            <p:cNvPr id="175" name="Google Shape;175;p4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3" name="Google Shape;183;p4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4" name="Google Shape;184;p4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" name="Google Shape;185;p4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" name="Google Shape;186;p4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" name="Google Shape;187;p4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" name="Google Shape;188;p4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" name="Google Shape;189;p4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" name="Google Shape;198;p4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9" name="Google Shape;199;p4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" name="Google Shape;200;p4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" name="Google Shape;201;p4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" name="Google Shape;202;p4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3" name="Google Shape;203;p4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" name="Google Shape;204;p4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" name="Google Shape;205;p4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" name="Google Shape;206;p4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7" name="Google Shape;207;p4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" name="Google Shape;208;p4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" name="Google Shape;209;p4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210" name="Google Shape;210;p4"/>
          <p:cNvSpPr/>
          <p:nvPr/>
        </p:nvSpPr>
        <p:spPr>
          <a:xfrm rot="2491995">
            <a:off x="10749151" y="5193893"/>
            <a:ext cx="3020148" cy="2887816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12" tIns="121812" rIns="121812" bIns="121812" anchor="ctr" anchorCtr="0">
            <a:noAutofit/>
          </a:bodyPr>
          <a:lstStyle/>
          <a:p>
            <a:endParaRPr sz="1900"/>
          </a:p>
        </p:txBody>
      </p:sp>
      <p:sp>
        <p:nvSpPr>
          <p:cNvPr id="211" name="Google Shape;211;p4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33692597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" name="Google Shape;213;p5"/>
          <p:cNvSpPr txBox="1">
            <a:spLocks noGrp="1"/>
          </p:cNvSpPr>
          <p:nvPr>
            <p:ph type="subTitle" idx="1"/>
          </p:nvPr>
        </p:nvSpPr>
        <p:spPr>
          <a:xfrm>
            <a:off x="2592449" y="4224457"/>
            <a:ext cx="2043200" cy="638800"/>
          </a:xfrm>
          <a:prstGeom prst="rect">
            <a:avLst/>
          </a:prstGeom>
        </p:spPr>
        <p:txBody>
          <a:bodyPr spcFirstLastPara="1" wrap="square" lIns="121812" tIns="121812" rIns="121812" bIns="121812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>
            <a:endParaRPr/>
          </a:p>
        </p:txBody>
      </p:sp>
      <p:sp>
        <p:nvSpPr>
          <p:cNvPr id="214" name="Google Shape;214;p5"/>
          <p:cNvSpPr txBox="1">
            <a:spLocks noGrp="1"/>
          </p:cNvSpPr>
          <p:nvPr>
            <p:ph type="subTitle" idx="2"/>
          </p:nvPr>
        </p:nvSpPr>
        <p:spPr>
          <a:xfrm>
            <a:off x="1842251" y="4745777"/>
            <a:ext cx="3543600" cy="13512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215" name="Google Shape;215;p5"/>
          <p:cNvSpPr txBox="1">
            <a:spLocks noGrp="1"/>
          </p:cNvSpPr>
          <p:nvPr>
            <p:ph type="subTitle" idx="3"/>
          </p:nvPr>
        </p:nvSpPr>
        <p:spPr>
          <a:xfrm flipH="1">
            <a:off x="7556353" y="4224457"/>
            <a:ext cx="2043200" cy="638800"/>
          </a:xfrm>
          <a:prstGeom prst="rect">
            <a:avLst/>
          </a:prstGeom>
        </p:spPr>
        <p:txBody>
          <a:bodyPr spcFirstLastPara="1" wrap="square" lIns="121812" tIns="121812" rIns="121812" bIns="121812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>
            <a:endParaRPr/>
          </a:p>
        </p:txBody>
      </p:sp>
      <p:sp>
        <p:nvSpPr>
          <p:cNvPr id="216" name="Google Shape;216;p5"/>
          <p:cNvSpPr txBox="1">
            <a:spLocks noGrp="1"/>
          </p:cNvSpPr>
          <p:nvPr>
            <p:ph type="subTitle" idx="4"/>
          </p:nvPr>
        </p:nvSpPr>
        <p:spPr>
          <a:xfrm flipH="1">
            <a:off x="6806151" y="4745777"/>
            <a:ext cx="3543600" cy="13512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pic>
        <p:nvPicPr>
          <p:cNvPr id="217" name="Google Shape;217;p5"/>
          <p:cNvPicPr preferRelativeResize="0"/>
          <p:nvPr/>
        </p:nvPicPr>
        <p:blipFill>
          <a:blip r:embed="rId2">
            <a:alphaModFix amt="47000"/>
          </a:blip>
          <a:stretch>
            <a:fillRect/>
          </a:stretch>
        </p:blipFill>
        <p:spPr>
          <a:xfrm rot="4139108">
            <a:off x="-2289085" y="5267683"/>
            <a:ext cx="3986537" cy="329096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18" name="Google Shape;218;p5"/>
          <p:cNvGrpSpPr/>
          <p:nvPr/>
        </p:nvGrpSpPr>
        <p:grpSpPr>
          <a:xfrm rot="-987768">
            <a:off x="-552708" y="4306845"/>
            <a:ext cx="1792479" cy="2660411"/>
            <a:chOff x="272875" y="1527563"/>
            <a:chExt cx="255950" cy="455000"/>
          </a:xfrm>
        </p:grpSpPr>
        <p:sp>
          <p:nvSpPr>
            <p:cNvPr id="219" name="Google Shape;219;p5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0" name="Google Shape;220;p5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1" name="Google Shape;221;p5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2" name="Google Shape;222;p5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3" name="Google Shape;223;p5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4" name="Google Shape;224;p5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5" name="Google Shape;225;p5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6" name="Google Shape;226;p5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7" name="Google Shape;227;p5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8" name="Google Shape;228;p5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9" name="Google Shape;229;p5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0" name="Google Shape;230;p5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1" name="Google Shape;231;p5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2" name="Google Shape;232;p5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3" name="Google Shape;233;p5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4" name="Google Shape;234;p5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5" name="Google Shape;235;p5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6" name="Google Shape;236;p5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7" name="Google Shape;237;p5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8" name="Google Shape;238;p5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9" name="Google Shape;239;p5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0" name="Google Shape;240;p5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1" name="Google Shape;241;p5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2" name="Google Shape;242;p5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3" name="Google Shape;243;p5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4" name="Google Shape;244;p5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5" name="Google Shape;245;p5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6" name="Google Shape;246;p5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7" name="Google Shape;247;p5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8" name="Google Shape;248;p5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9" name="Google Shape;249;p5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50" name="Google Shape;250;p5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51" name="Google Shape;251;p5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52" name="Google Shape;252;p5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53" name="Google Shape;253;p5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254" name="Google Shape;254;p5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197527" flipH="1">
            <a:off x="11006227" y="5184253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255" name="Google Shape;255;p5"/>
          <p:cNvPicPr preferRelativeResize="0"/>
          <p:nvPr/>
        </p:nvPicPr>
        <p:blipFill>
          <a:blip r:embed="rId4">
            <a:alphaModFix amt="58000"/>
          </a:blip>
          <a:stretch>
            <a:fillRect/>
          </a:stretch>
        </p:blipFill>
        <p:spPr>
          <a:xfrm rot="-9314708">
            <a:off x="-2020675" y="-1699200"/>
            <a:ext cx="2382907" cy="5716487"/>
          </a:xfrm>
          <a:prstGeom prst="rect">
            <a:avLst/>
          </a:prstGeom>
          <a:noFill/>
          <a:ln>
            <a:noFill/>
          </a:ln>
        </p:spPr>
      </p:pic>
      <p:pic>
        <p:nvPicPr>
          <p:cNvPr id="256" name="Google Shape;256;p5"/>
          <p:cNvPicPr preferRelativeResize="0"/>
          <p:nvPr/>
        </p:nvPicPr>
        <p:blipFill>
          <a:blip r:embed="rId5">
            <a:alphaModFix amt="76000"/>
          </a:blip>
          <a:stretch>
            <a:fillRect/>
          </a:stretch>
        </p:blipFill>
        <p:spPr>
          <a:xfrm rot="394092">
            <a:off x="2876832" y="-1812208"/>
            <a:ext cx="7062136" cy="2629917"/>
          </a:xfrm>
          <a:prstGeom prst="rect">
            <a:avLst/>
          </a:prstGeom>
          <a:noFill/>
          <a:ln>
            <a:noFill/>
          </a:ln>
        </p:spPr>
      </p:pic>
      <p:pic>
        <p:nvPicPr>
          <p:cNvPr id="257" name="Google Shape;257;p5"/>
          <p:cNvPicPr preferRelativeResize="0"/>
          <p:nvPr/>
        </p:nvPicPr>
        <p:blipFill>
          <a:blip r:embed="rId6">
            <a:alphaModFix amt="62000"/>
          </a:blip>
          <a:stretch>
            <a:fillRect/>
          </a:stretch>
        </p:blipFill>
        <p:spPr>
          <a:xfrm rot="6551349" flipH="1">
            <a:off x="9991857" y="-1008873"/>
            <a:ext cx="3859827" cy="345776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58" name="Google Shape;258;p5"/>
          <p:cNvGrpSpPr/>
          <p:nvPr/>
        </p:nvGrpSpPr>
        <p:grpSpPr>
          <a:xfrm rot="8100046">
            <a:off x="10896934" y="-610201"/>
            <a:ext cx="1792489" cy="2660436"/>
            <a:chOff x="272875" y="1527563"/>
            <a:chExt cx="255950" cy="455000"/>
          </a:xfrm>
        </p:grpSpPr>
        <p:sp>
          <p:nvSpPr>
            <p:cNvPr id="259" name="Google Shape;259;p5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0" name="Google Shape;260;p5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1" name="Google Shape;261;p5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2" name="Google Shape;262;p5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3" name="Google Shape;263;p5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4" name="Google Shape;264;p5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5" name="Google Shape;265;p5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6" name="Google Shape;266;p5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8" name="Google Shape;268;p5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9" name="Google Shape;269;p5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1" name="Google Shape;271;p5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2" name="Google Shape;272;p5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3" name="Google Shape;273;p5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4" name="Google Shape;274;p5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5" name="Google Shape;275;p5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6" name="Google Shape;276;p5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7" name="Google Shape;277;p5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8" name="Google Shape;278;p5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9" name="Google Shape;279;p5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0" name="Google Shape;280;p5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2" name="Google Shape;282;p5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3" name="Google Shape;283;p5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9" name="Google Shape;289;p5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90" name="Google Shape;290;p5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294" name="Google Shape;294;p5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295" name="Google Shape;295;p5"/>
          <p:cNvSpPr/>
          <p:nvPr/>
        </p:nvSpPr>
        <p:spPr>
          <a:xfrm rot="-6477098" flipH="1">
            <a:off x="-5284980" y="-4698794"/>
            <a:ext cx="6165239" cy="9675923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12" tIns="121812" rIns="121812" bIns="121812" anchor="ctr" anchorCtr="0">
            <a:noAutofit/>
          </a:bodyPr>
          <a:lstStyle/>
          <a:p>
            <a:endParaRPr sz="1900"/>
          </a:p>
        </p:txBody>
      </p:sp>
      <p:sp>
        <p:nvSpPr>
          <p:cNvPr id="296" name="Google Shape;296;p5"/>
          <p:cNvSpPr/>
          <p:nvPr/>
        </p:nvSpPr>
        <p:spPr>
          <a:xfrm rot="-7689947">
            <a:off x="10763135" y="6130723"/>
            <a:ext cx="3019985" cy="2887660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3C8DA0"/>
          </a:solidFill>
          <a:ln>
            <a:noFill/>
          </a:ln>
        </p:spPr>
        <p:txBody>
          <a:bodyPr spcFirstLastPara="1" wrap="square" lIns="121812" tIns="121812" rIns="121812" bIns="121812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2416148164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8" name="Google Shape;298;p6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1326164" flipH="1">
            <a:off x="3947816" y="1815407"/>
            <a:ext cx="4296405" cy="2966396"/>
          </a:xfrm>
          <a:prstGeom prst="rect">
            <a:avLst/>
          </a:prstGeom>
          <a:noFill/>
          <a:ln>
            <a:noFill/>
          </a:ln>
        </p:spPr>
      </p:pic>
      <p:pic>
        <p:nvPicPr>
          <p:cNvPr id="299" name="Google Shape;299;p6"/>
          <p:cNvPicPr preferRelativeResize="0"/>
          <p:nvPr/>
        </p:nvPicPr>
        <p:blipFill>
          <a:blip r:embed="rId3">
            <a:alphaModFix amt="47000"/>
          </a:blip>
          <a:stretch>
            <a:fillRect/>
          </a:stretch>
        </p:blipFill>
        <p:spPr>
          <a:xfrm rot="1331770">
            <a:off x="-2637019" y="5095932"/>
            <a:ext cx="3986536" cy="329096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00" name="Google Shape;300;p6"/>
          <p:cNvGrpSpPr/>
          <p:nvPr/>
        </p:nvGrpSpPr>
        <p:grpSpPr>
          <a:xfrm rot="-987768">
            <a:off x="-978524" y="5167513"/>
            <a:ext cx="1792479" cy="2660411"/>
            <a:chOff x="272875" y="1527563"/>
            <a:chExt cx="255950" cy="455000"/>
          </a:xfrm>
        </p:grpSpPr>
        <p:sp>
          <p:nvSpPr>
            <p:cNvPr id="301" name="Google Shape;301;p6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2" name="Google Shape;302;p6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3" name="Google Shape;303;p6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4" name="Google Shape;304;p6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5" name="Google Shape;305;p6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6" name="Google Shape;306;p6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7" name="Google Shape;307;p6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8" name="Google Shape;308;p6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9" name="Google Shape;309;p6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0" name="Google Shape;310;p6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1" name="Google Shape;311;p6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2" name="Google Shape;312;p6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3" name="Google Shape;313;p6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4" name="Google Shape;314;p6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5" name="Google Shape;315;p6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6" name="Google Shape;316;p6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7" name="Google Shape;317;p6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8" name="Google Shape;318;p6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9" name="Google Shape;319;p6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0" name="Google Shape;320;p6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1" name="Google Shape;321;p6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2" name="Google Shape;322;p6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3" name="Google Shape;323;p6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4" name="Google Shape;324;p6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5" name="Google Shape;325;p6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6" name="Google Shape;326;p6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7" name="Google Shape;327;p6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8" name="Google Shape;328;p6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9" name="Google Shape;329;p6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30" name="Google Shape;330;p6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336" name="Google Shape;336;p6"/>
          <p:cNvPicPr preferRelativeResize="0"/>
          <p:nvPr/>
        </p:nvPicPr>
        <p:blipFill>
          <a:blip r:embed="rId4">
            <a:alphaModFix amt="74000"/>
          </a:blip>
          <a:stretch>
            <a:fillRect/>
          </a:stretch>
        </p:blipFill>
        <p:spPr>
          <a:xfrm flipH="1">
            <a:off x="10412593" y="5519595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337" name="Google Shape;337;p6"/>
          <p:cNvPicPr preferRelativeResize="0"/>
          <p:nvPr/>
        </p:nvPicPr>
        <p:blipFill>
          <a:blip r:embed="rId5">
            <a:alphaModFix amt="62000"/>
          </a:blip>
          <a:stretch>
            <a:fillRect/>
          </a:stretch>
        </p:blipFill>
        <p:spPr>
          <a:xfrm rot="9368145" flipH="1">
            <a:off x="-2012207" y="-1661341"/>
            <a:ext cx="3859827" cy="345776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38" name="Google Shape;338;p6"/>
          <p:cNvGrpSpPr/>
          <p:nvPr/>
        </p:nvGrpSpPr>
        <p:grpSpPr>
          <a:xfrm rot="5400065">
            <a:off x="11556226" y="-1506452"/>
            <a:ext cx="1792503" cy="2660416"/>
            <a:chOff x="272875" y="1527563"/>
            <a:chExt cx="255950" cy="455000"/>
          </a:xfrm>
        </p:grpSpPr>
        <p:sp>
          <p:nvSpPr>
            <p:cNvPr id="339" name="Google Shape;339;p6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1" name="Google Shape;351;p6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2" name="Google Shape;352;p6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3" name="Google Shape;353;p6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4" name="Google Shape;354;p6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5" name="Google Shape;355;p6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6" name="Google Shape;356;p6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7" name="Google Shape;357;p6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8" name="Google Shape;358;p6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9" name="Google Shape;359;p6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0" name="Google Shape;360;p6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1" name="Google Shape;361;p6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2" name="Google Shape;362;p6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3" name="Google Shape;363;p6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4" name="Google Shape;364;p6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5" name="Google Shape;365;p6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6" name="Google Shape;366;p6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7" name="Google Shape;367;p6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8" name="Google Shape;368;p6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9" name="Google Shape;369;p6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70" name="Google Shape;370;p6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71" name="Google Shape;371;p6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72" name="Google Shape;372;p6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73" name="Google Shape;373;p6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374" name="Google Shape;374;p6"/>
          <p:cNvSpPr txBox="1">
            <a:spLocks noGrp="1"/>
          </p:cNvSpPr>
          <p:nvPr>
            <p:ph type="title"/>
          </p:nvPr>
        </p:nvSpPr>
        <p:spPr>
          <a:xfrm>
            <a:off x="4755363" y="2303867"/>
            <a:ext cx="2705200" cy="22860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pic>
        <p:nvPicPr>
          <p:cNvPr id="375" name="Google Shape;375;p6"/>
          <p:cNvPicPr preferRelativeResize="0"/>
          <p:nvPr/>
        </p:nvPicPr>
        <p:blipFill>
          <a:blip r:embed="rId3">
            <a:alphaModFix amt="47000"/>
          </a:blip>
          <a:stretch>
            <a:fillRect/>
          </a:stretch>
        </p:blipFill>
        <p:spPr>
          <a:xfrm rot="-10643014">
            <a:off x="10591272" y="-2012413"/>
            <a:ext cx="3986537" cy="3290969"/>
          </a:xfrm>
          <a:prstGeom prst="rect">
            <a:avLst/>
          </a:prstGeom>
          <a:noFill/>
          <a:ln>
            <a:noFill/>
          </a:ln>
        </p:spPr>
      </p:pic>
      <p:sp>
        <p:nvSpPr>
          <p:cNvPr id="376" name="Google Shape;376;p6"/>
          <p:cNvSpPr/>
          <p:nvPr/>
        </p:nvSpPr>
        <p:spPr>
          <a:xfrm rot="-7373435">
            <a:off x="4586037" y="6700027"/>
            <a:ext cx="3020007" cy="2887680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12" tIns="121812" rIns="121812" bIns="121812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1149051062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" name="Google Shape;378;p7"/>
          <p:cNvSpPr txBox="1">
            <a:spLocks noGrp="1"/>
          </p:cNvSpPr>
          <p:nvPr>
            <p:ph type="subTitle" idx="1"/>
          </p:nvPr>
        </p:nvSpPr>
        <p:spPr>
          <a:xfrm>
            <a:off x="960000" y="1967600"/>
            <a:ext cx="10272000" cy="35436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79" name="Google Shape;379;p7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pic>
        <p:nvPicPr>
          <p:cNvPr id="380" name="Google Shape;380;p7"/>
          <p:cNvPicPr preferRelativeResize="0"/>
          <p:nvPr/>
        </p:nvPicPr>
        <p:blipFill>
          <a:blip r:embed="rId2">
            <a:alphaModFix amt="47000"/>
          </a:blip>
          <a:stretch>
            <a:fillRect/>
          </a:stretch>
        </p:blipFill>
        <p:spPr>
          <a:xfrm rot="4139108">
            <a:off x="-2289085" y="5267683"/>
            <a:ext cx="3986537" cy="329096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81" name="Google Shape;381;p7"/>
          <p:cNvGrpSpPr/>
          <p:nvPr/>
        </p:nvGrpSpPr>
        <p:grpSpPr>
          <a:xfrm rot="-987768">
            <a:off x="-552708" y="4306845"/>
            <a:ext cx="1792479" cy="2660411"/>
            <a:chOff x="272875" y="1527563"/>
            <a:chExt cx="255950" cy="455000"/>
          </a:xfrm>
        </p:grpSpPr>
        <p:sp>
          <p:nvSpPr>
            <p:cNvPr id="382" name="Google Shape;382;p7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3" name="Google Shape;383;p7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4" name="Google Shape;384;p7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5" name="Google Shape;385;p7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6" name="Google Shape;386;p7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7" name="Google Shape;387;p7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8" name="Google Shape;388;p7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9" name="Google Shape;389;p7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0" name="Google Shape;390;p7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1" name="Google Shape;391;p7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2" name="Google Shape;392;p7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3" name="Google Shape;393;p7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4" name="Google Shape;394;p7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5" name="Google Shape;395;p7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6" name="Google Shape;396;p7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7" name="Google Shape;397;p7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8" name="Google Shape;398;p7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9" name="Google Shape;399;p7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0" name="Google Shape;400;p7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1" name="Google Shape;401;p7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2" name="Google Shape;402;p7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3" name="Google Shape;403;p7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4" name="Google Shape;404;p7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5" name="Google Shape;405;p7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6" name="Google Shape;406;p7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7" name="Google Shape;407;p7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8" name="Google Shape;408;p7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9" name="Google Shape;409;p7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0" name="Google Shape;410;p7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1" name="Google Shape;411;p7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2" name="Google Shape;412;p7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3" name="Google Shape;413;p7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4" name="Google Shape;414;p7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5" name="Google Shape;415;p7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6" name="Google Shape;416;p7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417" name="Google Shape;417;p7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197527" flipH="1">
            <a:off x="11006227" y="5184253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418" name="Google Shape;418;p7"/>
          <p:cNvPicPr preferRelativeResize="0"/>
          <p:nvPr/>
        </p:nvPicPr>
        <p:blipFill>
          <a:blip r:embed="rId4">
            <a:alphaModFix amt="58000"/>
          </a:blip>
          <a:stretch>
            <a:fillRect/>
          </a:stretch>
        </p:blipFill>
        <p:spPr>
          <a:xfrm rot="-9314708">
            <a:off x="-2020675" y="-1699200"/>
            <a:ext cx="2382907" cy="5716487"/>
          </a:xfrm>
          <a:prstGeom prst="rect">
            <a:avLst/>
          </a:prstGeom>
          <a:noFill/>
          <a:ln>
            <a:noFill/>
          </a:ln>
        </p:spPr>
      </p:pic>
      <p:pic>
        <p:nvPicPr>
          <p:cNvPr id="419" name="Google Shape;419;p7"/>
          <p:cNvPicPr preferRelativeResize="0"/>
          <p:nvPr/>
        </p:nvPicPr>
        <p:blipFill>
          <a:blip r:embed="rId5">
            <a:alphaModFix amt="76000"/>
          </a:blip>
          <a:stretch>
            <a:fillRect/>
          </a:stretch>
        </p:blipFill>
        <p:spPr>
          <a:xfrm rot="394092">
            <a:off x="2876832" y="-1812208"/>
            <a:ext cx="7062136" cy="2629917"/>
          </a:xfrm>
          <a:prstGeom prst="rect">
            <a:avLst/>
          </a:prstGeom>
          <a:noFill/>
          <a:ln>
            <a:noFill/>
          </a:ln>
        </p:spPr>
      </p:pic>
      <p:pic>
        <p:nvPicPr>
          <p:cNvPr id="420" name="Google Shape;420;p7"/>
          <p:cNvPicPr preferRelativeResize="0"/>
          <p:nvPr/>
        </p:nvPicPr>
        <p:blipFill>
          <a:blip r:embed="rId6">
            <a:alphaModFix amt="62000"/>
          </a:blip>
          <a:stretch>
            <a:fillRect/>
          </a:stretch>
        </p:blipFill>
        <p:spPr>
          <a:xfrm rot="6551349" flipH="1">
            <a:off x="9991857" y="-1008873"/>
            <a:ext cx="3859827" cy="345776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21" name="Google Shape;421;p7"/>
          <p:cNvGrpSpPr/>
          <p:nvPr/>
        </p:nvGrpSpPr>
        <p:grpSpPr>
          <a:xfrm rot="8100046">
            <a:off x="10896934" y="-610201"/>
            <a:ext cx="1792489" cy="2660436"/>
            <a:chOff x="272875" y="1527563"/>
            <a:chExt cx="255950" cy="455000"/>
          </a:xfrm>
        </p:grpSpPr>
        <p:sp>
          <p:nvSpPr>
            <p:cNvPr id="422" name="Google Shape;422;p7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3" name="Google Shape;423;p7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4" name="Google Shape;424;p7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5" name="Google Shape;425;p7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6" name="Google Shape;426;p7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7" name="Google Shape;427;p7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8" name="Google Shape;428;p7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9" name="Google Shape;429;p7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0" name="Google Shape;430;p7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1" name="Google Shape;431;p7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2" name="Google Shape;432;p7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3" name="Google Shape;433;p7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4" name="Google Shape;434;p7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5" name="Google Shape;435;p7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6" name="Google Shape;436;p7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7" name="Google Shape;437;p7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8" name="Google Shape;438;p7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9" name="Google Shape;439;p7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0" name="Google Shape;440;p7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1" name="Google Shape;441;p7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2" name="Google Shape;442;p7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3" name="Google Shape;443;p7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4" name="Google Shape;444;p7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5" name="Google Shape;445;p7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6" name="Google Shape;446;p7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7" name="Google Shape;447;p7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8" name="Google Shape;448;p7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9" name="Google Shape;449;p7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0" name="Google Shape;450;p7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1" name="Google Shape;451;p7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2" name="Google Shape;452;p7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3" name="Google Shape;453;p7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4" name="Google Shape;454;p7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5" name="Google Shape;455;p7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6" name="Google Shape;456;p7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457" name="Google Shape;457;p7"/>
          <p:cNvSpPr/>
          <p:nvPr/>
        </p:nvSpPr>
        <p:spPr>
          <a:xfrm rot="-6477098" flipH="1">
            <a:off x="-5284980" y="-4698794"/>
            <a:ext cx="6165239" cy="9675923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12" tIns="121812" rIns="121812" bIns="121812" anchor="ctr" anchorCtr="0">
            <a:noAutofit/>
          </a:bodyPr>
          <a:lstStyle/>
          <a:p>
            <a:endParaRPr sz="1900"/>
          </a:p>
        </p:txBody>
      </p:sp>
      <p:sp>
        <p:nvSpPr>
          <p:cNvPr id="458" name="Google Shape;458;p7"/>
          <p:cNvSpPr/>
          <p:nvPr/>
        </p:nvSpPr>
        <p:spPr>
          <a:xfrm rot="-7689947">
            <a:off x="10763135" y="6130723"/>
            <a:ext cx="3019985" cy="2887660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12" tIns="121812" rIns="121812" bIns="121812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1094511923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0" name="Google Shape;460;p8"/>
          <p:cNvPicPr preferRelativeResize="0"/>
          <p:nvPr/>
        </p:nvPicPr>
        <p:blipFill>
          <a:blip r:embed="rId2">
            <a:alphaModFix amt="74000"/>
          </a:blip>
          <a:stretch>
            <a:fillRect/>
          </a:stretch>
        </p:blipFill>
        <p:spPr>
          <a:xfrm rot="-10162003" flipH="1">
            <a:off x="401491" y="75521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461" name="Google Shape;461;p8"/>
          <p:cNvPicPr preferRelativeResize="0"/>
          <p:nvPr/>
        </p:nvPicPr>
        <p:blipFill>
          <a:blip r:embed="rId3">
            <a:alphaModFix amt="33000"/>
          </a:blip>
          <a:stretch>
            <a:fillRect/>
          </a:stretch>
        </p:blipFill>
        <p:spPr>
          <a:xfrm rot="10800000" flipH="1">
            <a:off x="3078824" y="5"/>
            <a:ext cx="8153165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62" name="Google Shape;462;p8"/>
          <p:cNvPicPr preferRelativeResize="0"/>
          <p:nvPr/>
        </p:nvPicPr>
        <p:blipFill>
          <a:blip r:embed="rId4">
            <a:alphaModFix amt="58000"/>
          </a:blip>
          <a:stretch>
            <a:fillRect/>
          </a:stretch>
        </p:blipFill>
        <p:spPr>
          <a:xfrm rot="-8962532">
            <a:off x="10071847" y="3136699"/>
            <a:ext cx="1950408" cy="4678872"/>
          </a:xfrm>
          <a:prstGeom prst="rect">
            <a:avLst/>
          </a:prstGeom>
          <a:noFill/>
          <a:ln>
            <a:noFill/>
          </a:ln>
        </p:spPr>
      </p:pic>
      <p:pic>
        <p:nvPicPr>
          <p:cNvPr id="463" name="Google Shape;463;p8"/>
          <p:cNvPicPr preferRelativeResize="0"/>
          <p:nvPr/>
        </p:nvPicPr>
        <p:blipFill>
          <a:blip r:embed="rId5">
            <a:alphaModFix amt="62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sp>
        <p:nvSpPr>
          <p:cNvPr id="464" name="Google Shape;464;p8"/>
          <p:cNvSpPr/>
          <p:nvPr/>
        </p:nvSpPr>
        <p:spPr>
          <a:xfrm rot="-6681487">
            <a:off x="10725872" y="3454541"/>
            <a:ext cx="3020031" cy="2887704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12" tIns="121812" rIns="121812" bIns="121812" anchor="ctr" anchorCtr="0">
            <a:noAutofit/>
          </a:bodyPr>
          <a:lstStyle/>
          <a:p>
            <a:endParaRPr sz="1900"/>
          </a:p>
        </p:txBody>
      </p:sp>
      <p:grpSp>
        <p:nvGrpSpPr>
          <p:cNvPr id="465" name="Google Shape;465;p8"/>
          <p:cNvGrpSpPr/>
          <p:nvPr/>
        </p:nvGrpSpPr>
        <p:grpSpPr>
          <a:xfrm rot="8100046">
            <a:off x="-16037" y="4600883"/>
            <a:ext cx="1792489" cy="2660436"/>
            <a:chOff x="272875" y="1527563"/>
            <a:chExt cx="255950" cy="455000"/>
          </a:xfrm>
        </p:grpSpPr>
        <p:sp>
          <p:nvSpPr>
            <p:cNvPr id="466" name="Google Shape;466;p8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67" name="Google Shape;467;p8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68" name="Google Shape;468;p8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69" name="Google Shape;469;p8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0" name="Google Shape;470;p8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1" name="Google Shape;471;p8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2" name="Google Shape;472;p8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3" name="Google Shape;473;p8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4" name="Google Shape;474;p8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5" name="Google Shape;475;p8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8" name="Google Shape;478;p8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9" name="Google Shape;479;p8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0" name="Google Shape;480;p8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1" name="Google Shape;481;p8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7" name="Google Shape;497;p8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grpSp>
        <p:nvGrpSpPr>
          <p:cNvPr id="501" name="Google Shape;501;p8"/>
          <p:cNvGrpSpPr/>
          <p:nvPr/>
        </p:nvGrpSpPr>
        <p:grpSpPr>
          <a:xfrm rot="-987768">
            <a:off x="10335799" y="-355038"/>
            <a:ext cx="1792479" cy="2660411"/>
            <a:chOff x="272875" y="1527563"/>
            <a:chExt cx="255950" cy="455000"/>
          </a:xfrm>
        </p:grpSpPr>
        <p:sp>
          <p:nvSpPr>
            <p:cNvPr id="502" name="Google Shape;502;p8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4" name="Google Shape;504;p8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5" name="Google Shape;505;p8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7" name="Google Shape;507;p8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8" name="Google Shape;508;p8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9" name="Google Shape;509;p8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0" name="Google Shape;510;p8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1" name="Google Shape;511;p8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2" name="Google Shape;512;p8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3" name="Google Shape;513;p8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4" name="Google Shape;514;p8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5" name="Google Shape;515;p8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6" name="Google Shape;516;p8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7" name="Google Shape;517;p8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8" name="Google Shape;518;p8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9" name="Google Shape;519;p8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0" name="Google Shape;520;p8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1" name="Google Shape;521;p8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2" name="Google Shape;522;p8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3" name="Google Shape;523;p8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4" name="Google Shape;524;p8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5" name="Google Shape;525;p8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6" name="Google Shape;526;p8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7" name="Google Shape;527;p8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8" name="Google Shape;528;p8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9" name="Google Shape;529;p8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30" name="Google Shape;530;p8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31" name="Google Shape;531;p8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32" name="Google Shape;532;p8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33" name="Google Shape;533;p8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34" name="Google Shape;534;p8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35" name="Google Shape;535;p8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36" name="Google Shape;536;p8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537" name="Google Shape;537;p8"/>
          <p:cNvPicPr preferRelativeResize="0"/>
          <p:nvPr/>
        </p:nvPicPr>
        <p:blipFill>
          <a:blip r:embed="rId6">
            <a:alphaModFix amt="62000"/>
          </a:blip>
          <a:stretch>
            <a:fillRect/>
          </a:stretch>
        </p:blipFill>
        <p:spPr>
          <a:xfrm rot="5400000">
            <a:off x="1405942" y="-445895"/>
            <a:ext cx="5966183" cy="6858003"/>
          </a:xfrm>
          <a:prstGeom prst="rect">
            <a:avLst/>
          </a:prstGeom>
          <a:noFill/>
          <a:ln>
            <a:noFill/>
          </a:ln>
        </p:spPr>
      </p:pic>
      <p:sp>
        <p:nvSpPr>
          <p:cNvPr id="538" name="Google Shape;538;p8"/>
          <p:cNvSpPr txBox="1">
            <a:spLocks noGrp="1"/>
          </p:cNvSpPr>
          <p:nvPr>
            <p:ph type="title"/>
          </p:nvPr>
        </p:nvSpPr>
        <p:spPr>
          <a:xfrm>
            <a:off x="1850800" y="1742800"/>
            <a:ext cx="8490400" cy="33724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8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539" name="Google Shape;539;p8"/>
          <p:cNvSpPr/>
          <p:nvPr/>
        </p:nvSpPr>
        <p:spPr>
          <a:xfrm rot="231922" flipH="1">
            <a:off x="-1585658" y="-4620776"/>
            <a:ext cx="6165251" cy="967593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12" tIns="121812" rIns="121812" bIns="121812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3758412058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1" name="Google Shape;541;p9"/>
          <p:cNvSpPr txBox="1">
            <a:spLocks noGrp="1"/>
          </p:cNvSpPr>
          <p:nvPr>
            <p:ph type="subTitle" idx="1"/>
          </p:nvPr>
        </p:nvSpPr>
        <p:spPr>
          <a:xfrm flipH="1">
            <a:off x="6730533" y="3476089"/>
            <a:ext cx="4490400" cy="14176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2" name="Google Shape;542;p9"/>
          <p:cNvSpPr txBox="1">
            <a:spLocks noGrp="1"/>
          </p:cNvSpPr>
          <p:nvPr>
            <p:ph type="ctrTitle"/>
          </p:nvPr>
        </p:nvSpPr>
        <p:spPr>
          <a:xfrm flipH="1">
            <a:off x="6095867" y="2263732"/>
            <a:ext cx="5147200" cy="12456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9pPr>
          </a:lstStyle>
          <a:p>
            <a:endParaRPr/>
          </a:p>
        </p:txBody>
      </p:sp>
      <p:pic>
        <p:nvPicPr>
          <p:cNvPr id="543" name="Google Shape;543;p9"/>
          <p:cNvPicPr preferRelativeResize="0"/>
          <p:nvPr/>
        </p:nvPicPr>
        <p:blipFill>
          <a:blip r:embed="rId2">
            <a:alphaModFix amt="65000"/>
          </a:blip>
          <a:stretch>
            <a:fillRect/>
          </a:stretch>
        </p:blipFill>
        <p:spPr>
          <a:xfrm>
            <a:off x="8664000" y="4775165"/>
            <a:ext cx="4587200" cy="3786835"/>
          </a:xfrm>
          <a:prstGeom prst="rect">
            <a:avLst/>
          </a:prstGeom>
          <a:noFill/>
          <a:ln>
            <a:noFill/>
          </a:ln>
        </p:spPr>
      </p:pic>
      <p:sp>
        <p:nvSpPr>
          <p:cNvPr id="544" name="Google Shape;544;p9"/>
          <p:cNvSpPr/>
          <p:nvPr/>
        </p:nvSpPr>
        <p:spPr>
          <a:xfrm rot="-2569776">
            <a:off x="10366638" y="-1357197"/>
            <a:ext cx="3020057" cy="2887729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12" tIns="121812" rIns="121812" bIns="121812" anchor="ctr" anchorCtr="0">
            <a:noAutofit/>
          </a:bodyPr>
          <a:lstStyle/>
          <a:p>
            <a:endParaRPr sz="1900"/>
          </a:p>
        </p:txBody>
      </p:sp>
      <p:grpSp>
        <p:nvGrpSpPr>
          <p:cNvPr id="545" name="Google Shape;545;p9"/>
          <p:cNvGrpSpPr/>
          <p:nvPr/>
        </p:nvGrpSpPr>
        <p:grpSpPr>
          <a:xfrm rot="-6629356">
            <a:off x="9993724" y="4701471"/>
            <a:ext cx="1792461" cy="3292896"/>
            <a:chOff x="272875" y="1419395"/>
            <a:chExt cx="255950" cy="563168"/>
          </a:xfrm>
        </p:grpSpPr>
        <p:sp>
          <p:nvSpPr>
            <p:cNvPr id="546" name="Google Shape;546;p9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47" name="Google Shape;547;p9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48" name="Google Shape;548;p9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49" name="Google Shape;549;p9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0" name="Google Shape;550;p9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1" name="Google Shape;551;p9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2" name="Google Shape;552;p9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3" name="Google Shape;553;p9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4" name="Google Shape;554;p9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5" name="Google Shape;555;p9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6" name="Google Shape;556;p9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7" name="Google Shape;557;p9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8" name="Google Shape;558;p9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9" name="Google Shape;559;p9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0" name="Google Shape;560;p9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1" name="Google Shape;561;p9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2" name="Google Shape;562;p9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3" name="Google Shape;563;p9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4" name="Google Shape;564;p9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5" name="Google Shape;565;p9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6" name="Google Shape;566;p9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7" name="Google Shape;567;p9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8" name="Google Shape;568;p9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9" name="Google Shape;569;p9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0" name="Google Shape;570;p9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1" name="Google Shape;571;p9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2" name="Google Shape;572;p9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3" name="Google Shape;573;p9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4" name="Google Shape;574;p9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5" name="Google Shape;575;p9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6" name="Google Shape;576;p9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7" name="Google Shape;577;p9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8" name="Google Shape;578;p9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9" name="Google Shape;579;p9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80" name="Google Shape;580;p9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581" name="Google Shape;581;p9"/>
          <p:cNvPicPr preferRelativeResize="0"/>
          <p:nvPr/>
        </p:nvPicPr>
        <p:blipFill>
          <a:blip r:embed="rId3">
            <a:alphaModFix amt="82000"/>
          </a:blip>
          <a:stretch>
            <a:fillRect/>
          </a:stretch>
        </p:blipFill>
        <p:spPr>
          <a:xfrm rot="-5400005">
            <a:off x="-1461913" y="-1279335"/>
            <a:ext cx="4843833" cy="3998701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002741478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" name="Google Shape;583;p10"/>
          <p:cNvSpPr txBox="1">
            <a:spLocks noGrp="1"/>
          </p:cNvSpPr>
          <p:nvPr>
            <p:ph type="title"/>
          </p:nvPr>
        </p:nvSpPr>
        <p:spPr>
          <a:xfrm>
            <a:off x="960000" y="4418733"/>
            <a:ext cx="10272000" cy="16732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4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59714220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5" name="Google Shape;585;p11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8456486" flipH="1">
            <a:off x="5618465" y="2245940"/>
            <a:ext cx="4396519" cy="3035517"/>
          </a:xfrm>
          <a:prstGeom prst="rect">
            <a:avLst/>
          </a:prstGeom>
          <a:noFill/>
          <a:ln>
            <a:noFill/>
          </a:ln>
        </p:spPr>
      </p:pic>
      <p:pic>
        <p:nvPicPr>
          <p:cNvPr id="586" name="Google Shape;586;p11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2773193" y="1700143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587" name="Google Shape;587;p11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9663874">
            <a:off x="-1109284" y="282473"/>
            <a:ext cx="12770637" cy="4755752"/>
          </a:xfrm>
          <a:prstGeom prst="rect">
            <a:avLst/>
          </a:prstGeom>
          <a:noFill/>
          <a:ln>
            <a:noFill/>
          </a:ln>
        </p:spPr>
      </p:pic>
      <p:sp>
        <p:nvSpPr>
          <p:cNvPr id="588" name="Google Shape;588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2077967"/>
            <a:ext cx="8768000" cy="2014800"/>
          </a:xfrm>
          <a:prstGeom prst="rect">
            <a:avLst/>
          </a:prstGeom>
        </p:spPr>
        <p:txBody>
          <a:bodyPr spcFirstLastPara="1" wrap="square" lIns="121812" tIns="121812" rIns="121812" bIns="121812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589" name="Google Shape;589;p11"/>
          <p:cNvSpPr txBox="1">
            <a:spLocks noGrp="1"/>
          </p:cNvSpPr>
          <p:nvPr>
            <p:ph type="subTitle" idx="1"/>
          </p:nvPr>
        </p:nvSpPr>
        <p:spPr>
          <a:xfrm>
            <a:off x="1712000" y="4092833"/>
            <a:ext cx="8768000" cy="951200"/>
          </a:xfrm>
          <a:prstGeom prst="rect">
            <a:avLst/>
          </a:prstGeom>
        </p:spPr>
        <p:txBody>
          <a:bodyPr spcFirstLastPara="1" wrap="square" lIns="121812" tIns="121812" rIns="121812" bIns="12181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00"/>
            </a:lvl9pPr>
          </a:lstStyle>
          <a:p>
            <a:endParaRPr/>
          </a:p>
        </p:txBody>
      </p:sp>
      <p:pic>
        <p:nvPicPr>
          <p:cNvPr id="590" name="Google Shape;590;p11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8456486" flipH="1">
            <a:off x="9669965" y="5569476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91" name="Google Shape;591;p11"/>
          <p:cNvGrpSpPr/>
          <p:nvPr/>
        </p:nvGrpSpPr>
        <p:grpSpPr>
          <a:xfrm rot="2700046">
            <a:off x="10698028" y="5013507"/>
            <a:ext cx="1792489" cy="2660436"/>
            <a:chOff x="272875" y="1527563"/>
            <a:chExt cx="255950" cy="455000"/>
          </a:xfrm>
        </p:grpSpPr>
        <p:sp>
          <p:nvSpPr>
            <p:cNvPr id="592" name="Google Shape;592;p11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3" name="Google Shape;593;p11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4" name="Google Shape;594;p11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5" name="Google Shape;595;p11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6" name="Google Shape;596;p11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7" name="Google Shape;597;p11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8" name="Google Shape;598;p11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9" name="Google Shape;599;p11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0" name="Google Shape;600;p11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1" name="Google Shape;601;p11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2" name="Google Shape;602;p11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3" name="Google Shape;603;p11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4" name="Google Shape;604;p11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5" name="Google Shape;605;p11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6" name="Google Shape;606;p11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7" name="Google Shape;607;p11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8" name="Google Shape;608;p11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9" name="Google Shape;609;p11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0" name="Google Shape;610;p11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1" name="Google Shape;611;p11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2" name="Google Shape;612;p11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3" name="Google Shape;613;p11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4" name="Google Shape;614;p11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5" name="Google Shape;615;p11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6" name="Google Shape;616;p11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7" name="Google Shape;617;p11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8" name="Google Shape;618;p11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9" name="Google Shape;619;p11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0" name="Google Shape;620;p11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1" name="Google Shape;621;p11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2" name="Google Shape;622;p11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3" name="Google Shape;623;p11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4" name="Google Shape;624;p11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5" name="Google Shape;625;p11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6" name="Google Shape;626;p11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627" name="Google Shape;627;p11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9663874">
            <a:off x="-4472237" y="-2370304"/>
            <a:ext cx="10141073" cy="377650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28" name="Google Shape;628;p11"/>
          <p:cNvGrpSpPr/>
          <p:nvPr/>
        </p:nvGrpSpPr>
        <p:grpSpPr>
          <a:xfrm rot="-7181356">
            <a:off x="633229" y="-1949910"/>
            <a:ext cx="1792475" cy="3292860"/>
            <a:chOff x="272875" y="1419395"/>
            <a:chExt cx="255950" cy="563168"/>
          </a:xfrm>
        </p:grpSpPr>
        <p:sp>
          <p:nvSpPr>
            <p:cNvPr id="629" name="Google Shape;629;p11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0" name="Google Shape;630;p11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1" name="Google Shape;631;p11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2" name="Google Shape;632;p11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3" name="Google Shape;633;p11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4" name="Google Shape;634;p11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5" name="Google Shape;635;p11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6" name="Google Shape;636;p11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7" name="Google Shape;637;p11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8" name="Google Shape;638;p11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9" name="Google Shape;639;p11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0" name="Google Shape;640;p11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1" name="Google Shape;641;p11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2" name="Google Shape;642;p11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3" name="Google Shape;643;p11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4" name="Google Shape;644;p11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5" name="Google Shape;645;p11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6" name="Google Shape;646;p11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7" name="Google Shape;647;p11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8" name="Google Shape;648;p11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9" name="Google Shape;649;p11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0" name="Google Shape;650;p11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1" name="Google Shape;651;p11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2" name="Google Shape;652;p11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3" name="Google Shape;653;p11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4" name="Google Shape;654;p11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5" name="Google Shape;655;p11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6" name="Google Shape;656;p11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7" name="Google Shape;657;p11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8" name="Google Shape;658;p11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9" name="Google Shape;659;p11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60" name="Google Shape;660;p11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61" name="Google Shape;661;p11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62" name="Google Shape;662;p11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63" name="Google Shape;663;p11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664" name="Google Shape;664;p11"/>
          <p:cNvSpPr/>
          <p:nvPr/>
        </p:nvSpPr>
        <p:spPr>
          <a:xfrm rot="3011561">
            <a:off x="9541160" y="6472428"/>
            <a:ext cx="1794449" cy="171582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1C5F6F"/>
          </a:solidFill>
          <a:ln>
            <a:noFill/>
          </a:ln>
        </p:spPr>
        <p:txBody>
          <a:bodyPr spcFirstLastPara="1" wrap="square" lIns="121812" tIns="121812" rIns="121812" bIns="121812" anchor="ctr" anchorCtr="0">
            <a:noAutofit/>
          </a:bodyPr>
          <a:lstStyle/>
          <a:p>
            <a:endParaRPr sz="1900"/>
          </a:p>
        </p:txBody>
      </p:sp>
      <p:sp>
        <p:nvSpPr>
          <p:cNvPr id="665" name="Google Shape;665;p11"/>
          <p:cNvSpPr/>
          <p:nvPr/>
        </p:nvSpPr>
        <p:spPr>
          <a:xfrm rot="-9900083">
            <a:off x="-1656999" y="2833908"/>
            <a:ext cx="4515928" cy="708772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812" tIns="121812" rIns="121812" bIns="121812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4075259774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66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28142801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8" name="Google Shape;668;p13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1538275" flipH="1">
            <a:off x="-1655945" y="-1313385"/>
            <a:ext cx="4396520" cy="3035513"/>
          </a:xfrm>
          <a:prstGeom prst="rect">
            <a:avLst/>
          </a:prstGeom>
          <a:noFill/>
          <a:ln>
            <a:noFill/>
          </a:ln>
        </p:spPr>
      </p:pic>
      <p:sp>
        <p:nvSpPr>
          <p:cNvPr id="669" name="Google Shape;669;p13"/>
          <p:cNvSpPr/>
          <p:nvPr/>
        </p:nvSpPr>
        <p:spPr>
          <a:xfrm rot="3011561">
            <a:off x="11299793" y="5773623"/>
            <a:ext cx="1794449" cy="171582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12" tIns="121812" rIns="121812" bIns="121812" anchor="ctr" anchorCtr="0">
            <a:noAutofit/>
          </a:bodyPr>
          <a:lstStyle/>
          <a:p>
            <a:endParaRPr sz="1900"/>
          </a:p>
        </p:txBody>
      </p:sp>
      <p:grpSp>
        <p:nvGrpSpPr>
          <p:cNvPr id="670" name="Google Shape;670;p13"/>
          <p:cNvGrpSpPr/>
          <p:nvPr/>
        </p:nvGrpSpPr>
        <p:grpSpPr>
          <a:xfrm rot="3559955">
            <a:off x="-56016" y="-841790"/>
            <a:ext cx="1792464" cy="2660443"/>
            <a:chOff x="272875" y="1527563"/>
            <a:chExt cx="255950" cy="455000"/>
          </a:xfrm>
        </p:grpSpPr>
        <p:sp>
          <p:nvSpPr>
            <p:cNvPr id="671" name="Google Shape;671;p1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2" name="Google Shape;672;p1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3" name="Google Shape;673;p1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4" name="Google Shape;674;p1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5" name="Google Shape;675;p1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6" name="Google Shape;676;p1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7" name="Google Shape;677;p1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8" name="Google Shape;678;p1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9" name="Google Shape;679;p1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0" name="Google Shape;680;p1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1" name="Google Shape;681;p1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2" name="Google Shape;682;p1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3" name="Google Shape;683;p1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4" name="Google Shape;684;p1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5" name="Google Shape;685;p1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6" name="Google Shape;686;p1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7" name="Google Shape;687;p13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8" name="Google Shape;688;p13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9" name="Google Shape;689;p1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0" name="Google Shape;690;p13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1" name="Google Shape;691;p1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2" name="Google Shape;692;p1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3" name="Google Shape;693;p1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4" name="Google Shape;694;p1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5" name="Google Shape;695;p1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6" name="Google Shape;696;p1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7" name="Google Shape;697;p1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8" name="Google Shape;698;p1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9" name="Google Shape;699;p1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00" name="Google Shape;700;p13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01" name="Google Shape;701;p1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02" name="Google Shape;702;p1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03" name="Google Shape;703;p1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04" name="Google Shape;704;p13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05" name="Google Shape;705;p13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706" name="Google Shape;706;p13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024386">
            <a:off x="9541661" y="-1524502"/>
            <a:ext cx="3859839" cy="3457772"/>
          </a:xfrm>
          <a:prstGeom prst="rect">
            <a:avLst/>
          </a:prstGeom>
          <a:noFill/>
          <a:ln>
            <a:noFill/>
          </a:ln>
        </p:spPr>
      </p:pic>
      <p:pic>
        <p:nvPicPr>
          <p:cNvPr id="707" name="Google Shape;707;p13"/>
          <p:cNvPicPr preferRelativeResize="0"/>
          <p:nvPr/>
        </p:nvPicPr>
        <p:blipFill>
          <a:blip r:embed="rId4">
            <a:alphaModFix amt="74000"/>
          </a:blip>
          <a:stretch>
            <a:fillRect/>
          </a:stretch>
        </p:blipFill>
        <p:spPr>
          <a:xfrm rot="-7120613" flipH="1">
            <a:off x="7074221" y="-2344465"/>
            <a:ext cx="3859835" cy="3457769"/>
          </a:xfrm>
          <a:prstGeom prst="rect">
            <a:avLst/>
          </a:prstGeom>
          <a:noFill/>
          <a:ln>
            <a:noFill/>
          </a:ln>
        </p:spPr>
      </p:pic>
      <p:sp>
        <p:nvSpPr>
          <p:cNvPr id="708" name="Google Shape;708;p13"/>
          <p:cNvSpPr txBox="1">
            <a:spLocks noGrp="1"/>
          </p:cNvSpPr>
          <p:nvPr>
            <p:ph type="title" hasCustomPrompt="1"/>
          </p:nvPr>
        </p:nvSpPr>
        <p:spPr>
          <a:xfrm>
            <a:off x="4226708" y="4556535"/>
            <a:ext cx="1382400" cy="770400"/>
          </a:xfrm>
          <a:prstGeom prst="rect">
            <a:avLst/>
          </a:prstGeom>
          <a:noFill/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09" name="Google Shape;709;p13"/>
          <p:cNvSpPr txBox="1">
            <a:spLocks noGrp="1"/>
          </p:cNvSpPr>
          <p:nvPr>
            <p:ph type="title" idx="2" hasCustomPrompt="1"/>
          </p:nvPr>
        </p:nvSpPr>
        <p:spPr>
          <a:xfrm>
            <a:off x="7582057" y="4556535"/>
            <a:ext cx="1382400" cy="770400"/>
          </a:xfrm>
          <a:prstGeom prst="rect">
            <a:avLst/>
          </a:prstGeom>
          <a:noFill/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10" name="Google Shape;710;p13"/>
          <p:cNvSpPr txBox="1">
            <a:spLocks noGrp="1"/>
          </p:cNvSpPr>
          <p:nvPr>
            <p:ph type="title" idx="3" hasCustomPrompt="1"/>
          </p:nvPr>
        </p:nvSpPr>
        <p:spPr>
          <a:xfrm>
            <a:off x="7596701" y="2222667"/>
            <a:ext cx="1382400" cy="770400"/>
          </a:xfrm>
          <a:prstGeom prst="rect">
            <a:avLst/>
          </a:prstGeom>
          <a:noFill/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11" name="Google Shape;711;p13"/>
          <p:cNvSpPr txBox="1">
            <a:spLocks noGrp="1"/>
          </p:cNvSpPr>
          <p:nvPr>
            <p:ph type="title" idx="4" hasCustomPrompt="1"/>
          </p:nvPr>
        </p:nvSpPr>
        <p:spPr>
          <a:xfrm>
            <a:off x="849709" y="4592268"/>
            <a:ext cx="1382400" cy="770400"/>
          </a:xfrm>
          <a:prstGeom prst="rect">
            <a:avLst/>
          </a:prstGeom>
          <a:noFill/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12" name="Google Shape;712;p13"/>
          <p:cNvSpPr txBox="1">
            <a:spLocks noGrp="1"/>
          </p:cNvSpPr>
          <p:nvPr>
            <p:ph type="title" idx="5" hasCustomPrompt="1"/>
          </p:nvPr>
        </p:nvSpPr>
        <p:spPr>
          <a:xfrm>
            <a:off x="849709" y="2222667"/>
            <a:ext cx="1382400" cy="770400"/>
          </a:xfrm>
          <a:prstGeom prst="rect">
            <a:avLst/>
          </a:prstGeom>
          <a:noFill/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13" name="Google Shape;713;p13"/>
          <p:cNvSpPr txBox="1">
            <a:spLocks noGrp="1"/>
          </p:cNvSpPr>
          <p:nvPr>
            <p:ph type="title" idx="6" hasCustomPrompt="1"/>
          </p:nvPr>
        </p:nvSpPr>
        <p:spPr>
          <a:xfrm>
            <a:off x="4226708" y="2222667"/>
            <a:ext cx="1382400" cy="770400"/>
          </a:xfrm>
          <a:prstGeom prst="rect">
            <a:avLst/>
          </a:prstGeom>
          <a:noFill/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14" name="Google Shape;714;p13"/>
          <p:cNvSpPr txBox="1">
            <a:spLocks noGrp="1"/>
          </p:cNvSpPr>
          <p:nvPr>
            <p:ph type="ctrTitle" idx="7"/>
          </p:nvPr>
        </p:nvSpPr>
        <p:spPr>
          <a:xfrm>
            <a:off x="5546997" y="4356533"/>
            <a:ext cx="2428000" cy="600000"/>
          </a:xfrm>
          <a:prstGeom prst="rect">
            <a:avLst/>
          </a:prstGeom>
        </p:spPr>
        <p:txBody>
          <a:bodyPr spcFirstLastPara="1" wrap="square" lIns="121812" tIns="121812" rIns="121812" bIns="121812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715" name="Google Shape;715;p13"/>
          <p:cNvSpPr txBox="1">
            <a:spLocks noGrp="1"/>
          </p:cNvSpPr>
          <p:nvPr>
            <p:ph type="subTitle" idx="1"/>
          </p:nvPr>
        </p:nvSpPr>
        <p:spPr>
          <a:xfrm>
            <a:off x="5546996" y="4763861"/>
            <a:ext cx="2428000" cy="1090400"/>
          </a:xfrm>
          <a:prstGeom prst="rect">
            <a:avLst/>
          </a:prstGeom>
        </p:spPr>
        <p:txBody>
          <a:bodyPr spcFirstLastPara="1" wrap="square" lIns="121812" tIns="121812" rIns="121812" bIns="121812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6" name="Google Shape;716;p13"/>
          <p:cNvSpPr txBox="1">
            <a:spLocks noGrp="1"/>
          </p:cNvSpPr>
          <p:nvPr>
            <p:ph type="ctrTitle" idx="8"/>
          </p:nvPr>
        </p:nvSpPr>
        <p:spPr>
          <a:xfrm>
            <a:off x="8917841" y="4356533"/>
            <a:ext cx="2428000" cy="600000"/>
          </a:xfrm>
          <a:prstGeom prst="rect">
            <a:avLst/>
          </a:prstGeom>
        </p:spPr>
        <p:txBody>
          <a:bodyPr spcFirstLastPara="1" wrap="square" lIns="121812" tIns="121812" rIns="121812" bIns="121812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717" name="Google Shape;717;p13"/>
          <p:cNvSpPr txBox="1">
            <a:spLocks noGrp="1"/>
          </p:cNvSpPr>
          <p:nvPr>
            <p:ph type="subTitle" idx="9"/>
          </p:nvPr>
        </p:nvSpPr>
        <p:spPr>
          <a:xfrm>
            <a:off x="8917837" y="4763861"/>
            <a:ext cx="2428000" cy="1090400"/>
          </a:xfrm>
          <a:prstGeom prst="rect">
            <a:avLst/>
          </a:prstGeom>
        </p:spPr>
        <p:txBody>
          <a:bodyPr spcFirstLastPara="1" wrap="square" lIns="121812" tIns="121812" rIns="121812" bIns="121812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8" name="Google Shape;718;p13"/>
          <p:cNvSpPr/>
          <p:nvPr/>
        </p:nvSpPr>
        <p:spPr>
          <a:xfrm>
            <a:off x="1533610" y="3601207"/>
            <a:ext cx="3367" cy="33"/>
          </a:xfrm>
          <a:custGeom>
            <a:avLst/>
            <a:gdLst/>
            <a:ahLst/>
            <a:cxnLst/>
            <a:rect l="l" t="t" r="r" b="b"/>
            <a:pathLst>
              <a:path w="101" h="1" extrusionOk="0">
                <a:moveTo>
                  <a:pt x="101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CEF2F0"/>
          </a:solidFill>
          <a:ln>
            <a:noFill/>
          </a:ln>
        </p:spPr>
        <p:txBody>
          <a:bodyPr spcFirstLastPara="1" wrap="square" lIns="121812" tIns="121812" rIns="121812" bIns="121812" anchor="ctr" anchorCtr="0">
            <a:noAutofit/>
          </a:bodyPr>
          <a:lstStyle/>
          <a:p>
            <a:endParaRPr sz="1900">
              <a:solidFill>
                <a:srgbClr val="630742"/>
              </a:solidFill>
            </a:endParaRPr>
          </a:p>
        </p:txBody>
      </p:sp>
      <p:sp>
        <p:nvSpPr>
          <p:cNvPr id="719" name="Google Shape;719;p13"/>
          <p:cNvSpPr txBox="1">
            <a:spLocks noGrp="1"/>
          </p:cNvSpPr>
          <p:nvPr>
            <p:ph type="ctrTitle" idx="13"/>
          </p:nvPr>
        </p:nvSpPr>
        <p:spPr>
          <a:xfrm>
            <a:off x="8918200" y="1986733"/>
            <a:ext cx="2428000" cy="600000"/>
          </a:xfrm>
          <a:prstGeom prst="rect">
            <a:avLst/>
          </a:prstGeom>
        </p:spPr>
        <p:txBody>
          <a:bodyPr spcFirstLastPara="1" wrap="square" lIns="121812" tIns="121812" rIns="121812" bIns="121812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720" name="Google Shape;720;p13"/>
          <p:cNvSpPr txBox="1">
            <a:spLocks noGrp="1"/>
          </p:cNvSpPr>
          <p:nvPr>
            <p:ph type="subTitle" idx="14"/>
          </p:nvPr>
        </p:nvSpPr>
        <p:spPr>
          <a:xfrm>
            <a:off x="8918220" y="2388733"/>
            <a:ext cx="2428000" cy="1065600"/>
          </a:xfrm>
          <a:prstGeom prst="rect">
            <a:avLst/>
          </a:prstGeom>
        </p:spPr>
        <p:txBody>
          <a:bodyPr spcFirstLastPara="1" wrap="square" lIns="121812" tIns="121812" rIns="121812" bIns="121812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1" name="Google Shape;721;p13"/>
          <p:cNvSpPr txBox="1">
            <a:spLocks noGrp="1"/>
          </p:cNvSpPr>
          <p:nvPr>
            <p:ph type="ctrTitle" idx="15"/>
          </p:nvPr>
        </p:nvSpPr>
        <p:spPr>
          <a:xfrm>
            <a:off x="2163557" y="4356533"/>
            <a:ext cx="2428000" cy="600000"/>
          </a:xfrm>
          <a:prstGeom prst="rect">
            <a:avLst/>
          </a:prstGeom>
        </p:spPr>
        <p:txBody>
          <a:bodyPr spcFirstLastPara="1" wrap="square" lIns="121812" tIns="121812" rIns="121812" bIns="121812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722" name="Google Shape;722;p13"/>
          <p:cNvSpPr txBox="1">
            <a:spLocks noGrp="1"/>
          </p:cNvSpPr>
          <p:nvPr>
            <p:ph type="subTitle" idx="16"/>
          </p:nvPr>
        </p:nvSpPr>
        <p:spPr>
          <a:xfrm>
            <a:off x="2163559" y="4763861"/>
            <a:ext cx="2428000" cy="1090400"/>
          </a:xfrm>
          <a:prstGeom prst="rect">
            <a:avLst/>
          </a:prstGeom>
        </p:spPr>
        <p:txBody>
          <a:bodyPr spcFirstLastPara="1" wrap="square" lIns="121812" tIns="121812" rIns="121812" bIns="121812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3" name="Google Shape;723;p13"/>
          <p:cNvSpPr txBox="1">
            <a:spLocks noGrp="1"/>
          </p:cNvSpPr>
          <p:nvPr>
            <p:ph type="ctrTitle" idx="17"/>
          </p:nvPr>
        </p:nvSpPr>
        <p:spPr>
          <a:xfrm>
            <a:off x="2163557" y="1986733"/>
            <a:ext cx="2428000" cy="600000"/>
          </a:xfrm>
          <a:prstGeom prst="rect">
            <a:avLst/>
          </a:prstGeom>
        </p:spPr>
        <p:txBody>
          <a:bodyPr spcFirstLastPara="1" wrap="square" lIns="121812" tIns="121812" rIns="121812" bIns="121812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724" name="Google Shape;724;p13"/>
          <p:cNvSpPr txBox="1">
            <a:spLocks noGrp="1"/>
          </p:cNvSpPr>
          <p:nvPr>
            <p:ph type="subTitle" idx="18"/>
          </p:nvPr>
        </p:nvSpPr>
        <p:spPr>
          <a:xfrm>
            <a:off x="2163559" y="2388733"/>
            <a:ext cx="2428000" cy="1065600"/>
          </a:xfrm>
          <a:prstGeom prst="rect">
            <a:avLst/>
          </a:prstGeom>
        </p:spPr>
        <p:txBody>
          <a:bodyPr spcFirstLastPara="1" wrap="square" lIns="121812" tIns="121812" rIns="121812" bIns="121812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5" name="Google Shape;725;p13"/>
          <p:cNvSpPr txBox="1">
            <a:spLocks noGrp="1"/>
          </p:cNvSpPr>
          <p:nvPr>
            <p:ph type="ctrTitle" idx="19"/>
          </p:nvPr>
        </p:nvSpPr>
        <p:spPr>
          <a:xfrm>
            <a:off x="5546991" y="1986733"/>
            <a:ext cx="2428000" cy="600000"/>
          </a:xfrm>
          <a:prstGeom prst="rect">
            <a:avLst/>
          </a:prstGeom>
        </p:spPr>
        <p:txBody>
          <a:bodyPr spcFirstLastPara="1" wrap="square" lIns="121812" tIns="121812" rIns="121812" bIns="121812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726" name="Google Shape;726;p13"/>
          <p:cNvSpPr txBox="1">
            <a:spLocks noGrp="1"/>
          </p:cNvSpPr>
          <p:nvPr>
            <p:ph type="subTitle" idx="20"/>
          </p:nvPr>
        </p:nvSpPr>
        <p:spPr>
          <a:xfrm>
            <a:off x="5547011" y="2388733"/>
            <a:ext cx="2428000" cy="1065600"/>
          </a:xfrm>
          <a:prstGeom prst="rect">
            <a:avLst/>
          </a:prstGeom>
        </p:spPr>
        <p:txBody>
          <a:bodyPr spcFirstLastPara="1" wrap="square" lIns="121812" tIns="121812" rIns="121812" bIns="121812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7" name="Google Shape;727;p13"/>
          <p:cNvSpPr txBox="1">
            <a:spLocks noGrp="1"/>
          </p:cNvSpPr>
          <p:nvPr>
            <p:ph type="ctrTitle" idx="21"/>
          </p:nvPr>
        </p:nvSpPr>
        <p:spPr>
          <a:xfrm>
            <a:off x="960000" y="456699"/>
            <a:ext cx="10272000" cy="770400"/>
          </a:xfrm>
          <a:prstGeom prst="rect">
            <a:avLst/>
          </a:prstGeom>
        </p:spPr>
        <p:txBody>
          <a:bodyPr spcFirstLastPara="1" wrap="square" lIns="121812" tIns="121812" rIns="121812" bIns="121812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9689000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VERTICAL_TEXT">
    <p:spTree>
      <p:nvGrpSpPr>
        <p:cNvPr id="1" name="Shape 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8" name="Google Shape;138;p17" descr="Droplets-HD-Content-R1d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39" name="Google Shape;139;p17"/>
          <p:cNvSpPr txBox="1">
            <a:spLocks noGrp="1"/>
          </p:cNvSpPr>
          <p:nvPr>
            <p:ph type="title"/>
          </p:nvPr>
        </p:nvSpPr>
        <p:spPr>
          <a:xfrm>
            <a:off x="913777" y="618565"/>
            <a:ext cx="10364451" cy="15961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ctr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0" name="Google Shape;140;p17"/>
          <p:cNvSpPr txBox="1">
            <a:spLocks noGrp="1"/>
          </p:cNvSpPr>
          <p:nvPr>
            <p:ph type="body" idx="1"/>
          </p:nvPr>
        </p:nvSpPr>
        <p:spPr>
          <a:xfrm rot="5400000">
            <a:off x="4383949" y="-1103078"/>
            <a:ext cx="3424107" cy="103644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t" anchorCtr="0">
            <a:normAutofit/>
          </a:bodyPr>
          <a:lstStyle>
            <a:lvl1pPr marL="456771" lvl="0" indent="-342610" algn="l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3584" lvl="1" indent="-34261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0376" lvl="2" indent="-34261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3pPr>
            <a:lvl4pPr marL="1827168" lvl="3" indent="-34261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4pPr>
            <a:lvl5pPr marL="2283982" lvl="4" indent="-34261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5pPr>
            <a:lvl6pPr marL="2740750" lvl="5" indent="-34261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6pPr>
            <a:lvl7pPr marL="3197520" lvl="6" indent="-34261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7pPr>
            <a:lvl8pPr marL="3654291" lvl="7" indent="-34261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8pPr>
            <a:lvl9pPr marL="4111104" lvl="8" indent="-34261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1" name="Google Shape;141;p17"/>
          <p:cNvSpPr txBox="1">
            <a:spLocks noGrp="1"/>
          </p:cNvSpPr>
          <p:nvPr>
            <p:ph type="dt" idx="10"/>
          </p:nvPr>
        </p:nvSpPr>
        <p:spPr>
          <a:xfrm>
            <a:off x="7678737" y="5883276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2" name="Google Shape;142;p17"/>
          <p:cNvSpPr txBox="1">
            <a:spLocks noGrp="1"/>
          </p:cNvSpPr>
          <p:nvPr>
            <p:ph type="ftr" idx="11"/>
          </p:nvPr>
        </p:nvSpPr>
        <p:spPr>
          <a:xfrm>
            <a:off x="913822" y="5883276"/>
            <a:ext cx="6672887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" name="Google Shape;143;p17"/>
          <p:cNvSpPr txBox="1">
            <a:spLocks noGrp="1"/>
          </p:cNvSpPr>
          <p:nvPr>
            <p:ph type="sldNum" idx="12"/>
          </p:nvPr>
        </p:nvSpPr>
        <p:spPr>
          <a:xfrm>
            <a:off x="10514059" y="5883276"/>
            <a:ext cx="764215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7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9" name="Google Shape;729;p14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399990" flipH="1">
            <a:off x="10274036" y="-797758"/>
            <a:ext cx="4396519" cy="303551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30" name="Google Shape;730;p14"/>
          <p:cNvGrpSpPr/>
          <p:nvPr/>
        </p:nvGrpSpPr>
        <p:grpSpPr>
          <a:xfrm rot="-987768">
            <a:off x="10335799" y="-355038"/>
            <a:ext cx="1792479" cy="2660411"/>
            <a:chOff x="272875" y="1527563"/>
            <a:chExt cx="255950" cy="455000"/>
          </a:xfrm>
        </p:grpSpPr>
        <p:sp>
          <p:nvSpPr>
            <p:cNvPr id="731" name="Google Shape;731;p14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2" name="Google Shape;732;p14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3" name="Google Shape;733;p14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4" name="Google Shape;734;p14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5" name="Google Shape;735;p14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6" name="Google Shape;736;p14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7" name="Google Shape;737;p14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8" name="Google Shape;738;p14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9" name="Google Shape;739;p14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0" name="Google Shape;740;p14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1" name="Google Shape;741;p14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2" name="Google Shape;742;p14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3" name="Google Shape;743;p14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4" name="Google Shape;744;p14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5" name="Google Shape;745;p14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6" name="Google Shape;746;p14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7" name="Google Shape;747;p14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8" name="Google Shape;748;p14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9" name="Google Shape;749;p14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0" name="Google Shape;750;p14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1" name="Google Shape;751;p14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2" name="Google Shape;752;p14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3" name="Google Shape;753;p14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4" name="Google Shape;754;p14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5" name="Google Shape;755;p14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6" name="Google Shape;756;p14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7" name="Google Shape;757;p14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8" name="Google Shape;758;p14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9" name="Google Shape;759;p14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60" name="Google Shape;760;p14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61" name="Google Shape;761;p14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62" name="Google Shape;762;p14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63" name="Google Shape;763;p14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64" name="Google Shape;764;p14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65" name="Google Shape;765;p14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766" name="Google Shape;766;p14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767" name="Google Shape;767;p14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363351">
            <a:off x="1070161" y="5722421"/>
            <a:ext cx="10141072" cy="3776511"/>
          </a:xfrm>
          <a:prstGeom prst="rect">
            <a:avLst/>
          </a:prstGeom>
          <a:noFill/>
          <a:ln>
            <a:noFill/>
          </a:ln>
        </p:spPr>
      </p:pic>
      <p:sp>
        <p:nvSpPr>
          <p:cNvPr id="768" name="Google Shape;768;p14"/>
          <p:cNvSpPr/>
          <p:nvPr/>
        </p:nvSpPr>
        <p:spPr>
          <a:xfrm rot="9899989">
            <a:off x="-778618" y="6166780"/>
            <a:ext cx="3020020" cy="288769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12" tIns="121812" rIns="121812" bIns="121812" anchor="ctr" anchorCtr="0">
            <a:noAutofit/>
          </a:bodyPr>
          <a:lstStyle/>
          <a:p>
            <a:endParaRPr sz="1900"/>
          </a:p>
        </p:txBody>
      </p:sp>
      <p:sp>
        <p:nvSpPr>
          <p:cNvPr id="769" name="Google Shape;769;p14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13288772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1" name="Google Shape;771;p15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8456486" flipH="1">
            <a:off x="9669965" y="5569476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72" name="Google Shape;772;p15"/>
          <p:cNvGrpSpPr/>
          <p:nvPr/>
        </p:nvGrpSpPr>
        <p:grpSpPr>
          <a:xfrm rot="2700046">
            <a:off x="10698028" y="5013507"/>
            <a:ext cx="1792489" cy="2660436"/>
            <a:chOff x="272875" y="1527563"/>
            <a:chExt cx="255950" cy="455000"/>
          </a:xfrm>
        </p:grpSpPr>
        <p:sp>
          <p:nvSpPr>
            <p:cNvPr id="773" name="Google Shape;773;p15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74" name="Google Shape;774;p15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75" name="Google Shape;775;p15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76" name="Google Shape;776;p15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77" name="Google Shape;777;p15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78" name="Google Shape;778;p15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79" name="Google Shape;779;p15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0" name="Google Shape;780;p15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1" name="Google Shape;781;p15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2" name="Google Shape;782;p15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3" name="Google Shape;783;p15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4" name="Google Shape;784;p15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5" name="Google Shape;785;p15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6" name="Google Shape;786;p15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7" name="Google Shape;787;p15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8" name="Google Shape;788;p15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9" name="Google Shape;789;p15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0" name="Google Shape;790;p15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1" name="Google Shape;791;p15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2" name="Google Shape;792;p15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3" name="Google Shape;793;p15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4" name="Google Shape;794;p15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5" name="Google Shape;795;p15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6" name="Google Shape;796;p15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7" name="Google Shape;797;p15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8" name="Google Shape;798;p15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9" name="Google Shape;799;p15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0" name="Google Shape;800;p15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1" name="Google Shape;801;p15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2" name="Google Shape;802;p15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3" name="Google Shape;803;p15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4" name="Google Shape;804;p15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5" name="Google Shape;805;p15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6" name="Google Shape;806;p15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7" name="Google Shape;807;p15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808" name="Google Shape;808;p15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10146557" y="-1463541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809" name="Google Shape;809;p15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9663874">
            <a:off x="-4472237" y="-2370304"/>
            <a:ext cx="10141073" cy="377650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10" name="Google Shape;810;p15"/>
          <p:cNvGrpSpPr/>
          <p:nvPr/>
        </p:nvGrpSpPr>
        <p:grpSpPr>
          <a:xfrm rot="-7181356">
            <a:off x="633229" y="-1949910"/>
            <a:ext cx="1792475" cy="3292860"/>
            <a:chOff x="272875" y="1419395"/>
            <a:chExt cx="255950" cy="563168"/>
          </a:xfrm>
        </p:grpSpPr>
        <p:sp>
          <p:nvSpPr>
            <p:cNvPr id="811" name="Google Shape;811;p15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2" name="Google Shape;812;p15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3" name="Google Shape;813;p15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4" name="Google Shape;814;p15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5" name="Google Shape;815;p15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6" name="Google Shape;816;p15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7" name="Google Shape;817;p15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8" name="Google Shape;818;p15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9" name="Google Shape;819;p15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0" name="Google Shape;820;p15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1" name="Google Shape;821;p15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2" name="Google Shape;822;p15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3" name="Google Shape;823;p15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4" name="Google Shape;824;p15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5" name="Google Shape;825;p15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6" name="Google Shape;826;p15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7" name="Google Shape;827;p15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8" name="Google Shape;828;p15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9" name="Google Shape;829;p15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0" name="Google Shape;830;p15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1" name="Google Shape;831;p15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2" name="Google Shape;832;p15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3" name="Google Shape;833;p15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4" name="Google Shape;834;p15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5" name="Google Shape;835;p15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6" name="Google Shape;836;p15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7" name="Google Shape;837;p15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8" name="Google Shape;838;p15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9" name="Google Shape;839;p15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40" name="Google Shape;840;p15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41" name="Google Shape;841;p15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42" name="Google Shape;842;p15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43" name="Google Shape;843;p15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44" name="Google Shape;844;p15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45" name="Google Shape;845;p15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846" name="Google Shape;846;p15"/>
          <p:cNvSpPr/>
          <p:nvPr/>
        </p:nvSpPr>
        <p:spPr>
          <a:xfrm rot="3011561">
            <a:off x="11179293" y="-1061984"/>
            <a:ext cx="1794449" cy="171582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12" tIns="121812" rIns="121812" bIns="121812" anchor="ctr" anchorCtr="0">
            <a:noAutofit/>
          </a:bodyPr>
          <a:lstStyle/>
          <a:p>
            <a:endParaRPr sz="1900"/>
          </a:p>
        </p:txBody>
      </p:sp>
      <p:sp>
        <p:nvSpPr>
          <p:cNvPr id="847" name="Google Shape;847;p15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19674467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49" name="Google Shape;849;p16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1555392" y="-1694293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50" name="Google Shape;850;p16"/>
          <p:cNvGrpSpPr/>
          <p:nvPr/>
        </p:nvGrpSpPr>
        <p:grpSpPr>
          <a:xfrm rot="-8099954">
            <a:off x="20587" y="-763246"/>
            <a:ext cx="1792489" cy="2660436"/>
            <a:chOff x="272875" y="1527563"/>
            <a:chExt cx="255950" cy="455000"/>
          </a:xfrm>
        </p:grpSpPr>
        <p:sp>
          <p:nvSpPr>
            <p:cNvPr id="851" name="Google Shape;851;p16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2" name="Google Shape;852;p16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3" name="Google Shape;853;p16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4" name="Google Shape;854;p16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5" name="Google Shape;855;p16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6" name="Google Shape;856;p16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7" name="Google Shape;857;p16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8" name="Google Shape;858;p16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9" name="Google Shape;859;p16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0" name="Google Shape;860;p16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1" name="Google Shape;861;p16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2" name="Google Shape;862;p16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3" name="Google Shape;863;p16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4" name="Google Shape;864;p16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5" name="Google Shape;865;p16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6" name="Google Shape;866;p16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7" name="Google Shape;867;p16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8" name="Google Shape;868;p16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9" name="Google Shape;869;p16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0" name="Google Shape;870;p16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1" name="Google Shape;871;p16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2" name="Google Shape;872;p16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3" name="Google Shape;873;p16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4" name="Google Shape;874;p16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5" name="Google Shape;875;p16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6" name="Google Shape;876;p16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7" name="Google Shape;877;p16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8" name="Google Shape;878;p16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9" name="Google Shape;879;p16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80" name="Google Shape;880;p16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81" name="Google Shape;881;p16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82" name="Google Shape;882;p16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83" name="Google Shape;883;p16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84" name="Google Shape;884;p16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85" name="Google Shape;885;p16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886" name="Google Shape;886;p16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10146557" y="-1463541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887" name="Google Shape;887;p16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10754694">
            <a:off x="3330641" y="5983035"/>
            <a:ext cx="10141079" cy="377650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88" name="Google Shape;888;p16"/>
          <p:cNvGrpSpPr/>
          <p:nvPr/>
        </p:nvGrpSpPr>
        <p:grpSpPr>
          <a:xfrm flipH="1">
            <a:off x="-832500" y="4650195"/>
            <a:ext cx="1792503" cy="3292879"/>
            <a:chOff x="272875" y="1419395"/>
            <a:chExt cx="255950" cy="563168"/>
          </a:xfrm>
        </p:grpSpPr>
        <p:sp>
          <p:nvSpPr>
            <p:cNvPr id="889" name="Google Shape;889;p16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0" name="Google Shape;890;p16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1" name="Google Shape;891;p16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2" name="Google Shape;892;p16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3" name="Google Shape;893;p16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4" name="Google Shape;894;p16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5" name="Google Shape;895;p16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6" name="Google Shape;896;p16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7" name="Google Shape;897;p16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8" name="Google Shape;898;p16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9" name="Google Shape;899;p16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0" name="Google Shape;900;p16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1" name="Google Shape;901;p16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2" name="Google Shape;902;p16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3" name="Google Shape;903;p16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4" name="Google Shape;904;p16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5" name="Google Shape;905;p16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6" name="Google Shape;906;p16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7" name="Google Shape;907;p16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8" name="Google Shape;908;p16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9" name="Google Shape;909;p16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0" name="Google Shape;910;p16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1" name="Google Shape;911;p16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2" name="Google Shape;912;p16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3" name="Google Shape;913;p16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4" name="Google Shape;914;p16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5" name="Google Shape;915;p16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6" name="Google Shape;916;p16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7" name="Google Shape;917;p16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8" name="Google Shape;918;p16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9" name="Google Shape;919;p16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20" name="Google Shape;920;p16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21" name="Google Shape;921;p16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22" name="Google Shape;922;p16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23" name="Google Shape;923;p16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924" name="Google Shape;924;p16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925" name="Google Shape;925;p16"/>
          <p:cNvSpPr/>
          <p:nvPr/>
        </p:nvSpPr>
        <p:spPr>
          <a:xfrm rot="231922" flipH="1">
            <a:off x="9959009" y="-8604976"/>
            <a:ext cx="6165251" cy="967593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12" tIns="121812" rIns="121812" bIns="121812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4054280326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7" name="Google Shape;927;p17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1555392" y="-1694293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28" name="Google Shape;928;p17"/>
          <p:cNvGrpSpPr/>
          <p:nvPr/>
        </p:nvGrpSpPr>
        <p:grpSpPr>
          <a:xfrm rot="-8099954">
            <a:off x="20587" y="-763246"/>
            <a:ext cx="1792489" cy="2660436"/>
            <a:chOff x="272875" y="1527563"/>
            <a:chExt cx="255950" cy="455000"/>
          </a:xfrm>
        </p:grpSpPr>
        <p:sp>
          <p:nvSpPr>
            <p:cNvPr id="929" name="Google Shape;929;p17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0" name="Google Shape;930;p17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1" name="Google Shape;931;p17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2" name="Google Shape;932;p17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3" name="Google Shape;933;p17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4" name="Google Shape;934;p17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5" name="Google Shape;935;p17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6" name="Google Shape;936;p17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7" name="Google Shape;937;p17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8" name="Google Shape;938;p17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9" name="Google Shape;939;p17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0" name="Google Shape;940;p17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1" name="Google Shape;941;p17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2" name="Google Shape;942;p17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3" name="Google Shape;943;p17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4" name="Google Shape;944;p17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5" name="Google Shape;945;p17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6" name="Google Shape;946;p17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7" name="Google Shape;947;p17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8" name="Google Shape;948;p17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9" name="Google Shape;949;p17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0" name="Google Shape;950;p17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1" name="Google Shape;951;p17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2" name="Google Shape;952;p17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3" name="Google Shape;953;p17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4" name="Google Shape;954;p17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5" name="Google Shape;955;p17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6" name="Google Shape;956;p17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7" name="Google Shape;957;p17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8" name="Google Shape;958;p17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9" name="Google Shape;959;p17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60" name="Google Shape;960;p17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61" name="Google Shape;961;p17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62" name="Google Shape;962;p17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63" name="Google Shape;963;p17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964" name="Google Shape;964;p17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10146557" y="-1463541"/>
            <a:ext cx="3859827" cy="3457761"/>
          </a:xfrm>
          <a:prstGeom prst="rect">
            <a:avLst/>
          </a:prstGeom>
          <a:noFill/>
          <a:ln>
            <a:noFill/>
          </a:ln>
        </p:spPr>
      </p:pic>
      <p:sp>
        <p:nvSpPr>
          <p:cNvPr id="965" name="Google Shape;965;p17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84078065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9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7" name="Google Shape;967;p18"/>
          <p:cNvGrpSpPr/>
          <p:nvPr/>
        </p:nvGrpSpPr>
        <p:grpSpPr>
          <a:xfrm>
            <a:off x="-2241034" y="-5632925"/>
            <a:ext cx="21573068" cy="18600449"/>
            <a:chOff x="-1680776" y="-4224695"/>
            <a:chExt cx="16179801" cy="13950337"/>
          </a:xfrm>
        </p:grpSpPr>
        <p:pic>
          <p:nvPicPr>
            <p:cNvPr id="968" name="Google Shape;968;p18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rot="-3224823">
              <a:off x="-140037" y="3490385"/>
              <a:ext cx="5882028" cy="48557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69" name="Google Shape;969;p18"/>
            <p:cNvPicPr preferRelativeResize="0"/>
            <p:nvPr/>
          </p:nvPicPr>
          <p:blipFill>
            <a:blip r:embed="rId3">
              <a:alphaModFix amt="56000"/>
            </a:blip>
            <a:stretch>
              <a:fillRect/>
            </a:stretch>
          </p:blipFill>
          <p:spPr>
            <a:xfrm rot="10800000" flipH="1">
              <a:off x="7048980" y="-1210521"/>
              <a:ext cx="6114874" cy="51435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70" name="Google Shape;970;p18"/>
            <p:cNvPicPr preferRelativeResize="0"/>
            <p:nvPr/>
          </p:nvPicPr>
          <p:blipFill>
            <a:blip r:embed="rId4">
              <a:alphaModFix amt="52000"/>
            </a:blip>
            <a:stretch>
              <a:fillRect/>
            </a:stretch>
          </p:blipFill>
          <p:spPr>
            <a:xfrm rot="5400000">
              <a:off x="5834261" y="-3262046"/>
              <a:ext cx="4474637" cy="5143502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71" name="Google Shape;971;p18"/>
            <p:cNvPicPr preferRelativeResize="0"/>
            <p:nvPr/>
          </p:nvPicPr>
          <p:blipFill>
            <a:blip r:embed="rId5">
              <a:alphaModFix amt="47000"/>
            </a:blip>
            <a:stretch>
              <a:fillRect/>
            </a:stretch>
          </p:blipFill>
          <p:spPr>
            <a:xfrm rot="-1342742">
              <a:off x="-977911" y="-3287812"/>
              <a:ext cx="5882021" cy="4855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72" name="Google Shape;972;p18"/>
            <p:cNvPicPr preferRelativeResize="0"/>
            <p:nvPr/>
          </p:nvPicPr>
          <p:blipFill>
            <a:blip r:embed="rId6">
              <a:alphaModFix amt="58000"/>
            </a:blip>
            <a:stretch>
              <a:fillRect/>
            </a:stretch>
          </p:blipFill>
          <p:spPr>
            <a:xfrm rot="10599510">
              <a:off x="-546556" y="1325195"/>
              <a:ext cx="1787179" cy="4287368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73" name="Google Shape;973;p18"/>
            <p:cNvPicPr preferRelativeResize="0"/>
            <p:nvPr/>
          </p:nvPicPr>
          <p:blipFill>
            <a:blip r:embed="rId7">
              <a:alphaModFix amt="45000"/>
            </a:blip>
            <a:stretch>
              <a:fillRect/>
            </a:stretch>
          </p:blipFill>
          <p:spPr>
            <a:xfrm rot="380280">
              <a:off x="6197600" y="3797979"/>
              <a:ext cx="8158655" cy="3038274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74" name="Google Shape;974;p18"/>
          <p:cNvSpPr txBox="1">
            <a:spLocks noGrp="1"/>
          </p:cNvSpPr>
          <p:nvPr>
            <p:ph type="title"/>
          </p:nvPr>
        </p:nvSpPr>
        <p:spPr>
          <a:xfrm>
            <a:off x="3053400" y="4101444"/>
            <a:ext cx="6085200" cy="7092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975" name="Google Shape;975;p18"/>
          <p:cNvSpPr txBox="1">
            <a:spLocks noGrp="1"/>
          </p:cNvSpPr>
          <p:nvPr>
            <p:ph type="subTitle" idx="1"/>
          </p:nvPr>
        </p:nvSpPr>
        <p:spPr>
          <a:xfrm>
            <a:off x="2140200" y="2062711"/>
            <a:ext cx="7911600" cy="24132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76" name="Google Shape;976;p18"/>
          <p:cNvGrpSpPr/>
          <p:nvPr/>
        </p:nvGrpSpPr>
        <p:grpSpPr>
          <a:xfrm rot="5400065">
            <a:off x="11556226" y="-1506452"/>
            <a:ext cx="1792503" cy="2660416"/>
            <a:chOff x="272875" y="1527563"/>
            <a:chExt cx="255950" cy="455000"/>
          </a:xfrm>
        </p:grpSpPr>
        <p:sp>
          <p:nvSpPr>
            <p:cNvPr id="977" name="Google Shape;977;p18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78" name="Google Shape;978;p18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79" name="Google Shape;979;p18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0" name="Google Shape;980;p18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1" name="Google Shape;981;p18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2" name="Google Shape;982;p18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3" name="Google Shape;983;p18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4" name="Google Shape;984;p18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5" name="Google Shape;985;p18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6" name="Google Shape;986;p18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7" name="Google Shape;987;p18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8" name="Google Shape;988;p18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9" name="Google Shape;989;p18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0" name="Google Shape;990;p18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1" name="Google Shape;991;p18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2" name="Google Shape;992;p18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3" name="Google Shape;993;p18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4" name="Google Shape;994;p18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5" name="Google Shape;995;p18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6" name="Google Shape;996;p18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7" name="Google Shape;997;p18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8" name="Google Shape;998;p18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9" name="Google Shape;999;p18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0" name="Google Shape;1000;p18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1" name="Google Shape;1001;p18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2" name="Google Shape;1002;p18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3" name="Google Shape;1003;p18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4" name="Google Shape;1004;p18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5" name="Google Shape;1005;p18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6" name="Google Shape;1006;p18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7" name="Google Shape;1007;p18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8" name="Google Shape;1008;p18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9" name="Google Shape;1009;p18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10" name="Google Shape;1010;p18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11" name="Google Shape;1011;p18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012" name="Google Shape;1012;p18"/>
          <p:cNvSpPr/>
          <p:nvPr/>
        </p:nvSpPr>
        <p:spPr>
          <a:xfrm rot="-7373435">
            <a:off x="-2024288" y="4037193"/>
            <a:ext cx="3020007" cy="2887680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12" tIns="121812" rIns="121812" bIns="121812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549408079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0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14" name="Google Shape;1014;p19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1541632" y="-1956213"/>
            <a:ext cx="4396519" cy="3035517"/>
          </a:xfrm>
          <a:prstGeom prst="rect">
            <a:avLst/>
          </a:prstGeom>
          <a:noFill/>
          <a:ln>
            <a:noFill/>
          </a:ln>
        </p:spPr>
      </p:pic>
      <p:pic>
        <p:nvPicPr>
          <p:cNvPr id="1015" name="Google Shape;1015;p19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16" name="Google Shape;1016;p19"/>
          <p:cNvGrpSpPr/>
          <p:nvPr/>
        </p:nvGrpSpPr>
        <p:grpSpPr>
          <a:xfrm rot="-8099954">
            <a:off x="34371" y="-1025166"/>
            <a:ext cx="1792489" cy="2660436"/>
            <a:chOff x="272875" y="1527563"/>
            <a:chExt cx="255950" cy="455000"/>
          </a:xfrm>
        </p:grpSpPr>
        <p:sp>
          <p:nvSpPr>
            <p:cNvPr id="1017" name="Google Shape;1017;p19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18" name="Google Shape;1018;p19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19" name="Google Shape;1019;p19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0" name="Google Shape;1020;p19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1" name="Google Shape;1021;p19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2" name="Google Shape;1022;p19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3" name="Google Shape;1023;p19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4" name="Google Shape;1024;p19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5" name="Google Shape;1025;p19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6" name="Google Shape;1026;p19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7" name="Google Shape;1027;p19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8" name="Google Shape;1028;p19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9" name="Google Shape;1029;p19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0" name="Google Shape;1030;p19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1" name="Google Shape;1031;p19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2" name="Google Shape;1032;p19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3" name="Google Shape;1033;p19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4" name="Google Shape;1034;p19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5" name="Google Shape;1035;p19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6" name="Google Shape;1036;p19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7" name="Google Shape;1037;p19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8" name="Google Shape;1038;p19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9" name="Google Shape;1039;p19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0" name="Google Shape;1040;p19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1" name="Google Shape;1041;p19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2" name="Google Shape;1042;p19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3" name="Google Shape;1043;p19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4" name="Google Shape;1044;p19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5" name="Google Shape;1045;p19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6" name="Google Shape;1046;p19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7" name="Google Shape;1047;p19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8" name="Google Shape;1048;p19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9" name="Google Shape;1049;p19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50" name="Google Shape;1050;p19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51" name="Google Shape;1051;p19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052" name="Google Shape;1052;p19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6814727" flipH="1">
            <a:off x="9939023" y="-1577075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1053" name="Google Shape;1053;p19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-1136126">
            <a:off x="5820214" y="5642072"/>
            <a:ext cx="10141073" cy="377650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54" name="Google Shape;1054;p19"/>
          <p:cNvGrpSpPr/>
          <p:nvPr/>
        </p:nvGrpSpPr>
        <p:grpSpPr>
          <a:xfrm rot="3618644">
            <a:off x="10249169" y="5121999"/>
            <a:ext cx="1792475" cy="3292860"/>
            <a:chOff x="272875" y="1419395"/>
            <a:chExt cx="255950" cy="563168"/>
          </a:xfrm>
        </p:grpSpPr>
        <p:sp>
          <p:nvSpPr>
            <p:cNvPr id="1055" name="Google Shape;1055;p19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56" name="Google Shape;1056;p19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57" name="Google Shape;1057;p19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58" name="Google Shape;1058;p19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59" name="Google Shape;1059;p19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0" name="Google Shape;1060;p19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1" name="Google Shape;1061;p19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2" name="Google Shape;1062;p19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3" name="Google Shape;1063;p19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4" name="Google Shape;1064;p19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5" name="Google Shape;1065;p19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6" name="Google Shape;1066;p19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7" name="Google Shape;1067;p19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8" name="Google Shape;1068;p19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9" name="Google Shape;1069;p19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0" name="Google Shape;1070;p19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1" name="Google Shape;1071;p19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2" name="Google Shape;1072;p19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3" name="Google Shape;1073;p19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4" name="Google Shape;1074;p19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5" name="Google Shape;1075;p19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6" name="Google Shape;1076;p19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7" name="Google Shape;1077;p19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8" name="Google Shape;1078;p19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9" name="Google Shape;1079;p19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0" name="Google Shape;1080;p19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1" name="Google Shape;1081;p19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2" name="Google Shape;1082;p19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3" name="Google Shape;1083;p19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4" name="Google Shape;1084;p19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5" name="Google Shape;1085;p19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6" name="Google Shape;1086;p19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7" name="Google Shape;1087;p19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8" name="Google Shape;1088;p19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9" name="Google Shape;1089;p19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090" name="Google Shape;1090;p19"/>
          <p:cNvSpPr txBox="1">
            <a:spLocks noGrp="1"/>
          </p:cNvSpPr>
          <p:nvPr>
            <p:ph type="title"/>
          </p:nvPr>
        </p:nvSpPr>
        <p:spPr>
          <a:xfrm>
            <a:off x="960000" y="3448288"/>
            <a:ext cx="3115200" cy="11900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1" name="Google Shape;1091;p19"/>
          <p:cNvSpPr txBox="1">
            <a:spLocks noGrp="1"/>
          </p:cNvSpPr>
          <p:nvPr>
            <p:ph type="subTitle" idx="1"/>
          </p:nvPr>
        </p:nvSpPr>
        <p:spPr>
          <a:xfrm>
            <a:off x="960000" y="4428172"/>
            <a:ext cx="3115200" cy="11900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2" name="Google Shape;1092;p19"/>
          <p:cNvSpPr txBox="1">
            <a:spLocks noGrp="1"/>
          </p:cNvSpPr>
          <p:nvPr>
            <p:ph type="title" idx="2"/>
          </p:nvPr>
        </p:nvSpPr>
        <p:spPr>
          <a:xfrm>
            <a:off x="4538400" y="3448288"/>
            <a:ext cx="3115200" cy="11900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3" name="Google Shape;1093;p19"/>
          <p:cNvSpPr txBox="1">
            <a:spLocks noGrp="1"/>
          </p:cNvSpPr>
          <p:nvPr>
            <p:ph type="subTitle" idx="3"/>
          </p:nvPr>
        </p:nvSpPr>
        <p:spPr>
          <a:xfrm>
            <a:off x="4538400" y="4428172"/>
            <a:ext cx="3115200" cy="11900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4" name="Google Shape;1094;p19"/>
          <p:cNvSpPr txBox="1">
            <a:spLocks noGrp="1"/>
          </p:cNvSpPr>
          <p:nvPr>
            <p:ph type="title" idx="4"/>
          </p:nvPr>
        </p:nvSpPr>
        <p:spPr>
          <a:xfrm>
            <a:off x="8133867" y="3448279"/>
            <a:ext cx="3115200" cy="11900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5" name="Google Shape;1095;p19"/>
          <p:cNvSpPr txBox="1">
            <a:spLocks noGrp="1"/>
          </p:cNvSpPr>
          <p:nvPr>
            <p:ph type="subTitle" idx="5"/>
          </p:nvPr>
        </p:nvSpPr>
        <p:spPr>
          <a:xfrm>
            <a:off x="8133867" y="4428172"/>
            <a:ext cx="3115200" cy="11900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6" name="Google Shape;1096;p19"/>
          <p:cNvSpPr txBox="1">
            <a:spLocks noGrp="1"/>
          </p:cNvSpPr>
          <p:nvPr>
            <p:ph type="ctrTitle" idx="6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77013027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0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" name="Google Shape;1098;p20"/>
          <p:cNvSpPr txBox="1">
            <a:spLocks noGrp="1"/>
          </p:cNvSpPr>
          <p:nvPr>
            <p:ph type="title"/>
          </p:nvPr>
        </p:nvSpPr>
        <p:spPr>
          <a:xfrm>
            <a:off x="1633101" y="1913948"/>
            <a:ext cx="2836000" cy="7036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9" name="Google Shape;1099;p20"/>
          <p:cNvSpPr txBox="1">
            <a:spLocks noGrp="1"/>
          </p:cNvSpPr>
          <p:nvPr>
            <p:ph type="subTitle" idx="1"/>
          </p:nvPr>
        </p:nvSpPr>
        <p:spPr>
          <a:xfrm>
            <a:off x="1633105" y="2552872"/>
            <a:ext cx="2836000" cy="12160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0" name="Google Shape;1100;p20"/>
          <p:cNvSpPr txBox="1">
            <a:spLocks noGrp="1"/>
          </p:cNvSpPr>
          <p:nvPr>
            <p:ph type="title" idx="2"/>
          </p:nvPr>
        </p:nvSpPr>
        <p:spPr>
          <a:xfrm>
            <a:off x="7769216" y="1913948"/>
            <a:ext cx="2836000" cy="7036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1" name="Google Shape;1101;p20"/>
          <p:cNvSpPr txBox="1">
            <a:spLocks noGrp="1"/>
          </p:cNvSpPr>
          <p:nvPr>
            <p:ph type="subTitle" idx="3"/>
          </p:nvPr>
        </p:nvSpPr>
        <p:spPr>
          <a:xfrm>
            <a:off x="7769219" y="2552872"/>
            <a:ext cx="2836000" cy="12160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2" name="Google Shape;1102;p20"/>
          <p:cNvSpPr txBox="1">
            <a:spLocks noGrp="1"/>
          </p:cNvSpPr>
          <p:nvPr>
            <p:ph type="title" idx="4"/>
          </p:nvPr>
        </p:nvSpPr>
        <p:spPr>
          <a:xfrm>
            <a:off x="1633101" y="3927668"/>
            <a:ext cx="2836000" cy="7036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3" name="Google Shape;1103;p20"/>
          <p:cNvSpPr txBox="1">
            <a:spLocks noGrp="1"/>
          </p:cNvSpPr>
          <p:nvPr>
            <p:ph type="subTitle" idx="5"/>
          </p:nvPr>
        </p:nvSpPr>
        <p:spPr>
          <a:xfrm>
            <a:off x="1633105" y="4631560"/>
            <a:ext cx="2836000" cy="1121600"/>
          </a:xfrm>
          <a:prstGeom prst="rect">
            <a:avLst/>
          </a:prstGeom>
        </p:spPr>
        <p:txBody>
          <a:bodyPr spcFirstLastPara="1" wrap="square" lIns="121812" tIns="121812" rIns="121812" bIns="121812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4" name="Google Shape;1104;p20"/>
          <p:cNvSpPr txBox="1">
            <a:spLocks noGrp="1"/>
          </p:cNvSpPr>
          <p:nvPr>
            <p:ph type="title" idx="6"/>
          </p:nvPr>
        </p:nvSpPr>
        <p:spPr>
          <a:xfrm>
            <a:off x="7769152" y="3927668"/>
            <a:ext cx="2836000" cy="7036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5" name="Google Shape;1105;p20"/>
          <p:cNvSpPr txBox="1">
            <a:spLocks noGrp="1"/>
          </p:cNvSpPr>
          <p:nvPr>
            <p:ph type="subTitle" idx="7"/>
          </p:nvPr>
        </p:nvSpPr>
        <p:spPr>
          <a:xfrm>
            <a:off x="7769219" y="4631560"/>
            <a:ext cx="2836000" cy="1121600"/>
          </a:xfrm>
          <a:prstGeom prst="rect">
            <a:avLst/>
          </a:prstGeom>
        </p:spPr>
        <p:txBody>
          <a:bodyPr spcFirstLastPara="1" wrap="square" lIns="121812" tIns="121812" rIns="121812" bIns="121812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06" name="Google Shape;1106;p20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1555392" y="-1694293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07" name="Google Shape;1107;p20"/>
          <p:cNvGrpSpPr/>
          <p:nvPr/>
        </p:nvGrpSpPr>
        <p:grpSpPr>
          <a:xfrm rot="-8099954">
            <a:off x="20587" y="-763246"/>
            <a:ext cx="1792489" cy="2660436"/>
            <a:chOff x="272875" y="1527563"/>
            <a:chExt cx="255950" cy="455000"/>
          </a:xfrm>
        </p:grpSpPr>
        <p:sp>
          <p:nvSpPr>
            <p:cNvPr id="1108" name="Google Shape;1108;p20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09" name="Google Shape;1109;p20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0" name="Google Shape;1110;p20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1" name="Google Shape;1111;p20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2" name="Google Shape;1112;p20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3" name="Google Shape;1113;p20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4" name="Google Shape;1114;p20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5" name="Google Shape;1115;p20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6" name="Google Shape;1116;p20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7" name="Google Shape;1117;p20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8" name="Google Shape;1118;p20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9" name="Google Shape;1119;p20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0" name="Google Shape;1120;p20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1" name="Google Shape;1121;p20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2" name="Google Shape;1122;p20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3" name="Google Shape;1123;p20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4" name="Google Shape;1124;p20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5" name="Google Shape;1125;p20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6" name="Google Shape;1126;p20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7" name="Google Shape;1127;p20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8" name="Google Shape;1128;p20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9" name="Google Shape;1129;p20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0" name="Google Shape;1130;p20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1" name="Google Shape;1131;p20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2" name="Google Shape;1132;p20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3" name="Google Shape;1133;p20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4" name="Google Shape;1134;p20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5" name="Google Shape;1135;p20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6" name="Google Shape;1136;p20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7" name="Google Shape;1137;p20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8" name="Google Shape;1138;p20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9" name="Google Shape;1139;p20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40" name="Google Shape;1140;p20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41" name="Google Shape;1141;p20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42" name="Google Shape;1142;p20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143" name="Google Shape;1143;p20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10146557" y="-1463541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1144" name="Google Shape;1144;p20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10754694">
            <a:off x="3330641" y="5983035"/>
            <a:ext cx="10141079" cy="377650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45" name="Google Shape;1145;p20"/>
          <p:cNvGrpSpPr/>
          <p:nvPr/>
        </p:nvGrpSpPr>
        <p:grpSpPr>
          <a:xfrm flipH="1">
            <a:off x="-832500" y="4650195"/>
            <a:ext cx="1792503" cy="3292879"/>
            <a:chOff x="272875" y="1419395"/>
            <a:chExt cx="255950" cy="563168"/>
          </a:xfrm>
        </p:grpSpPr>
        <p:sp>
          <p:nvSpPr>
            <p:cNvPr id="1146" name="Google Shape;1146;p20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47" name="Google Shape;1147;p20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48" name="Google Shape;1148;p20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49" name="Google Shape;1149;p20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0" name="Google Shape;1150;p20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1" name="Google Shape;1151;p20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2" name="Google Shape;1152;p20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3" name="Google Shape;1153;p20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4" name="Google Shape;1154;p20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5" name="Google Shape;1155;p20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6" name="Google Shape;1156;p20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7" name="Google Shape;1157;p20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8" name="Google Shape;1158;p20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9" name="Google Shape;1159;p20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0" name="Google Shape;1160;p20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1" name="Google Shape;1161;p20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2" name="Google Shape;1162;p20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3" name="Google Shape;1163;p20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4" name="Google Shape;1164;p20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5" name="Google Shape;1165;p20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6" name="Google Shape;1166;p20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7" name="Google Shape;1167;p20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8" name="Google Shape;1168;p20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9" name="Google Shape;1169;p20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0" name="Google Shape;1170;p20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1" name="Google Shape;1171;p20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2" name="Google Shape;1172;p20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3" name="Google Shape;1173;p20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4" name="Google Shape;1174;p20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5" name="Google Shape;1175;p20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6" name="Google Shape;1176;p20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7" name="Google Shape;1177;p20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8" name="Google Shape;1178;p20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9" name="Google Shape;1179;p20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80" name="Google Shape;1180;p20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181" name="Google Shape;1181;p20"/>
          <p:cNvSpPr txBox="1">
            <a:spLocks noGrp="1"/>
          </p:cNvSpPr>
          <p:nvPr>
            <p:ph type="ctrTitle" idx="8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1182" name="Google Shape;1182;p20"/>
          <p:cNvSpPr/>
          <p:nvPr/>
        </p:nvSpPr>
        <p:spPr>
          <a:xfrm rot="3176794">
            <a:off x="10280796" y="5421323"/>
            <a:ext cx="3019981" cy="2887657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12" tIns="121812" rIns="121812" bIns="121812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2894437138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1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" name="Google Shape;1184;p21"/>
          <p:cNvSpPr txBox="1">
            <a:spLocks noGrp="1"/>
          </p:cNvSpPr>
          <p:nvPr>
            <p:ph type="title"/>
          </p:nvPr>
        </p:nvSpPr>
        <p:spPr>
          <a:xfrm>
            <a:off x="2264823" y="1866732"/>
            <a:ext cx="3822800" cy="7036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85" name="Google Shape;1185;p21"/>
          <p:cNvSpPr txBox="1">
            <a:spLocks noGrp="1"/>
          </p:cNvSpPr>
          <p:nvPr>
            <p:ph type="subTitle" idx="1"/>
          </p:nvPr>
        </p:nvSpPr>
        <p:spPr>
          <a:xfrm>
            <a:off x="2264823" y="2687293"/>
            <a:ext cx="3822800" cy="1216000"/>
          </a:xfrm>
          <a:prstGeom prst="rect">
            <a:avLst/>
          </a:prstGeom>
        </p:spPr>
        <p:txBody>
          <a:bodyPr spcFirstLastPara="1" wrap="square" lIns="121812" tIns="121812" rIns="121812" bIns="121812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6" name="Google Shape;1186;p21"/>
          <p:cNvSpPr txBox="1">
            <a:spLocks noGrp="1"/>
          </p:cNvSpPr>
          <p:nvPr>
            <p:ph type="title" idx="2"/>
          </p:nvPr>
        </p:nvSpPr>
        <p:spPr>
          <a:xfrm flipH="1">
            <a:off x="6124315" y="1866732"/>
            <a:ext cx="3822800" cy="7036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87" name="Google Shape;1187;p21"/>
          <p:cNvSpPr txBox="1">
            <a:spLocks noGrp="1"/>
          </p:cNvSpPr>
          <p:nvPr>
            <p:ph type="subTitle" idx="3"/>
          </p:nvPr>
        </p:nvSpPr>
        <p:spPr>
          <a:xfrm>
            <a:off x="6124315" y="2687293"/>
            <a:ext cx="3822800" cy="1216000"/>
          </a:xfrm>
          <a:prstGeom prst="rect">
            <a:avLst/>
          </a:prstGeom>
        </p:spPr>
        <p:txBody>
          <a:bodyPr spcFirstLastPara="1" wrap="square" lIns="121812" tIns="121812" rIns="121812" bIns="121812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8" name="Google Shape;1188;p21"/>
          <p:cNvSpPr txBox="1">
            <a:spLocks noGrp="1"/>
          </p:cNvSpPr>
          <p:nvPr>
            <p:ph type="title" idx="4"/>
          </p:nvPr>
        </p:nvSpPr>
        <p:spPr>
          <a:xfrm>
            <a:off x="2264823" y="4005876"/>
            <a:ext cx="3822800" cy="7036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89" name="Google Shape;1189;p21"/>
          <p:cNvSpPr txBox="1">
            <a:spLocks noGrp="1"/>
          </p:cNvSpPr>
          <p:nvPr>
            <p:ph type="subTitle" idx="5"/>
          </p:nvPr>
        </p:nvSpPr>
        <p:spPr>
          <a:xfrm>
            <a:off x="2264823" y="4826168"/>
            <a:ext cx="3822800" cy="1216000"/>
          </a:xfrm>
          <a:prstGeom prst="rect">
            <a:avLst/>
          </a:prstGeom>
        </p:spPr>
        <p:txBody>
          <a:bodyPr spcFirstLastPara="1" wrap="square" lIns="121812" tIns="121812" rIns="121812" bIns="121812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0" name="Google Shape;1190;p21"/>
          <p:cNvSpPr txBox="1">
            <a:spLocks noGrp="1"/>
          </p:cNvSpPr>
          <p:nvPr>
            <p:ph type="title" idx="6"/>
          </p:nvPr>
        </p:nvSpPr>
        <p:spPr>
          <a:xfrm flipH="1">
            <a:off x="6124315" y="4005876"/>
            <a:ext cx="3822800" cy="7036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91" name="Google Shape;1191;p21"/>
          <p:cNvSpPr txBox="1">
            <a:spLocks noGrp="1"/>
          </p:cNvSpPr>
          <p:nvPr>
            <p:ph type="subTitle" idx="7"/>
          </p:nvPr>
        </p:nvSpPr>
        <p:spPr>
          <a:xfrm>
            <a:off x="6124315" y="4826168"/>
            <a:ext cx="3822800" cy="1216000"/>
          </a:xfrm>
          <a:prstGeom prst="rect">
            <a:avLst/>
          </a:prstGeom>
        </p:spPr>
        <p:txBody>
          <a:bodyPr spcFirstLastPara="1" wrap="square" lIns="121812" tIns="121812" rIns="121812" bIns="121812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92" name="Google Shape;1192;p21"/>
          <p:cNvPicPr preferRelativeResize="0"/>
          <p:nvPr/>
        </p:nvPicPr>
        <p:blipFill>
          <a:blip r:embed="rId2">
            <a:alphaModFix amt="47000"/>
          </a:blip>
          <a:stretch>
            <a:fillRect/>
          </a:stretch>
        </p:blipFill>
        <p:spPr>
          <a:xfrm rot="1331770">
            <a:off x="-2637019" y="5095932"/>
            <a:ext cx="3986536" cy="329096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93" name="Google Shape;1193;p21"/>
          <p:cNvGrpSpPr/>
          <p:nvPr/>
        </p:nvGrpSpPr>
        <p:grpSpPr>
          <a:xfrm rot="-987768">
            <a:off x="-978524" y="5167513"/>
            <a:ext cx="1792479" cy="2660411"/>
            <a:chOff x="272875" y="1527563"/>
            <a:chExt cx="255950" cy="455000"/>
          </a:xfrm>
        </p:grpSpPr>
        <p:sp>
          <p:nvSpPr>
            <p:cNvPr id="1194" name="Google Shape;1194;p21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95" name="Google Shape;1195;p21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96" name="Google Shape;1196;p21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97" name="Google Shape;1197;p21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98" name="Google Shape;1198;p21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99" name="Google Shape;1199;p21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0" name="Google Shape;1200;p21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1" name="Google Shape;1201;p21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2" name="Google Shape;1202;p21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3" name="Google Shape;1203;p21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4" name="Google Shape;1204;p21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5" name="Google Shape;1205;p21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6" name="Google Shape;1206;p21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7" name="Google Shape;1207;p21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8" name="Google Shape;1208;p21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9" name="Google Shape;1209;p21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0" name="Google Shape;1210;p21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1" name="Google Shape;1211;p21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2" name="Google Shape;1212;p21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3" name="Google Shape;1213;p21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4" name="Google Shape;1214;p21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5" name="Google Shape;1215;p21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6" name="Google Shape;1216;p21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7" name="Google Shape;1217;p21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8" name="Google Shape;1218;p21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9" name="Google Shape;1219;p21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0" name="Google Shape;1220;p21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1" name="Google Shape;1221;p21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2" name="Google Shape;1222;p21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3" name="Google Shape;1223;p21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4" name="Google Shape;1224;p21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5" name="Google Shape;1225;p21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6" name="Google Shape;1226;p21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7" name="Google Shape;1227;p21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8" name="Google Shape;1228;p21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229" name="Google Shape;1229;p21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flipH="1">
            <a:off x="10412593" y="5519595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1230" name="Google Shape;1230;p21"/>
          <p:cNvPicPr preferRelativeResize="0"/>
          <p:nvPr/>
        </p:nvPicPr>
        <p:blipFill>
          <a:blip r:embed="rId4">
            <a:alphaModFix amt="62000"/>
          </a:blip>
          <a:stretch>
            <a:fillRect/>
          </a:stretch>
        </p:blipFill>
        <p:spPr>
          <a:xfrm rot="9368145" flipH="1">
            <a:off x="-2012207" y="-1661341"/>
            <a:ext cx="3859827" cy="345776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31" name="Google Shape;1231;p21"/>
          <p:cNvGrpSpPr/>
          <p:nvPr/>
        </p:nvGrpSpPr>
        <p:grpSpPr>
          <a:xfrm rot="5400065">
            <a:off x="11556226" y="-1506452"/>
            <a:ext cx="1792503" cy="2660416"/>
            <a:chOff x="272875" y="1527563"/>
            <a:chExt cx="255950" cy="455000"/>
          </a:xfrm>
        </p:grpSpPr>
        <p:sp>
          <p:nvSpPr>
            <p:cNvPr id="1232" name="Google Shape;1232;p21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3" name="Google Shape;1233;p21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4" name="Google Shape;1234;p21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5" name="Google Shape;1235;p21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6" name="Google Shape;1236;p21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7" name="Google Shape;1237;p21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8" name="Google Shape;1238;p21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9" name="Google Shape;1239;p21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0" name="Google Shape;1240;p21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1" name="Google Shape;1241;p21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2" name="Google Shape;1242;p21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3" name="Google Shape;1243;p21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4" name="Google Shape;1244;p21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5" name="Google Shape;1245;p21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6" name="Google Shape;1246;p21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7" name="Google Shape;1247;p21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8" name="Google Shape;1248;p21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9" name="Google Shape;1249;p21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0" name="Google Shape;1250;p21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1" name="Google Shape;1251;p21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2" name="Google Shape;1252;p21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3" name="Google Shape;1253;p21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4" name="Google Shape;1254;p21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5" name="Google Shape;1255;p21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6" name="Google Shape;1256;p21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7" name="Google Shape;1257;p21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8" name="Google Shape;1258;p21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9" name="Google Shape;1259;p21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0" name="Google Shape;1260;p21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1" name="Google Shape;1261;p21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2" name="Google Shape;1262;p21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3" name="Google Shape;1263;p21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4" name="Google Shape;1264;p21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5" name="Google Shape;1265;p21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6" name="Google Shape;1266;p21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267" name="Google Shape;1267;p21"/>
          <p:cNvPicPr preferRelativeResize="0"/>
          <p:nvPr/>
        </p:nvPicPr>
        <p:blipFill>
          <a:blip r:embed="rId2">
            <a:alphaModFix amt="47000"/>
          </a:blip>
          <a:stretch>
            <a:fillRect/>
          </a:stretch>
        </p:blipFill>
        <p:spPr>
          <a:xfrm rot="-10643014">
            <a:off x="10591272" y="-2012413"/>
            <a:ext cx="3986537" cy="3290969"/>
          </a:xfrm>
          <a:prstGeom prst="rect">
            <a:avLst/>
          </a:prstGeom>
          <a:noFill/>
          <a:ln>
            <a:noFill/>
          </a:ln>
        </p:spPr>
      </p:pic>
      <p:sp>
        <p:nvSpPr>
          <p:cNvPr id="1268" name="Google Shape;1268;p21"/>
          <p:cNvSpPr txBox="1">
            <a:spLocks noGrp="1"/>
          </p:cNvSpPr>
          <p:nvPr>
            <p:ph type="ctrTitle" idx="8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1269" name="Google Shape;1269;p21"/>
          <p:cNvSpPr/>
          <p:nvPr/>
        </p:nvSpPr>
        <p:spPr>
          <a:xfrm rot="-7373435">
            <a:off x="-2024288" y="4037193"/>
            <a:ext cx="3020007" cy="2887680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12" tIns="121812" rIns="121812" bIns="121812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1569170256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">
  <p:cSld name="Title and six columns ">
    <p:spTree>
      <p:nvGrpSpPr>
        <p:cNvPr id="1" name="Shape 1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71" name="Google Shape;1271;p22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1541632" y="-1956213"/>
            <a:ext cx="4396519" cy="3035517"/>
          </a:xfrm>
          <a:prstGeom prst="rect">
            <a:avLst/>
          </a:prstGeom>
          <a:noFill/>
          <a:ln>
            <a:noFill/>
          </a:ln>
        </p:spPr>
      </p:pic>
      <p:pic>
        <p:nvPicPr>
          <p:cNvPr id="1272" name="Google Shape;1272;p22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73" name="Google Shape;1273;p22"/>
          <p:cNvGrpSpPr/>
          <p:nvPr/>
        </p:nvGrpSpPr>
        <p:grpSpPr>
          <a:xfrm rot="-8099954">
            <a:off x="34371" y="-1025166"/>
            <a:ext cx="1792489" cy="2660436"/>
            <a:chOff x="272875" y="1527563"/>
            <a:chExt cx="255950" cy="455000"/>
          </a:xfrm>
        </p:grpSpPr>
        <p:sp>
          <p:nvSpPr>
            <p:cNvPr id="1274" name="Google Shape;1274;p22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75" name="Google Shape;1275;p22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76" name="Google Shape;1276;p22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77" name="Google Shape;1277;p22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78" name="Google Shape;1278;p22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79" name="Google Shape;1279;p22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0" name="Google Shape;1280;p22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1" name="Google Shape;1281;p22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2" name="Google Shape;1282;p22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3" name="Google Shape;1283;p22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4" name="Google Shape;1284;p22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5" name="Google Shape;1285;p22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6" name="Google Shape;1286;p22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7" name="Google Shape;1287;p22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8" name="Google Shape;1288;p22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9" name="Google Shape;1289;p22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0" name="Google Shape;1290;p22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1" name="Google Shape;1291;p22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2" name="Google Shape;1292;p22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3" name="Google Shape;1293;p22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4" name="Google Shape;1294;p22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5" name="Google Shape;1295;p22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6" name="Google Shape;1296;p22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7" name="Google Shape;1297;p22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8" name="Google Shape;1298;p22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9" name="Google Shape;1299;p22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0" name="Google Shape;1300;p22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1" name="Google Shape;1301;p22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2" name="Google Shape;1302;p22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3" name="Google Shape;1303;p22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4" name="Google Shape;1304;p22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5" name="Google Shape;1305;p22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6" name="Google Shape;1306;p22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7" name="Google Shape;1307;p22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8" name="Google Shape;1308;p22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309" name="Google Shape;1309;p22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6814727" flipH="1">
            <a:off x="9939023" y="-1577075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1310" name="Google Shape;1310;p22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-1136126">
            <a:off x="5820214" y="5642072"/>
            <a:ext cx="10141073" cy="377650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311" name="Google Shape;1311;p22"/>
          <p:cNvGrpSpPr/>
          <p:nvPr/>
        </p:nvGrpSpPr>
        <p:grpSpPr>
          <a:xfrm rot="3618644">
            <a:off x="10249169" y="5121999"/>
            <a:ext cx="1792475" cy="3292860"/>
            <a:chOff x="272875" y="1419395"/>
            <a:chExt cx="255950" cy="563168"/>
          </a:xfrm>
        </p:grpSpPr>
        <p:sp>
          <p:nvSpPr>
            <p:cNvPr id="1312" name="Google Shape;1312;p22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3" name="Google Shape;1313;p22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4" name="Google Shape;1314;p22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5" name="Google Shape;1315;p22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6" name="Google Shape;1316;p22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7" name="Google Shape;1317;p22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8" name="Google Shape;1318;p22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9" name="Google Shape;1319;p22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0" name="Google Shape;1320;p22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1" name="Google Shape;1321;p22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2" name="Google Shape;1322;p22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3" name="Google Shape;1323;p22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4" name="Google Shape;1324;p22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5" name="Google Shape;1325;p22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6" name="Google Shape;1326;p22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7" name="Google Shape;1327;p22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8" name="Google Shape;1328;p22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9" name="Google Shape;1329;p22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0" name="Google Shape;1330;p22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1" name="Google Shape;1331;p22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2" name="Google Shape;1332;p22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3" name="Google Shape;1333;p22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4" name="Google Shape;1334;p22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5" name="Google Shape;1335;p22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6" name="Google Shape;1336;p22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7" name="Google Shape;1337;p22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8" name="Google Shape;1338;p22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9" name="Google Shape;1339;p22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0" name="Google Shape;1340;p22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1" name="Google Shape;1341;p22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2" name="Google Shape;1342;p22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3" name="Google Shape;1343;p22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4" name="Google Shape;1344;p22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5" name="Google Shape;1345;p22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6" name="Google Shape;1346;p22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347" name="Google Shape;1347;p22"/>
          <p:cNvSpPr txBox="1">
            <a:spLocks noGrp="1"/>
          </p:cNvSpPr>
          <p:nvPr>
            <p:ph type="title"/>
          </p:nvPr>
        </p:nvSpPr>
        <p:spPr>
          <a:xfrm>
            <a:off x="973767" y="4707069"/>
            <a:ext cx="3115200" cy="6228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348" name="Google Shape;1348;p22"/>
          <p:cNvSpPr txBox="1">
            <a:spLocks noGrp="1"/>
          </p:cNvSpPr>
          <p:nvPr>
            <p:ph type="subTitle" idx="1"/>
          </p:nvPr>
        </p:nvSpPr>
        <p:spPr>
          <a:xfrm>
            <a:off x="973767" y="5221133"/>
            <a:ext cx="3115200" cy="10228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9" name="Google Shape;1349;p22"/>
          <p:cNvSpPr txBox="1">
            <a:spLocks noGrp="1"/>
          </p:cNvSpPr>
          <p:nvPr>
            <p:ph type="title" idx="2"/>
          </p:nvPr>
        </p:nvSpPr>
        <p:spPr>
          <a:xfrm>
            <a:off x="4540435" y="4707069"/>
            <a:ext cx="3115200" cy="6228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350" name="Google Shape;1350;p22"/>
          <p:cNvSpPr txBox="1">
            <a:spLocks noGrp="1"/>
          </p:cNvSpPr>
          <p:nvPr>
            <p:ph type="subTitle" idx="3"/>
          </p:nvPr>
        </p:nvSpPr>
        <p:spPr>
          <a:xfrm>
            <a:off x="4540435" y="5221133"/>
            <a:ext cx="3115200" cy="10228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1" name="Google Shape;1351;p22"/>
          <p:cNvSpPr txBox="1">
            <a:spLocks noGrp="1"/>
          </p:cNvSpPr>
          <p:nvPr>
            <p:ph type="title" idx="4"/>
          </p:nvPr>
        </p:nvSpPr>
        <p:spPr>
          <a:xfrm>
            <a:off x="8101711" y="4707069"/>
            <a:ext cx="3115200" cy="6228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352" name="Google Shape;1352;p22"/>
          <p:cNvSpPr txBox="1">
            <a:spLocks noGrp="1"/>
          </p:cNvSpPr>
          <p:nvPr>
            <p:ph type="subTitle" idx="5"/>
          </p:nvPr>
        </p:nvSpPr>
        <p:spPr>
          <a:xfrm>
            <a:off x="8101711" y="5221133"/>
            <a:ext cx="3115200" cy="10228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3" name="Google Shape;1353;p22"/>
          <p:cNvSpPr txBox="1">
            <a:spLocks noGrp="1"/>
          </p:cNvSpPr>
          <p:nvPr>
            <p:ph type="ctrTitle" idx="6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1354" name="Google Shape;1354;p22"/>
          <p:cNvSpPr txBox="1">
            <a:spLocks noGrp="1"/>
          </p:cNvSpPr>
          <p:nvPr>
            <p:ph type="title" idx="7"/>
          </p:nvPr>
        </p:nvSpPr>
        <p:spPr>
          <a:xfrm>
            <a:off x="973767" y="2418127"/>
            <a:ext cx="3115200" cy="6228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355" name="Google Shape;1355;p22"/>
          <p:cNvSpPr txBox="1">
            <a:spLocks noGrp="1"/>
          </p:cNvSpPr>
          <p:nvPr>
            <p:ph type="subTitle" idx="8"/>
          </p:nvPr>
        </p:nvSpPr>
        <p:spPr>
          <a:xfrm>
            <a:off x="973767" y="2927884"/>
            <a:ext cx="3115200" cy="10228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6" name="Google Shape;1356;p22"/>
          <p:cNvSpPr txBox="1">
            <a:spLocks noGrp="1"/>
          </p:cNvSpPr>
          <p:nvPr>
            <p:ph type="title" idx="9"/>
          </p:nvPr>
        </p:nvSpPr>
        <p:spPr>
          <a:xfrm>
            <a:off x="4540435" y="2418127"/>
            <a:ext cx="3115200" cy="6228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357" name="Google Shape;1357;p22"/>
          <p:cNvSpPr txBox="1">
            <a:spLocks noGrp="1"/>
          </p:cNvSpPr>
          <p:nvPr>
            <p:ph type="subTitle" idx="13"/>
          </p:nvPr>
        </p:nvSpPr>
        <p:spPr>
          <a:xfrm>
            <a:off x="4540435" y="2927884"/>
            <a:ext cx="3115200" cy="10228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8" name="Google Shape;1358;p22"/>
          <p:cNvSpPr txBox="1">
            <a:spLocks noGrp="1"/>
          </p:cNvSpPr>
          <p:nvPr>
            <p:ph type="title" idx="14"/>
          </p:nvPr>
        </p:nvSpPr>
        <p:spPr>
          <a:xfrm>
            <a:off x="8101711" y="2418127"/>
            <a:ext cx="3115200" cy="6228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359" name="Google Shape;1359;p22"/>
          <p:cNvSpPr txBox="1">
            <a:spLocks noGrp="1"/>
          </p:cNvSpPr>
          <p:nvPr>
            <p:ph type="subTitle" idx="15"/>
          </p:nvPr>
        </p:nvSpPr>
        <p:spPr>
          <a:xfrm>
            <a:off x="8101711" y="2927884"/>
            <a:ext cx="3115200" cy="10228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25401142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 only 5">
    <p:spTree>
      <p:nvGrpSpPr>
        <p:cNvPr id="1" name="Shape 1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1" name="Google Shape;1361;p23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2188736" y="-2293211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362" name="Google Shape;1362;p23"/>
          <p:cNvGrpSpPr/>
          <p:nvPr/>
        </p:nvGrpSpPr>
        <p:grpSpPr>
          <a:xfrm rot="-8099954">
            <a:off x="-612769" y="-1362162"/>
            <a:ext cx="1792489" cy="2660436"/>
            <a:chOff x="272875" y="1527563"/>
            <a:chExt cx="255950" cy="455000"/>
          </a:xfrm>
        </p:grpSpPr>
        <p:sp>
          <p:nvSpPr>
            <p:cNvPr id="1363" name="Google Shape;1363;p2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64" name="Google Shape;1364;p2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65" name="Google Shape;1365;p2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66" name="Google Shape;1366;p2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67" name="Google Shape;1367;p2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68" name="Google Shape;1368;p2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69" name="Google Shape;1369;p2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0" name="Google Shape;1370;p2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1" name="Google Shape;1371;p2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2" name="Google Shape;1372;p2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3" name="Google Shape;1373;p2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4" name="Google Shape;1374;p2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5" name="Google Shape;1375;p2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6" name="Google Shape;1376;p2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7" name="Google Shape;1377;p2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8" name="Google Shape;1378;p2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9" name="Google Shape;1379;p23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0" name="Google Shape;1380;p23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1" name="Google Shape;1381;p2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2" name="Google Shape;1382;p23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3" name="Google Shape;1383;p2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4" name="Google Shape;1384;p2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5" name="Google Shape;1385;p2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6" name="Google Shape;1386;p2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7" name="Google Shape;1387;p2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8" name="Google Shape;1388;p2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9" name="Google Shape;1389;p2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0" name="Google Shape;1390;p2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1" name="Google Shape;1391;p2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2" name="Google Shape;1392;p23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3" name="Google Shape;1393;p2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4" name="Google Shape;1394;p2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5" name="Google Shape;1395;p2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6" name="Google Shape;1396;p23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7" name="Google Shape;1397;p23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398" name="Google Shape;1398;p23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4990199" flipH="1">
            <a:off x="-1503147" y="5478171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1399" name="Google Shape;1399;p23"/>
          <p:cNvPicPr preferRelativeResize="0"/>
          <p:nvPr/>
        </p:nvPicPr>
        <p:blipFill>
          <a:blip r:embed="rId4">
            <a:alphaModFix amt="74000"/>
          </a:blip>
          <a:stretch>
            <a:fillRect/>
          </a:stretch>
        </p:blipFill>
        <p:spPr>
          <a:xfrm rot="4990199" flipH="1">
            <a:off x="9743489" y="-1229353"/>
            <a:ext cx="3859827" cy="3457761"/>
          </a:xfrm>
          <a:prstGeom prst="rect">
            <a:avLst/>
          </a:prstGeom>
          <a:noFill/>
          <a:ln>
            <a:noFill/>
          </a:ln>
        </p:spPr>
      </p:pic>
      <p:sp>
        <p:nvSpPr>
          <p:cNvPr id="1400" name="Google Shape;1400;p23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1401" name="Google Shape;1401;p23"/>
          <p:cNvSpPr/>
          <p:nvPr/>
        </p:nvSpPr>
        <p:spPr>
          <a:xfrm rot="231922" flipH="1">
            <a:off x="9964609" y="-8582940"/>
            <a:ext cx="6165251" cy="967593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12" tIns="121812" rIns="121812" bIns="121812" anchor="ctr" anchorCtr="0">
            <a:noAutofit/>
          </a:bodyPr>
          <a:lstStyle/>
          <a:p>
            <a:endParaRPr sz="1900"/>
          </a:p>
        </p:txBody>
      </p:sp>
      <p:pic>
        <p:nvPicPr>
          <p:cNvPr id="1402" name="Google Shape;1402;p23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9696506" y="4574092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03" name="Google Shape;1403;p23"/>
          <p:cNvGrpSpPr/>
          <p:nvPr/>
        </p:nvGrpSpPr>
        <p:grpSpPr>
          <a:xfrm rot="-8099954">
            <a:off x="11272474" y="5505139"/>
            <a:ext cx="1792489" cy="2660436"/>
            <a:chOff x="272875" y="1527563"/>
            <a:chExt cx="255950" cy="455000"/>
          </a:xfrm>
        </p:grpSpPr>
        <p:sp>
          <p:nvSpPr>
            <p:cNvPr id="1404" name="Google Shape;1404;p2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05" name="Google Shape;1405;p2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06" name="Google Shape;1406;p2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07" name="Google Shape;1407;p2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08" name="Google Shape;1408;p2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09" name="Google Shape;1409;p2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0" name="Google Shape;1410;p2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1" name="Google Shape;1411;p2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2" name="Google Shape;1412;p2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3" name="Google Shape;1413;p2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4" name="Google Shape;1414;p2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5" name="Google Shape;1415;p2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6" name="Google Shape;1416;p2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7" name="Google Shape;1417;p2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8" name="Google Shape;1418;p2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9" name="Google Shape;1419;p2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0" name="Google Shape;1420;p23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1" name="Google Shape;1421;p23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2" name="Google Shape;1422;p2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3" name="Google Shape;1423;p23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4" name="Google Shape;1424;p2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5" name="Google Shape;1425;p2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6" name="Google Shape;1426;p2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7" name="Google Shape;1427;p2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8" name="Google Shape;1428;p2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9" name="Google Shape;1429;p2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0" name="Google Shape;1430;p2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1" name="Google Shape;1431;p2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2" name="Google Shape;1432;p2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3" name="Google Shape;1433;p23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4" name="Google Shape;1434;p2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5" name="Google Shape;1435;p2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6" name="Google Shape;1436;p2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7" name="Google Shape;1437;p23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8" name="Google Shape;1438;p23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</p:spTree>
    <p:extLst>
      <p:ext uri="{BB962C8B-B14F-4D97-AF65-F5344CB8AC3E}">
        <p14:creationId xmlns:p14="http://schemas.microsoft.com/office/powerpoint/2010/main" val="119505145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_TITLE_AND_VERTICAL_TEXT">
    <p:spTree>
      <p:nvGrpSpPr>
        <p:cNvPr id="1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5" name="Google Shape;145;p18" descr="Droplets-HD-Content-R1d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46" name="Google Shape;146;p18"/>
          <p:cNvSpPr txBox="1">
            <a:spLocks noGrp="1"/>
          </p:cNvSpPr>
          <p:nvPr>
            <p:ph type="title"/>
          </p:nvPr>
        </p:nvSpPr>
        <p:spPr>
          <a:xfrm rot="5400000">
            <a:off x="7410811" y="1923785"/>
            <a:ext cx="5181599" cy="255332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Twentieth Century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" name="Google Shape;147;p18"/>
          <p:cNvSpPr txBox="1">
            <a:spLocks noGrp="1"/>
          </p:cNvSpPr>
          <p:nvPr>
            <p:ph type="body" idx="1"/>
          </p:nvPr>
        </p:nvSpPr>
        <p:spPr>
          <a:xfrm rot="5400000">
            <a:off x="2152386" y="-628962"/>
            <a:ext cx="5181599" cy="76587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t" anchorCtr="0">
            <a:normAutofit/>
          </a:bodyPr>
          <a:lstStyle>
            <a:lvl1pPr marL="456771" lvl="0" indent="-342610" algn="l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3584" lvl="1" indent="-34261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0376" lvl="2" indent="-34261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3pPr>
            <a:lvl4pPr marL="1827168" lvl="3" indent="-34261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4pPr>
            <a:lvl5pPr marL="2283982" lvl="4" indent="-34261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5pPr>
            <a:lvl6pPr marL="2740750" lvl="5" indent="-34261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6pPr>
            <a:lvl7pPr marL="3197520" lvl="6" indent="-34261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7pPr>
            <a:lvl8pPr marL="3654291" lvl="7" indent="-34261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8pPr>
            <a:lvl9pPr marL="4111104" lvl="8" indent="-34261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8" name="Google Shape;148;p18"/>
          <p:cNvSpPr txBox="1">
            <a:spLocks noGrp="1"/>
          </p:cNvSpPr>
          <p:nvPr>
            <p:ph type="dt" idx="10"/>
          </p:nvPr>
        </p:nvSpPr>
        <p:spPr>
          <a:xfrm>
            <a:off x="7678737" y="5883276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" name="Google Shape;149;p18"/>
          <p:cNvSpPr txBox="1">
            <a:spLocks noGrp="1"/>
          </p:cNvSpPr>
          <p:nvPr>
            <p:ph type="ftr" idx="11"/>
          </p:nvPr>
        </p:nvSpPr>
        <p:spPr>
          <a:xfrm>
            <a:off x="913822" y="5883276"/>
            <a:ext cx="6672887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" name="Google Shape;150;p18"/>
          <p:cNvSpPr txBox="1">
            <a:spLocks noGrp="1"/>
          </p:cNvSpPr>
          <p:nvPr>
            <p:ph type="sldNum" idx="12"/>
          </p:nvPr>
        </p:nvSpPr>
        <p:spPr>
          <a:xfrm>
            <a:off x="10514059" y="5883276"/>
            <a:ext cx="764215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1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0" name="Google Shape;1440;p24"/>
          <p:cNvSpPr txBox="1">
            <a:spLocks noGrp="1"/>
          </p:cNvSpPr>
          <p:nvPr>
            <p:ph type="title" hasCustomPrompt="1"/>
          </p:nvPr>
        </p:nvSpPr>
        <p:spPr>
          <a:xfrm>
            <a:off x="4054596" y="2656100"/>
            <a:ext cx="1514400" cy="5936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9pPr>
          </a:lstStyle>
          <a:p>
            <a:r>
              <a:t>xx%</a:t>
            </a:r>
          </a:p>
        </p:txBody>
      </p:sp>
      <p:sp>
        <p:nvSpPr>
          <p:cNvPr id="1441" name="Google Shape;1441;p24"/>
          <p:cNvSpPr txBox="1">
            <a:spLocks noGrp="1"/>
          </p:cNvSpPr>
          <p:nvPr>
            <p:ph type="subTitle" idx="1"/>
          </p:nvPr>
        </p:nvSpPr>
        <p:spPr>
          <a:xfrm>
            <a:off x="6094403" y="4394633"/>
            <a:ext cx="2551200" cy="593600"/>
          </a:xfrm>
          <a:prstGeom prst="rect">
            <a:avLst/>
          </a:prstGeom>
        </p:spPr>
        <p:txBody>
          <a:bodyPr spcFirstLastPara="1" wrap="square" lIns="121812" tIns="121812" rIns="121812" bIns="12181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700"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2" name="Google Shape;1442;p24"/>
          <p:cNvSpPr txBox="1">
            <a:spLocks noGrp="1"/>
          </p:cNvSpPr>
          <p:nvPr>
            <p:ph type="title" idx="2" hasCustomPrompt="1"/>
          </p:nvPr>
        </p:nvSpPr>
        <p:spPr>
          <a:xfrm>
            <a:off x="6612803" y="2656100"/>
            <a:ext cx="1514400" cy="5936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9pPr>
          </a:lstStyle>
          <a:p>
            <a:r>
              <a:t>xx%</a:t>
            </a:r>
          </a:p>
        </p:txBody>
      </p:sp>
      <p:sp>
        <p:nvSpPr>
          <p:cNvPr id="1443" name="Google Shape;1443;p24"/>
          <p:cNvSpPr txBox="1">
            <a:spLocks noGrp="1"/>
          </p:cNvSpPr>
          <p:nvPr>
            <p:ph type="subTitle" idx="3"/>
          </p:nvPr>
        </p:nvSpPr>
        <p:spPr>
          <a:xfrm>
            <a:off x="3527596" y="4394633"/>
            <a:ext cx="2568400" cy="593600"/>
          </a:xfrm>
          <a:prstGeom prst="rect">
            <a:avLst/>
          </a:prstGeom>
        </p:spPr>
        <p:txBody>
          <a:bodyPr spcFirstLastPara="1" wrap="square" lIns="121812" tIns="121812" rIns="121812" bIns="12181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700"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4" name="Google Shape;1444;p24"/>
          <p:cNvSpPr txBox="1">
            <a:spLocks noGrp="1"/>
          </p:cNvSpPr>
          <p:nvPr>
            <p:ph type="title" idx="4" hasCustomPrompt="1"/>
          </p:nvPr>
        </p:nvSpPr>
        <p:spPr>
          <a:xfrm>
            <a:off x="9235267" y="2656100"/>
            <a:ext cx="1444000" cy="5936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9pPr>
          </a:lstStyle>
          <a:p>
            <a:r>
              <a:t>xx%</a:t>
            </a:r>
          </a:p>
        </p:txBody>
      </p:sp>
      <p:sp>
        <p:nvSpPr>
          <p:cNvPr id="1445" name="Google Shape;1445;p24"/>
          <p:cNvSpPr txBox="1">
            <a:spLocks noGrp="1"/>
          </p:cNvSpPr>
          <p:nvPr>
            <p:ph type="subTitle" idx="5"/>
          </p:nvPr>
        </p:nvSpPr>
        <p:spPr>
          <a:xfrm>
            <a:off x="8677267" y="4394633"/>
            <a:ext cx="2560000" cy="593600"/>
          </a:xfrm>
          <a:prstGeom prst="rect">
            <a:avLst/>
          </a:prstGeom>
        </p:spPr>
        <p:txBody>
          <a:bodyPr spcFirstLastPara="1" wrap="square" lIns="121812" tIns="121812" rIns="121812" bIns="12181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700"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6" name="Google Shape;1446;p24"/>
          <p:cNvSpPr txBox="1">
            <a:spLocks noGrp="1"/>
          </p:cNvSpPr>
          <p:nvPr>
            <p:ph type="title" idx="6" hasCustomPrompt="1"/>
          </p:nvPr>
        </p:nvSpPr>
        <p:spPr>
          <a:xfrm>
            <a:off x="1528213" y="2656100"/>
            <a:ext cx="1444000" cy="5936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9pPr>
          </a:lstStyle>
          <a:p>
            <a:r>
              <a:t>xx%</a:t>
            </a:r>
          </a:p>
        </p:txBody>
      </p:sp>
      <p:sp>
        <p:nvSpPr>
          <p:cNvPr id="1447" name="Google Shape;1447;p24"/>
          <p:cNvSpPr txBox="1">
            <a:spLocks noGrp="1"/>
          </p:cNvSpPr>
          <p:nvPr>
            <p:ph type="subTitle" idx="7"/>
          </p:nvPr>
        </p:nvSpPr>
        <p:spPr>
          <a:xfrm>
            <a:off x="966013" y="4394633"/>
            <a:ext cx="2568400" cy="593600"/>
          </a:xfrm>
          <a:prstGeom prst="rect">
            <a:avLst/>
          </a:prstGeom>
        </p:spPr>
        <p:txBody>
          <a:bodyPr spcFirstLastPara="1" wrap="square" lIns="121812" tIns="121812" rIns="121812" bIns="12181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700"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8" name="Google Shape;1448;p24"/>
          <p:cNvSpPr txBox="1">
            <a:spLocks noGrp="1"/>
          </p:cNvSpPr>
          <p:nvPr>
            <p:ph type="subTitle" idx="8"/>
          </p:nvPr>
        </p:nvSpPr>
        <p:spPr>
          <a:xfrm>
            <a:off x="963013" y="4843595"/>
            <a:ext cx="2574400" cy="1075600"/>
          </a:xfrm>
          <a:prstGeom prst="rect">
            <a:avLst/>
          </a:prstGeom>
        </p:spPr>
        <p:txBody>
          <a:bodyPr spcFirstLastPara="1" wrap="square" lIns="121812" tIns="121812" rIns="121812" bIns="121812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9" name="Google Shape;1449;p24"/>
          <p:cNvSpPr txBox="1">
            <a:spLocks noGrp="1"/>
          </p:cNvSpPr>
          <p:nvPr>
            <p:ph type="subTitle" idx="9"/>
          </p:nvPr>
        </p:nvSpPr>
        <p:spPr>
          <a:xfrm>
            <a:off x="3524596" y="4843595"/>
            <a:ext cx="2574400" cy="1075600"/>
          </a:xfrm>
          <a:prstGeom prst="rect">
            <a:avLst/>
          </a:prstGeom>
        </p:spPr>
        <p:txBody>
          <a:bodyPr spcFirstLastPara="1" wrap="square" lIns="121812" tIns="121812" rIns="121812" bIns="121812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0" name="Google Shape;1450;p24"/>
          <p:cNvSpPr txBox="1">
            <a:spLocks noGrp="1"/>
          </p:cNvSpPr>
          <p:nvPr>
            <p:ph type="subTitle" idx="13"/>
          </p:nvPr>
        </p:nvSpPr>
        <p:spPr>
          <a:xfrm>
            <a:off x="6082803" y="4843595"/>
            <a:ext cx="2574400" cy="1075600"/>
          </a:xfrm>
          <a:prstGeom prst="rect">
            <a:avLst/>
          </a:prstGeom>
        </p:spPr>
        <p:txBody>
          <a:bodyPr spcFirstLastPara="1" wrap="square" lIns="121812" tIns="121812" rIns="121812" bIns="121812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1" name="Google Shape;1451;p24"/>
          <p:cNvSpPr txBox="1">
            <a:spLocks noGrp="1"/>
          </p:cNvSpPr>
          <p:nvPr>
            <p:ph type="subTitle" idx="14"/>
          </p:nvPr>
        </p:nvSpPr>
        <p:spPr>
          <a:xfrm>
            <a:off x="8670067" y="4843600"/>
            <a:ext cx="2574400" cy="1075600"/>
          </a:xfrm>
          <a:prstGeom prst="rect">
            <a:avLst/>
          </a:prstGeom>
        </p:spPr>
        <p:txBody>
          <a:bodyPr spcFirstLastPara="1" wrap="square" lIns="121812" tIns="121812" rIns="121812" bIns="121812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52" name="Google Shape;1452;p24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399990" flipH="1">
            <a:off x="10274036" y="-797758"/>
            <a:ext cx="4396519" cy="303551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53" name="Google Shape;1453;p24"/>
          <p:cNvGrpSpPr/>
          <p:nvPr/>
        </p:nvGrpSpPr>
        <p:grpSpPr>
          <a:xfrm rot="-987768">
            <a:off x="10335799" y="-355038"/>
            <a:ext cx="1792479" cy="2660411"/>
            <a:chOff x="272875" y="1527563"/>
            <a:chExt cx="255950" cy="455000"/>
          </a:xfrm>
        </p:grpSpPr>
        <p:sp>
          <p:nvSpPr>
            <p:cNvPr id="1454" name="Google Shape;1454;p24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55" name="Google Shape;1455;p24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56" name="Google Shape;1456;p24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57" name="Google Shape;1457;p24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58" name="Google Shape;1458;p24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59" name="Google Shape;1459;p24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0" name="Google Shape;1460;p24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1" name="Google Shape;1461;p24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2" name="Google Shape;1462;p24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3" name="Google Shape;1463;p24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4" name="Google Shape;1464;p24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5" name="Google Shape;1465;p24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6" name="Google Shape;1466;p24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7" name="Google Shape;1467;p24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8" name="Google Shape;1468;p24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9" name="Google Shape;1469;p24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0" name="Google Shape;1470;p24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1" name="Google Shape;1471;p24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2" name="Google Shape;1472;p24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3" name="Google Shape;1473;p24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4" name="Google Shape;1474;p24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5" name="Google Shape;1475;p24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6" name="Google Shape;1476;p24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7" name="Google Shape;1477;p24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8" name="Google Shape;1478;p24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9" name="Google Shape;1479;p24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0" name="Google Shape;1480;p24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1" name="Google Shape;1481;p24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2" name="Google Shape;1482;p24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3" name="Google Shape;1483;p24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4" name="Google Shape;1484;p24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5" name="Google Shape;1485;p24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6" name="Google Shape;1486;p24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7" name="Google Shape;1487;p24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8" name="Google Shape;1488;p24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489" name="Google Shape;1489;p24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1490" name="Google Shape;1490;p24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363351">
            <a:off x="1070161" y="5722421"/>
            <a:ext cx="10141072" cy="3776511"/>
          </a:xfrm>
          <a:prstGeom prst="rect">
            <a:avLst/>
          </a:prstGeom>
          <a:noFill/>
          <a:ln>
            <a:noFill/>
          </a:ln>
        </p:spPr>
      </p:pic>
      <p:sp>
        <p:nvSpPr>
          <p:cNvPr id="1491" name="Google Shape;1491;p24"/>
          <p:cNvSpPr/>
          <p:nvPr/>
        </p:nvSpPr>
        <p:spPr>
          <a:xfrm rot="9899989">
            <a:off x="-778618" y="6166780"/>
            <a:ext cx="3020020" cy="288769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12" tIns="121812" rIns="121812" bIns="121812" anchor="ctr" anchorCtr="0">
            <a:noAutofit/>
          </a:bodyPr>
          <a:lstStyle/>
          <a:p>
            <a:endParaRPr sz="1900"/>
          </a:p>
        </p:txBody>
      </p:sp>
      <p:sp>
        <p:nvSpPr>
          <p:cNvPr id="1492" name="Google Shape;1492;p24"/>
          <p:cNvSpPr txBox="1">
            <a:spLocks noGrp="1"/>
          </p:cNvSpPr>
          <p:nvPr>
            <p:ph type="ctrTitle" idx="15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46753490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 1">
  <p:cSld name="Section title and description 1">
    <p:spTree>
      <p:nvGrpSpPr>
        <p:cNvPr id="1" name="Shape 1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4" name="Google Shape;1494;p25"/>
          <p:cNvSpPr txBox="1">
            <a:spLocks noGrp="1"/>
          </p:cNvSpPr>
          <p:nvPr>
            <p:ph type="subTitle" idx="1"/>
          </p:nvPr>
        </p:nvSpPr>
        <p:spPr>
          <a:xfrm>
            <a:off x="895267" y="3407600"/>
            <a:ext cx="4755600" cy="15548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5" name="Google Shape;1495;p25"/>
          <p:cNvSpPr txBox="1">
            <a:spLocks noGrp="1"/>
          </p:cNvSpPr>
          <p:nvPr>
            <p:ph type="ctrTitle"/>
          </p:nvPr>
        </p:nvSpPr>
        <p:spPr>
          <a:xfrm>
            <a:off x="895267" y="2500069"/>
            <a:ext cx="3472400" cy="7640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9pPr>
          </a:lstStyle>
          <a:p>
            <a:endParaRPr/>
          </a:p>
        </p:txBody>
      </p:sp>
      <p:pic>
        <p:nvPicPr>
          <p:cNvPr id="1496" name="Google Shape;1496;p25"/>
          <p:cNvPicPr preferRelativeResize="0"/>
          <p:nvPr/>
        </p:nvPicPr>
        <p:blipFill>
          <a:blip r:embed="rId2">
            <a:alphaModFix amt="64000"/>
          </a:blip>
          <a:stretch>
            <a:fillRect/>
          </a:stretch>
        </p:blipFill>
        <p:spPr>
          <a:xfrm rot="5400000">
            <a:off x="9284415" y="-841084"/>
            <a:ext cx="4789568" cy="40288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497" name="Google Shape;1497;p25"/>
          <p:cNvPicPr preferRelativeResize="0"/>
          <p:nvPr/>
        </p:nvPicPr>
        <p:blipFill>
          <a:blip r:embed="rId3">
            <a:alphaModFix amt="66000"/>
          </a:blip>
          <a:stretch>
            <a:fillRect/>
          </a:stretch>
        </p:blipFill>
        <p:spPr>
          <a:xfrm rot="1326165" flipH="1">
            <a:off x="-255256" y="5505177"/>
            <a:ext cx="4396519" cy="3035512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98" name="Google Shape;1498;p25"/>
          <p:cNvGrpSpPr/>
          <p:nvPr/>
        </p:nvGrpSpPr>
        <p:grpSpPr>
          <a:xfrm rot="-2700000">
            <a:off x="10702061" y="-244454"/>
            <a:ext cx="1792465" cy="2660436"/>
            <a:chOff x="272875" y="1527563"/>
            <a:chExt cx="255950" cy="455000"/>
          </a:xfrm>
        </p:grpSpPr>
        <p:sp>
          <p:nvSpPr>
            <p:cNvPr id="1499" name="Google Shape;1499;p25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0" name="Google Shape;1500;p25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1" name="Google Shape;1501;p25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2" name="Google Shape;1502;p25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3" name="Google Shape;1503;p25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4" name="Google Shape;1504;p25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5" name="Google Shape;1505;p25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6" name="Google Shape;1506;p25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7" name="Google Shape;1507;p25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8" name="Google Shape;1508;p25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9" name="Google Shape;1509;p25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0" name="Google Shape;1510;p25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1" name="Google Shape;1511;p25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2" name="Google Shape;1512;p25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3" name="Google Shape;1513;p25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4" name="Google Shape;1514;p25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5" name="Google Shape;1515;p25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6" name="Google Shape;1516;p25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7" name="Google Shape;1517;p25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8" name="Google Shape;1518;p25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9" name="Google Shape;1519;p25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0" name="Google Shape;1520;p25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1" name="Google Shape;1521;p25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2" name="Google Shape;1522;p25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3" name="Google Shape;1523;p25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4" name="Google Shape;1524;p25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5" name="Google Shape;1525;p25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6" name="Google Shape;1526;p25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7" name="Google Shape;1527;p25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8" name="Google Shape;1528;p25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9" name="Google Shape;1529;p25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30" name="Google Shape;1530;p25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31" name="Google Shape;1531;p25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32" name="Google Shape;1532;p25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33" name="Google Shape;1533;p25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534" name="Google Shape;1534;p25"/>
          <p:cNvSpPr/>
          <p:nvPr/>
        </p:nvSpPr>
        <p:spPr>
          <a:xfrm>
            <a:off x="6089276" y="-3362066"/>
            <a:ext cx="6165365" cy="967595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12" tIns="121812" rIns="121812" bIns="121812" anchor="ctr" anchorCtr="0">
            <a:noAutofit/>
          </a:bodyPr>
          <a:lstStyle/>
          <a:p>
            <a:endParaRPr sz="1900"/>
          </a:p>
        </p:txBody>
      </p:sp>
      <p:pic>
        <p:nvPicPr>
          <p:cNvPr id="1535" name="Google Shape;1535;p25"/>
          <p:cNvPicPr preferRelativeResize="0"/>
          <p:nvPr/>
        </p:nvPicPr>
        <p:blipFill>
          <a:blip r:embed="rId4">
            <a:alphaModFix amt="74000"/>
          </a:blip>
          <a:stretch>
            <a:fillRect/>
          </a:stretch>
        </p:blipFill>
        <p:spPr>
          <a:xfrm rot="7675040">
            <a:off x="3559891" y="-2021549"/>
            <a:ext cx="3859836" cy="3457769"/>
          </a:xfrm>
          <a:prstGeom prst="rect">
            <a:avLst/>
          </a:prstGeom>
          <a:noFill/>
          <a:ln>
            <a:noFill/>
          </a:ln>
        </p:spPr>
      </p:pic>
      <p:pic>
        <p:nvPicPr>
          <p:cNvPr id="1536" name="Google Shape;1536;p25"/>
          <p:cNvPicPr preferRelativeResize="0"/>
          <p:nvPr/>
        </p:nvPicPr>
        <p:blipFill>
          <a:blip r:embed="rId5">
            <a:alphaModFix amt="74000"/>
          </a:blip>
          <a:stretch>
            <a:fillRect/>
          </a:stretch>
        </p:blipFill>
        <p:spPr>
          <a:xfrm rot="-9631575" flipH="1">
            <a:off x="-2004313" y="-1640565"/>
            <a:ext cx="3859832" cy="345776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248278325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5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8" name="Google Shape;1538;p26"/>
          <p:cNvSpPr txBox="1">
            <a:spLocks noGrp="1"/>
          </p:cNvSpPr>
          <p:nvPr>
            <p:ph type="subTitle" idx="1"/>
          </p:nvPr>
        </p:nvSpPr>
        <p:spPr>
          <a:xfrm>
            <a:off x="725367" y="4160508"/>
            <a:ext cx="3048000" cy="6352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9pPr>
          </a:lstStyle>
          <a:p>
            <a:endParaRPr/>
          </a:p>
        </p:txBody>
      </p:sp>
      <p:sp>
        <p:nvSpPr>
          <p:cNvPr id="1539" name="Google Shape;1539;p26"/>
          <p:cNvSpPr txBox="1">
            <a:spLocks noGrp="1"/>
          </p:cNvSpPr>
          <p:nvPr>
            <p:ph type="subTitle" idx="2"/>
          </p:nvPr>
        </p:nvSpPr>
        <p:spPr>
          <a:xfrm>
            <a:off x="725367" y="4572793"/>
            <a:ext cx="3048000" cy="1128400"/>
          </a:xfrm>
          <a:prstGeom prst="rect">
            <a:avLst/>
          </a:prstGeom>
        </p:spPr>
        <p:txBody>
          <a:bodyPr spcFirstLastPara="1" wrap="square" lIns="121812" tIns="121812" rIns="121812" bIns="12181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540" name="Google Shape;1540;p26"/>
          <p:cNvSpPr txBox="1">
            <a:spLocks noGrp="1"/>
          </p:cNvSpPr>
          <p:nvPr>
            <p:ph type="subTitle" idx="3"/>
          </p:nvPr>
        </p:nvSpPr>
        <p:spPr>
          <a:xfrm>
            <a:off x="4196373" y="4160508"/>
            <a:ext cx="3290000" cy="6352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9pPr>
          </a:lstStyle>
          <a:p>
            <a:endParaRPr/>
          </a:p>
        </p:txBody>
      </p:sp>
      <p:sp>
        <p:nvSpPr>
          <p:cNvPr id="1541" name="Google Shape;1541;p26"/>
          <p:cNvSpPr txBox="1">
            <a:spLocks noGrp="1"/>
          </p:cNvSpPr>
          <p:nvPr>
            <p:ph type="subTitle" idx="4"/>
          </p:nvPr>
        </p:nvSpPr>
        <p:spPr>
          <a:xfrm>
            <a:off x="4317373" y="4572793"/>
            <a:ext cx="3048000" cy="1128400"/>
          </a:xfrm>
          <a:prstGeom prst="rect">
            <a:avLst/>
          </a:prstGeom>
        </p:spPr>
        <p:txBody>
          <a:bodyPr spcFirstLastPara="1" wrap="square" lIns="121812" tIns="121812" rIns="121812" bIns="12181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542" name="Google Shape;1542;p26"/>
          <p:cNvSpPr txBox="1">
            <a:spLocks noGrp="1"/>
          </p:cNvSpPr>
          <p:nvPr>
            <p:ph type="subTitle" idx="5"/>
          </p:nvPr>
        </p:nvSpPr>
        <p:spPr>
          <a:xfrm>
            <a:off x="7712868" y="4160508"/>
            <a:ext cx="3290000" cy="6352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9pPr>
          </a:lstStyle>
          <a:p>
            <a:endParaRPr/>
          </a:p>
        </p:txBody>
      </p:sp>
      <p:sp>
        <p:nvSpPr>
          <p:cNvPr id="1543" name="Google Shape;1543;p26"/>
          <p:cNvSpPr txBox="1">
            <a:spLocks noGrp="1"/>
          </p:cNvSpPr>
          <p:nvPr>
            <p:ph type="subTitle" idx="6"/>
          </p:nvPr>
        </p:nvSpPr>
        <p:spPr>
          <a:xfrm>
            <a:off x="7833867" y="4572793"/>
            <a:ext cx="3048000" cy="1128400"/>
          </a:xfrm>
          <a:prstGeom prst="rect">
            <a:avLst/>
          </a:prstGeom>
        </p:spPr>
        <p:txBody>
          <a:bodyPr spcFirstLastPara="1" wrap="square" lIns="121812" tIns="121812" rIns="121812" bIns="12181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544" name="Google Shape;1544;p26"/>
          <p:cNvSpPr txBox="1">
            <a:spLocks noGrp="1"/>
          </p:cNvSpPr>
          <p:nvPr>
            <p:ph type="title" hasCustomPrompt="1"/>
          </p:nvPr>
        </p:nvSpPr>
        <p:spPr>
          <a:xfrm>
            <a:off x="4600173" y="3122301"/>
            <a:ext cx="2482400" cy="7236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9pPr>
          </a:lstStyle>
          <a:p>
            <a:r>
              <a:t>xx%</a:t>
            </a:r>
          </a:p>
        </p:txBody>
      </p:sp>
      <p:sp>
        <p:nvSpPr>
          <p:cNvPr id="1545" name="Google Shape;1545;p26"/>
          <p:cNvSpPr txBox="1">
            <a:spLocks noGrp="1"/>
          </p:cNvSpPr>
          <p:nvPr>
            <p:ph type="title" idx="7" hasCustomPrompt="1"/>
          </p:nvPr>
        </p:nvSpPr>
        <p:spPr>
          <a:xfrm>
            <a:off x="8116668" y="3122301"/>
            <a:ext cx="2482400" cy="7236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9pPr>
          </a:lstStyle>
          <a:p>
            <a:r>
              <a:t>xx%</a:t>
            </a:r>
          </a:p>
        </p:txBody>
      </p:sp>
      <p:sp>
        <p:nvSpPr>
          <p:cNvPr id="1546" name="Google Shape;1546;p26"/>
          <p:cNvSpPr txBox="1">
            <a:spLocks noGrp="1"/>
          </p:cNvSpPr>
          <p:nvPr>
            <p:ph type="title" idx="8" hasCustomPrompt="1"/>
          </p:nvPr>
        </p:nvSpPr>
        <p:spPr>
          <a:xfrm>
            <a:off x="1008167" y="3122301"/>
            <a:ext cx="2482400" cy="7236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9pPr>
          </a:lstStyle>
          <a:p>
            <a:r>
              <a:t>xx%</a:t>
            </a:r>
          </a:p>
        </p:txBody>
      </p:sp>
      <p:pic>
        <p:nvPicPr>
          <p:cNvPr id="1547" name="Google Shape;1547;p26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2188736" y="-2293211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548" name="Google Shape;1548;p26"/>
          <p:cNvGrpSpPr/>
          <p:nvPr/>
        </p:nvGrpSpPr>
        <p:grpSpPr>
          <a:xfrm rot="-8099954">
            <a:off x="-612769" y="-1362162"/>
            <a:ext cx="1792489" cy="2660436"/>
            <a:chOff x="272875" y="1527563"/>
            <a:chExt cx="255950" cy="455000"/>
          </a:xfrm>
        </p:grpSpPr>
        <p:sp>
          <p:nvSpPr>
            <p:cNvPr id="1549" name="Google Shape;1549;p26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0" name="Google Shape;1550;p26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1" name="Google Shape;1551;p26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2" name="Google Shape;1552;p26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3" name="Google Shape;1553;p26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4" name="Google Shape;1554;p26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5" name="Google Shape;1555;p26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6" name="Google Shape;1556;p26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7" name="Google Shape;1557;p26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8" name="Google Shape;1558;p26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9" name="Google Shape;1559;p26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0" name="Google Shape;1560;p26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1" name="Google Shape;1561;p26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2" name="Google Shape;1562;p26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3" name="Google Shape;1563;p26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4" name="Google Shape;1564;p26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5" name="Google Shape;1565;p26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6" name="Google Shape;1566;p26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7" name="Google Shape;1567;p26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8" name="Google Shape;1568;p26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9" name="Google Shape;1569;p26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0" name="Google Shape;1570;p26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1" name="Google Shape;1571;p26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2" name="Google Shape;1572;p26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3" name="Google Shape;1573;p26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4" name="Google Shape;1574;p26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5" name="Google Shape;1575;p26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6" name="Google Shape;1576;p26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7" name="Google Shape;1577;p26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8" name="Google Shape;1578;p26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9" name="Google Shape;1579;p26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80" name="Google Shape;1580;p26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81" name="Google Shape;1581;p26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82" name="Google Shape;1582;p26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83" name="Google Shape;1583;p26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584" name="Google Shape;1584;p26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4990199" flipH="1">
            <a:off x="-1503147" y="5478171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1585" name="Google Shape;1585;p26"/>
          <p:cNvPicPr preferRelativeResize="0"/>
          <p:nvPr/>
        </p:nvPicPr>
        <p:blipFill>
          <a:blip r:embed="rId4">
            <a:alphaModFix amt="74000"/>
          </a:blip>
          <a:stretch>
            <a:fillRect/>
          </a:stretch>
        </p:blipFill>
        <p:spPr>
          <a:xfrm rot="4990199" flipH="1">
            <a:off x="9743489" y="-1229353"/>
            <a:ext cx="3859827" cy="3457761"/>
          </a:xfrm>
          <a:prstGeom prst="rect">
            <a:avLst/>
          </a:prstGeom>
          <a:noFill/>
          <a:ln>
            <a:noFill/>
          </a:ln>
        </p:spPr>
      </p:pic>
      <p:sp>
        <p:nvSpPr>
          <p:cNvPr id="1586" name="Google Shape;1586;p26"/>
          <p:cNvSpPr txBox="1">
            <a:spLocks noGrp="1"/>
          </p:cNvSpPr>
          <p:nvPr>
            <p:ph type="ctrTitle" idx="9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1587" name="Google Shape;1587;p26"/>
          <p:cNvSpPr/>
          <p:nvPr/>
        </p:nvSpPr>
        <p:spPr>
          <a:xfrm rot="-2136675">
            <a:off x="9722060" y="5422512"/>
            <a:ext cx="3019969" cy="2887645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12" tIns="121812" rIns="121812" bIns="121812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2033988170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">
  <p:cSld name="Title and text ">
    <p:spTree>
      <p:nvGrpSpPr>
        <p:cNvPr id="1" name="Shape 1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89" name="Google Shape;1589;p27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1555392" y="-1694293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590" name="Google Shape;1590;p27"/>
          <p:cNvGrpSpPr/>
          <p:nvPr/>
        </p:nvGrpSpPr>
        <p:grpSpPr>
          <a:xfrm rot="-8099954">
            <a:off x="20587" y="-763246"/>
            <a:ext cx="1792489" cy="2660436"/>
            <a:chOff x="272875" y="1527563"/>
            <a:chExt cx="255950" cy="455000"/>
          </a:xfrm>
        </p:grpSpPr>
        <p:sp>
          <p:nvSpPr>
            <p:cNvPr id="1591" name="Google Shape;1591;p27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2" name="Google Shape;1592;p27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3" name="Google Shape;1593;p27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4" name="Google Shape;1594;p27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5" name="Google Shape;1595;p27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6" name="Google Shape;1596;p27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7" name="Google Shape;1597;p27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8" name="Google Shape;1598;p27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9" name="Google Shape;1599;p27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0" name="Google Shape;1600;p27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1" name="Google Shape;1601;p27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2" name="Google Shape;1602;p27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3" name="Google Shape;1603;p27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4" name="Google Shape;1604;p27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5" name="Google Shape;1605;p27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6" name="Google Shape;1606;p27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7" name="Google Shape;1607;p27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8" name="Google Shape;1608;p27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9" name="Google Shape;1609;p27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0" name="Google Shape;1610;p27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1" name="Google Shape;1611;p27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2" name="Google Shape;1612;p27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3" name="Google Shape;1613;p27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4" name="Google Shape;1614;p27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5" name="Google Shape;1615;p27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6" name="Google Shape;1616;p27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7" name="Google Shape;1617;p27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8" name="Google Shape;1618;p27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9" name="Google Shape;1619;p27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20" name="Google Shape;1620;p27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21" name="Google Shape;1621;p27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22" name="Google Shape;1622;p27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23" name="Google Shape;1623;p27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24" name="Google Shape;1624;p27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25" name="Google Shape;1625;p27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626" name="Google Shape;1626;p27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10146557" y="-1463541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1627" name="Google Shape;1627;p27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10754694">
            <a:off x="3330641" y="5983035"/>
            <a:ext cx="10141079" cy="377650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28" name="Google Shape;1628;p27"/>
          <p:cNvGrpSpPr/>
          <p:nvPr/>
        </p:nvGrpSpPr>
        <p:grpSpPr>
          <a:xfrm flipH="1">
            <a:off x="-832500" y="4650195"/>
            <a:ext cx="1792503" cy="3292879"/>
            <a:chOff x="272875" y="1419395"/>
            <a:chExt cx="255950" cy="563168"/>
          </a:xfrm>
        </p:grpSpPr>
        <p:sp>
          <p:nvSpPr>
            <p:cNvPr id="1629" name="Google Shape;1629;p27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0" name="Google Shape;1630;p27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1" name="Google Shape;1631;p27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2" name="Google Shape;1632;p27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3" name="Google Shape;1633;p27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4" name="Google Shape;1634;p27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5" name="Google Shape;1635;p27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6" name="Google Shape;1636;p27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7" name="Google Shape;1637;p27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8" name="Google Shape;1638;p27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9" name="Google Shape;1639;p27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0" name="Google Shape;1640;p27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1" name="Google Shape;1641;p27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2" name="Google Shape;1642;p27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3" name="Google Shape;1643;p27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4" name="Google Shape;1644;p27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5" name="Google Shape;1645;p27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6" name="Google Shape;1646;p27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7" name="Google Shape;1647;p27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8" name="Google Shape;1648;p27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9" name="Google Shape;1649;p27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0" name="Google Shape;1650;p27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1" name="Google Shape;1651;p27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2" name="Google Shape;1652;p27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3" name="Google Shape;1653;p27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4" name="Google Shape;1654;p27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5" name="Google Shape;1655;p27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6" name="Google Shape;1656;p27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7" name="Google Shape;1657;p27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8" name="Google Shape;1658;p27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9" name="Google Shape;1659;p27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60" name="Google Shape;1660;p27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61" name="Google Shape;1661;p27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62" name="Google Shape;1662;p27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63" name="Google Shape;1663;p27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664" name="Google Shape;1664;p27"/>
          <p:cNvSpPr txBox="1">
            <a:spLocks noGrp="1"/>
          </p:cNvSpPr>
          <p:nvPr>
            <p:ph type="title"/>
          </p:nvPr>
        </p:nvSpPr>
        <p:spPr>
          <a:xfrm>
            <a:off x="976500" y="2157560"/>
            <a:ext cx="5119600" cy="8388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665" name="Google Shape;1665;p27"/>
          <p:cNvSpPr txBox="1">
            <a:spLocks noGrp="1"/>
          </p:cNvSpPr>
          <p:nvPr>
            <p:ph type="subTitle" idx="1"/>
          </p:nvPr>
        </p:nvSpPr>
        <p:spPr>
          <a:xfrm>
            <a:off x="976500" y="2921600"/>
            <a:ext cx="10255600" cy="2708000"/>
          </a:xfrm>
          <a:prstGeom prst="rect">
            <a:avLst/>
          </a:prstGeom>
        </p:spPr>
        <p:txBody>
          <a:bodyPr spcFirstLastPara="1" wrap="square" lIns="121812" tIns="121812" rIns="121812" bIns="121812" anchor="t" anchorCtr="0">
            <a:noAutofit/>
          </a:bodyPr>
          <a:lstStyle>
            <a:lvl1pPr marR="67689" lvl="0" rtl="0">
              <a:lnSpc>
                <a:spcPct val="166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666" name="Google Shape;1666;p27"/>
          <p:cNvSpPr txBox="1">
            <a:spLocks noGrp="1"/>
          </p:cNvSpPr>
          <p:nvPr>
            <p:ph type="ctrTitle" idx="2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1667" name="Google Shape;1667;p27"/>
          <p:cNvSpPr/>
          <p:nvPr/>
        </p:nvSpPr>
        <p:spPr>
          <a:xfrm rot="9899989">
            <a:off x="10448183" y="5430180"/>
            <a:ext cx="3020020" cy="288769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12" tIns="121812" rIns="121812" bIns="121812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3989058360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69" name="Google Shape;1669;p28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399990" flipH="1">
            <a:off x="10274036" y="-797758"/>
            <a:ext cx="4396519" cy="303551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70" name="Google Shape;1670;p28"/>
          <p:cNvGrpSpPr/>
          <p:nvPr/>
        </p:nvGrpSpPr>
        <p:grpSpPr>
          <a:xfrm rot="-987768">
            <a:off x="10335799" y="-355038"/>
            <a:ext cx="1792479" cy="2660411"/>
            <a:chOff x="272875" y="1527563"/>
            <a:chExt cx="255950" cy="455000"/>
          </a:xfrm>
        </p:grpSpPr>
        <p:sp>
          <p:nvSpPr>
            <p:cNvPr id="1671" name="Google Shape;1671;p28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2" name="Google Shape;1672;p28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3" name="Google Shape;1673;p28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4" name="Google Shape;1674;p28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5" name="Google Shape;1675;p28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6" name="Google Shape;1676;p28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7" name="Google Shape;1677;p28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8" name="Google Shape;1678;p28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9" name="Google Shape;1679;p28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0" name="Google Shape;1680;p28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1" name="Google Shape;1681;p28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2" name="Google Shape;1682;p28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3" name="Google Shape;1683;p28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4" name="Google Shape;1684;p28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5" name="Google Shape;1685;p28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6" name="Google Shape;1686;p28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7" name="Google Shape;1687;p28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8" name="Google Shape;1688;p28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9" name="Google Shape;1689;p28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0" name="Google Shape;1690;p28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1" name="Google Shape;1691;p28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2" name="Google Shape;1692;p28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3" name="Google Shape;1693;p28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4" name="Google Shape;1694;p28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5" name="Google Shape;1695;p28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6" name="Google Shape;1696;p28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7" name="Google Shape;1697;p28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8" name="Google Shape;1698;p28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9" name="Google Shape;1699;p28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00" name="Google Shape;1700;p28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01" name="Google Shape;1701;p28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02" name="Google Shape;1702;p28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03" name="Google Shape;1703;p28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04" name="Google Shape;1704;p28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05" name="Google Shape;1705;p28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706" name="Google Shape;1706;p28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1707" name="Google Shape;1707;p28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363351">
            <a:off x="1070161" y="5722421"/>
            <a:ext cx="10141072" cy="3776511"/>
          </a:xfrm>
          <a:prstGeom prst="rect">
            <a:avLst/>
          </a:prstGeom>
          <a:noFill/>
          <a:ln>
            <a:noFill/>
          </a:ln>
        </p:spPr>
      </p:pic>
      <p:sp>
        <p:nvSpPr>
          <p:cNvPr id="1708" name="Google Shape;1708;p28"/>
          <p:cNvSpPr/>
          <p:nvPr/>
        </p:nvSpPr>
        <p:spPr>
          <a:xfrm rot="9899989">
            <a:off x="-778618" y="6166780"/>
            <a:ext cx="3020020" cy="288769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12" tIns="121812" rIns="121812" bIns="121812" anchor="ctr" anchorCtr="0">
            <a:noAutofit/>
          </a:bodyPr>
          <a:lstStyle/>
          <a:p>
            <a:endParaRPr sz="1900"/>
          </a:p>
        </p:txBody>
      </p:sp>
      <p:sp>
        <p:nvSpPr>
          <p:cNvPr id="1709" name="Google Shape;1709;p28"/>
          <p:cNvSpPr txBox="1">
            <a:spLocks noGrp="1"/>
          </p:cNvSpPr>
          <p:nvPr>
            <p:ph type="title"/>
          </p:nvPr>
        </p:nvSpPr>
        <p:spPr>
          <a:xfrm>
            <a:off x="976500" y="2183327"/>
            <a:ext cx="5119600" cy="7636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710" name="Google Shape;1710;p28"/>
          <p:cNvSpPr txBox="1">
            <a:spLocks noGrp="1"/>
          </p:cNvSpPr>
          <p:nvPr>
            <p:ph type="subTitle" idx="1"/>
          </p:nvPr>
        </p:nvSpPr>
        <p:spPr>
          <a:xfrm>
            <a:off x="633567" y="2926433"/>
            <a:ext cx="5462400" cy="3320400"/>
          </a:xfrm>
          <a:prstGeom prst="rect">
            <a:avLst/>
          </a:prstGeom>
        </p:spPr>
        <p:txBody>
          <a:bodyPr spcFirstLastPara="1" wrap="square" lIns="121812" tIns="121812" rIns="121812" bIns="121812" anchor="t" anchorCtr="0">
            <a:noAutofit/>
          </a:bodyPr>
          <a:lstStyle>
            <a:lvl1pPr marR="67689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711" name="Google Shape;1711;p28"/>
          <p:cNvSpPr txBox="1">
            <a:spLocks noGrp="1"/>
          </p:cNvSpPr>
          <p:nvPr>
            <p:ph type="title" idx="2"/>
          </p:nvPr>
        </p:nvSpPr>
        <p:spPr>
          <a:xfrm>
            <a:off x="6104200" y="2183327"/>
            <a:ext cx="5119600" cy="7636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712" name="Google Shape;1712;p28"/>
          <p:cNvSpPr txBox="1">
            <a:spLocks noGrp="1"/>
          </p:cNvSpPr>
          <p:nvPr>
            <p:ph type="subTitle" idx="3"/>
          </p:nvPr>
        </p:nvSpPr>
        <p:spPr>
          <a:xfrm>
            <a:off x="6104200" y="2926433"/>
            <a:ext cx="5462400" cy="3320400"/>
          </a:xfrm>
          <a:prstGeom prst="rect">
            <a:avLst/>
          </a:prstGeom>
        </p:spPr>
        <p:txBody>
          <a:bodyPr spcFirstLastPara="1" wrap="square" lIns="121812" tIns="121812" rIns="121812" bIns="121812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713" name="Google Shape;1713;p28"/>
          <p:cNvSpPr txBox="1">
            <a:spLocks noGrp="1"/>
          </p:cNvSpPr>
          <p:nvPr>
            <p:ph type="ctrTitle" idx="4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98165167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15" name="Google Shape;1715;p29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399990" flipH="1">
            <a:off x="10274036" y="-797758"/>
            <a:ext cx="4396519" cy="303551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16" name="Google Shape;1716;p29"/>
          <p:cNvGrpSpPr/>
          <p:nvPr/>
        </p:nvGrpSpPr>
        <p:grpSpPr>
          <a:xfrm rot="-987768">
            <a:off x="10335799" y="-355038"/>
            <a:ext cx="1792479" cy="2660411"/>
            <a:chOff x="272875" y="1527563"/>
            <a:chExt cx="255950" cy="455000"/>
          </a:xfrm>
        </p:grpSpPr>
        <p:sp>
          <p:nvSpPr>
            <p:cNvPr id="1717" name="Google Shape;1717;p29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18" name="Google Shape;1718;p29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19" name="Google Shape;1719;p29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0" name="Google Shape;1720;p29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1" name="Google Shape;1721;p29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2" name="Google Shape;1722;p29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3" name="Google Shape;1723;p29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4" name="Google Shape;1724;p29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5" name="Google Shape;1725;p29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6" name="Google Shape;1726;p29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7" name="Google Shape;1727;p29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8" name="Google Shape;1728;p29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9" name="Google Shape;1729;p29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0" name="Google Shape;1730;p29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1" name="Google Shape;1731;p29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2" name="Google Shape;1732;p29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3" name="Google Shape;1733;p29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4" name="Google Shape;1734;p29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5" name="Google Shape;1735;p29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6" name="Google Shape;1736;p29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7" name="Google Shape;1737;p29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8" name="Google Shape;1738;p29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9" name="Google Shape;1739;p29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0" name="Google Shape;1740;p29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1" name="Google Shape;1741;p29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2" name="Google Shape;1742;p29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3" name="Google Shape;1743;p29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4" name="Google Shape;1744;p29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5" name="Google Shape;1745;p29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6" name="Google Shape;1746;p29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7" name="Google Shape;1747;p29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8" name="Google Shape;1748;p29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9" name="Google Shape;1749;p29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50" name="Google Shape;1750;p29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51" name="Google Shape;1751;p29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752" name="Google Shape;1752;p29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1753" name="Google Shape;1753;p29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363351">
            <a:off x="1070161" y="5722421"/>
            <a:ext cx="10141072" cy="3776511"/>
          </a:xfrm>
          <a:prstGeom prst="rect">
            <a:avLst/>
          </a:prstGeom>
          <a:noFill/>
          <a:ln>
            <a:noFill/>
          </a:ln>
        </p:spPr>
      </p:pic>
      <p:sp>
        <p:nvSpPr>
          <p:cNvPr id="1754" name="Google Shape;1754;p29"/>
          <p:cNvSpPr/>
          <p:nvPr/>
        </p:nvSpPr>
        <p:spPr>
          <a:xfrm rot="9899989">
            <a:off x="-778618" y="6166780"/>
            <a:ext cx="3020020" cy="288769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12" tIns="121812" rIns="121812" bIns="121812" anchor="ctr" anchorCtr="0">
            <a:noAutofit/>
          </a:bodyPr>
          <a:lstStyle/>
          <a:p>
            <a:endParaRPr sz="1900"/>
          </a:p>
        </p:txBody>
      </p:sp>
      <p:sp>
        <p:nvSpPr>
          <p:cNvPr id="1755" name="Google Shape;1755;p29"/>
          <p:cNvSpPr txBox="1">
            <a:spLocks noGrp="1"/>
          </p:cNvSpPr>
          <p:nvPr>
            <p:ph type="subTitle" idx="1"/>
          </p:nvPr>
        </p:nvSpPr>
        <p:spPr>
          <a:xfrm>
            <a:off x="966137" y="2987800"/>
            <a:ext cx="4242400" cy="1652800"/>
          </a:xfrm>
          <a:prstGeom prst="rect">
            <a:avLst/>
          </a:prstGeom>
        </p:spPr>
        <p:txBody>
          <a:bodyPr spcFirstLastPara="1" wrap="square" lIns="121812" tIns="121812" rIns="121812" bIns="12181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  <a:defRPr sz="21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756" name="Google Shape;1756;p29"/>
          <p:cNvSpPr txBox="1">
            <a:spLocks noGrp="1"/>
          </p:cNvSpPr>
          <p:nvPr>
            <p:ph type="ctrTitle"/>
          </p:nvPr>
        </p:nvSpPr>
        <p:spPr>
          <a:xfrm>
            <a:off x="966137" y="2217400"/>
            <a:ext cx="4242400" cy="7704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1757" name="Google Shape;1757;p29"/>
          <p:cNvSpPr/>
          <p:nvPr/>
        </p:nvSpPr>
        <p:spPr>
          <a:xfrm rot="-4340781" flipH="1">
            <a:off x="4693" y="-7025256"/>
            <a:ext cx="6165299" cy="9675776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12" tIns="121812" rIns="121812" bIns="121812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1107219193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 ">
  <p:cSld name="Thanks ">
    <p:spTree>
      <p:nvGrpSpPr>
        <p:cNvPr id="1" name="Shape 17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59" name="Google Shape;1759;p30"/>
          <p:cNvPicPr preferRelativeResize="0"/>
          <p:nvPr/>
        </p:nvPicPr>
        <p:blipFill>
          <a:blip r:embed="rId2">
            <a:alphaModFix amt="76000"/>
          </a:blip>
          <a:stretch>
            <a:fillRect/>
          </a:stretch>
        </p:blipFill>
        <p:spPr>
          <a:xfrm rot="2453973">
            <a:off x="1664787" y="3376285"/>
            <a:ext cx="5643664" cy="21016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760" name="Google Shape;1760;p30"/>
          <p:cNvPicPr preferRelativeResize="0"/>
          <p:nvPr/>
        </p:nvPicPr>
        <p:blipFill>
          <a:blip r:embed="rId2">
            <a:alphaModFix amt="76000"/>
          </a:blip>
          <a:stretch>
            <a:fillRect/>
          </a:stretch>
        </p:blipFill>
        <p:spPr>
          <a:xfrm rot="2453973">
            <a:off x="-2317747" y="5442421"/>
            <a:ext cx="5643664" cy="21016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761" name="Google Shape;1761;p30"/>
          <p:cNvPicPr preferRelativeResize="0"/>
          <p:nvPr/>
        </p:nvPicPr>
        <p:blipFill>
          <a:blip r:embed="rId3">
            <a:alphaModFix amt="84000"/>
          </a:blip>
          <a:stretch>
            <a:fillRect/>
          </a:stretch>
        </p:blipFill>
        <p:spPr>
          <a:xfrm rot="2453973">
            <a:off x="8954820" y="-330848"/>
            <a:ext cx="5643664" cy="21016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762" name="Google Shape;1762;p30"/>
          <p:cNvPicPr preferRelativeResize="0"/>
          <p:nvPr/>
        </p:nvPicPr>
        <p:blipFill>
          <a:blip r:embed="rId4">
            <a:alphaModFix amt="47000"/>
          </a:blip>
          <a:stretch>
            <a:fillRect/>
          </a:stretch>
        </p:blipFill>
        <p:spPr>
          <a:xfrm rot="10800000">
            <a:off x="2174652" y="191872"/>
            <a:ext cx="7842701" cy="647430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63" name="Google Shape;1763;p30"/>
          <p:cNvGrpSpPr/>
          <p:nvPr/>
        </p:nvGrpSpPr>
        <p:grpSpPr>
          <a:xfrm rot="-2700000">
            <a:off x="223984" y="4107949"/>
            <a:ext cx="1792465" cy="3292904"/>
            <a:chOff x="272875" y="1419395"/>
            <a:chExt cx="255950" cy="563168"/>
          </a:xfrm>
        </p:grpSpPr>
        <p:sp>
          <p:nvSpPr>
            <p:cNvPr id="1764" name="Google Shape;1764;p30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65" name="Google Shape;1765;p30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66" name="Google Shape;1766;p30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67" name="Google Shape;1767;p30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68" name="Google Shape;1768;p30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69" name="Google Shape;1769;p30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0" name="Google Shape;1770;p30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1" name="Google Shape;1771;p30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2" name="Google Shape;1772;p30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3" name="Google Shape;1773;p30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4" name="Google Shape;1774;p30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5" name="Google Shape;1775;p30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6" name="Google Shape;1776;p30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7" name="Google Shape;1777;p30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8" name="Google Shape;1778;p30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9" name="Google Shape;1779;p30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0" name="Google Shape;1780;p30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1" name="Google Shape;1781;p30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2" name="Google Shape;1782;p30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3" name="Google Shape;1783;p30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4" name="Google Shape;1784;p30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5" name="Google Shape;1785;p30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6" name="Google Shape;1786;p30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7" name="Google Shape;1787;p30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8" name="Google Shape;1788;p30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9" name="Google Shape;1789;p30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0" name="Google Shape;1790;p30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1" name="Google Shape;1791;p30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2" name="Google Shape;1792;p30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3" name="Google Shape;1793;p30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4" name="Google Shape;1794;p30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5" name="Google Shape;1795;p30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6" name="Google Shape;1796;p30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7" name="Google Shape;1797;p30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8" name="Google Shape;1798;p30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grpSp>
        <p:nvGrpSpPr>
          <p:cNvPr id="1799" name="Google Shape;1799;p30"/>
          <p:cNvGrpSpPr/>
          <p:nvPr/>
        </p:nvGrpSpPr>
        <p:grpSpPr>
          <a:xfrm rot="-2700000">
            <a:off x="10702061" y="-244454"/>
            <a:ext cx="1792465" cy="2660436"/>
            <a:chOff x="272875" y="1527563"/>
            <a:chExt cx="255950" cy="455000"/>
          </a:xfrm>
        </p:grpSpPr>
        <p:sp>
          <p:nvSpPr>
            <p:cNvPr id="1800" name="Google Shape;1800;p30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1" name="Google Shape;1801;p30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2" name="Google Shape;1802;p30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3" name="Google Shape;1803;p30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4" name="Google Shape;1804;p30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5" name="Google Shape;1805;p30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6" name="Google Shape;1806;p30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7" name="Google Shape;1807;p30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8" name="Google Shape;1808;p30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9" name="Google Shape;1809;p30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0" name="Google Shape;1810;p30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1" name="Google Shape;1811;p30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2" name="Google Shape;1812;p30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3" name="Google Shape;1813;p30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4" name="Google Shape;1814;p30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5" name="Google Shape;1815;p30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6" name="Google Shape;1816;p30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7" name="Google Shape;1817;p30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8" name="Google Shape;1818;p30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9" name="Google Shape;1819;p30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0" name="Google Shape;1820;p30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1" name="Google Shape;1821;p30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2" name="Google Shape;1822;p30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3" name="Google Shape;1823;p30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4" name="Google Shape;1824;p30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5" name="Google Shape;1825;p30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6" name="Google Shape;1826;p30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7" name="Google Shape;1827;p30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8" name="Google Shape;1828;p30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9" name="Google Shape;1829;p30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30" name="Google Shape;1830;p30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31" name="Google Shape;1831;p30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32" name="Google Shape;1832;p30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33" name="Google Shape;1833;p30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34" name="Google Shape;1834;p30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835" name="Google Shape;1835;p30"/>
          <p:cNvSpPr txBox="1">
            <a:spLocks noGrp="1"/>
          </p:cNvSpPr>
          <p:nvPr>
            <p:ph type="ctrTitle"/>
          </p:nvPr>
        </p:nvSpPr>
        <p:spPr>
          <a:xfrm>
            <a:off x="960000" y="720000"/>
            <a:ext cx="10272000" cy="1801200"/>
          </a:xfrm>
          <a:prstGeom prst="rect">
            <a:avLst/>
          </a:prstGeom>
        </p:spPr>
        <p:txBody>
          <a:bodyPr spcFirstLastPara="1" wrap="square" lIns="121812" tIns="121812" rIns="121812" bIns="12181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9pPr>
          </a:lstStyle>
          <a:p>
            <a:endParaRPr/>
          </a:p>
        </p:txBody>
      </p:sp>
      <p:sp>
        <p:nvSpPr>
          <p:cNvPr id="1836" name="Google Shape;1836;p30"/>
          <p:cNvSpPr txBox="1">
            <a:spLocks noGrp="1"/>
          </p:cNvSpPr>
          <p:nvPr>
            <p:ph type="subTitle" idx="1"/>
          </p:nvPr>
        </p:nvSpPr>
        <p:spPr>
          <a:xfrm>
            <a:off x="960000" y="3471931"/>
            <a:ext cx="10272000" cy="1288400"/>
          </a:xfrm>
          <a:prstGeom prst="rect">
            <a:avLst/>
          </a:prstGeom>
        </p:spPr>
        <p:txBody>
          <a:bodyPr spcFirstLastPara="1" wrap="square" lIns="121812" tIns="121812" rIns="121812" bIns="12181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837" name="Google Shape;1837;p30"/>
          <p:cNvSpPr txBox="1"/>
          <p:nvPr/>
        </p:nvSpPr>
        <p:spPr>
          <a:xfrm>
            <a:off x="3528000" y="4838639"/>
            <a:ext cx="5136000" cy="89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812" tIns="121812" rIns="121812" bIns="121812" anchor="t" anchorCtr="0">
            <a:noAutofit/>
          </a:bodyPr>
          <a:lstStyle/>
          <a:p>
            <a:pPr algn="ctr"/>
            <a:r>
              <a:rPr lang="en" sz="1600">
                <a:solidFill>
                  <a:srgbClr val="630742"/>
                </a:solidFill>
                <a:latin typeface="Open Sans SemiBold"/>
                <a:ea typeface="Open Sans SemiBold"/>
                <a:cs typeface="Open Sans SemiBold"/>
                <a:sym typeface="Open Sans SemiBold"/>
              </a:rPr>
              <a:t>CREDITS: This presentation template was created</a:t>
            </a:r>
            <a:r>
              <a:rPr lang="en" sz="1600" b="1">
                <a:solidFill>
                  <a:srgbClr val="630742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" sz="1600" b="1">
                <a:solidFill>
                  <a:srgbClr val="630742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5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by Slidesgo,</a:t>
            </a:r>
            <a:r>
              <a:rPr lang="en" sz="1600" b="1">
                <a:solidFill>
                  <a:srgbClr val="630742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" sz="1600">
                <a:solidFill>
                  <a:srgbClr val="630742"/>
                </a:solidFill>
                <a:latin typeface="Open Sans SemiBold"/>
                <a:ea typeface="Open Sans SemiBold"/>
                <a:cs typeface="Open Sans SemiBold"/>
                <a:sym typeface="Open Sans SemiBold"/>
              </a:rPr>
              <a:t>including icons</a:t>
            </a:r>
            <a:r>
              <a:rPr lang="en" sz="1600" b="1">
                <a:solidFill>
                  <a:srgbClr val="630742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" sz="1600" b="1">
                <a:solidFill>
                  <a:srgbClr val="630742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6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by Flaticon,</a:t>
            </a:r>
            <a:r>
              <a:rPr lang="en" sz="1600" b="1">
                <a:solidFill>
                  <a:srgbClr val="630742"/>
                </a:solidFill>
                <a:latin typeface="Open Sans"/>
                <a:ea typeface="Open Sans"/>
                <a:cs typeface="Open Sans"/>
                <a:sym typeface="Open Sans"/>
              </a:rPr>
              <a:t> i</a:t>
            </a:r>
            <a:r>
              <a:rPr lang="en" sz="1600">
                <a:solidFill>
                  <a:srgbClr val="630742"/>
                </a:solidFill>
                <a:latin typeface="Open Sans SemiBold"/>
                <a:ea typeface="Open Sans SemiBold"/>
                <a:cs typeface="Open Sans SemiBold"/>
                <a:sym typeface="Open Sans SemiBold"/>
              </a:rPr>
              <a:t>nfographics &amp; images </a:t>
            </a:r>
            <a:r>
              <a:rPr lang="en" sz="1600" b="1">
                <a:solidFill>
                  <a:srgbClr val="630742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7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by Freepik</a:t>
            </a:r>
            <a:r>
              <a:rPr lang="en" sz="1600" b="1">
                <a:solidFill>
                  <a:srgbClr val="630742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endParaRPr sz="1600" b="1">
              <a:solidFill>
                <a:srgbClr val="630742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838" name="Google Shape;1838;p30"/>
          <p:cNvSpPr/>
          <p:nvPr/>
        </p:nvSpPr>
        <p:spPr>
          <a:xfrm>
            <a:off x="7427424" y="-3217383"/>
            <a:ext cx="6165365" cy="967595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12" tIns="121812" rIns="121812" bIns="121812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941535691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0" name="Google Shape;1840;p31"/>
          <p:cNvPicPr preferRelativeResize="0"/>
          <p:nvPr/>
        </p:nvPicPr>
        <p:blipFill>
          <a:blip r:embed="rId2">
            <a:alphaModFix amt="76000"/>
          </a:blip>
          <a:stretch>
            <a:fillRect/>
          </a:stretch>
        </p:blipFill>
        <p:spPr>
          <a:xfrm rot="2453973">
            <a:off x="1664787" y="3376285"/>
            <a:ext cx="5643664" cy="21016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841" name="Google Shape;1841;p31"/>
          <p:cNvPicPr preferRelativeResize="0"/>
          <p:nvPr/>
        </p:nvPicPr>
        <p:blipFill>
          <a:blip r:embed="rId2">
            <a:alphaModFix amt="76000"/>
          </a:blip>
          <a:stretch>
            <a:fillRect/>
          </a:stretch>
        </p:blipFill>
        <p:spPr>
          <a:xfrm rot="2453973">
            <a:off x="-2317747" y="5442421"/>
            <a:ext cx="5643664" cy="21016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842" name="Google Shape;1842;p31"/>
          <p:cNvPicPr preferRelativeResize="0"/>
          <p:nvPr/>
        </p:nvPicPr>
        <p:blipFill>
          <a:blip r:embed="rId3">
            <a:alphaModFix amt="84000"/>
          </a:blip>
          <a:stretch>
            <a:fillRect/>
          </a:stretch>
        </p:blipFill>
        <p:spPr>
          <a:xfrm rot="2453973">
            <a:off x="8954820" y="-330848"/>
            <a:ext cx="5643664" cy="21016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843" name="Google Shape;1843;p31"/>
          <p:cNvPicPr preferRelativeResize="0"/>
          <p:nvPr/>
        </p:nvPicPr>
        <p:blipFill>
          <a:blip r:embed="rId4">
            <a:alphaModFix amt="47000"/>
          </a:blip>
          <a:stretch>
            <a:fillRect/>
          </a:stretch>
        </p:blipFill>
        <p:spPr>
          <a:xfrm rot="10800000">
            <a:off x="2174652" y="191872"/>
            <a:ext cx="7842701" cy="647430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844" name="Google Shape;1844;p31"/>
          <p:cNvGrpSpPr/>
          <p:nvPr/>
        </p:nvGrpSpPr>
        <p:grpSpPr>
          <a:xfrm rot="-2700000">
            <a:off x="223984" y="4107949"/>
            <a:ext cx="1792465" cy="3292904"/>
            <a:chOff x="272875" y="1419395"/>
            <a:chExt cx="255950" cy="563168"/>
          </a:xfrm>
        </p:grpSpPr>
        <p:sp>
          <p:nvSpPr>
            <p:cNvPr id="1845" name="Google Shape;1845;p31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46" name="Google Shape;1846;p31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47" name="Google Shape;1847;p31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48" name="Google Shape;1848;p31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49" name="Google Shape;1849;p31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0" name="Google Shape;1850;p31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1" name="Google Shape;1851;p31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2" name="Google Shape;1852;p31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3" name="Google Shape;1853;p31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4" name="Google Shape;1854;p31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5" name="Google Shape;1855;p31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6" name="Google Shape;1856;p31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7" name="Google Shape;1857;p31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8" name="Google Shape;1858;p31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9" name="Google Shape;1859;p31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0" name="Google Shape;1860;p31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1" name="Google Shape;1861;p31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2" name="Google Shape;1862;p31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3" name="Google Shape;1863;p31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4" name="Google Shape;1864;p31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5" name="Google Shape;1865;p31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6" name="Google Shape;1866;p31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7" name="Google Shape;1867;p31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8" name="Google Shape;1868;p31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9" name="Google Shape;1869;p31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0" name="Google Shape;1870;p31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1" name="Google Shape;1871;p31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2" name="Google Shape;1872;p31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3" name="Google Shape;1873;p31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4" name="Google Shape;1874;p31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5" name="Google Shape;1875;p31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6" name="Google Shape;1876;p31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7" name="Google Shape;1877;p31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8" name="Google Shape;1878;p31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9" name="Google Shape;1879;p31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grpSp>
        <p:nvGrpSpPr>
          <p:cNvPr id="1880" name="Google Shape;1880;p31"/>
          <p:cNvGrpSpPr/>
          <p:nvPr/>
        </p:nvGrpSpPr>
        <p:grpSpPr>
          <a:xfrm rot="-2700000">
            <a:off x="10702061" y="-244454"/>
            <a:ext cx="1792465" cy="2660436"/>
            <a:chOff x="272875" y="1527563"/>
            <a:chExt cx="255950" cy="455000"/>
          </a:xfrm>
        </p:grpSpPr>
        <p:sp>
          <p:nvSpPr>
            <p:cNvPr id="1881" name="Google Shape;1881;p31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2" name="Google Shape;1882;p31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3" name="Google Shape;1883;p31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4" name="Google Shape;1884;p31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5" name="Google Shape;1885;p31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6" name="Google Shape;1886;p31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7" name="Google Shape;1887;p31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8" name="Google Shape;1888;p31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9" name="Google Shape;1889;p31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0" name="Google Shape;1890;p31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1" name="Google Shape;1891;p31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2" name="Google Shape;1892;p31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3" name="Google Shape;1893;p31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4" name="Google Shape;1894;p31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5" name="Google Shape;1895;p31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6" name="Google Shape;1896;p31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7" name="Google Shape;1897;p31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8" name="Google Shape;1898;p31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9" name="Google Shape;1899;p31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0" name="Google Shape;1900;p31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1" name="Google Shape;1901;p31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2" name="Google Shape;1902;p31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3" name="Google Shape;1903;p31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4" name="Google Shape;1904;p31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5" name="Google Shape;1905;p31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6" name="Google Shape;1906;p31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7" name="Google Shape;1907;p31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8" name="Google Shape;1908;p31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9" name="Google Shape;1909;p31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10" name="Google Shape;1910;p31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11" name="Google Shape;1911;p31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12" name="Google Shape;1912;p31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13" name="Google Shape;1913;p31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14" name="Google Shape;1914;p31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15" name="Google Shape;1915;p31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916" name="Google Shape;1916;p31"/>
          <p:cNvSpPr/>
          <p:nvPr/>
        </p:nvSpPr>
        <p:spPr>
          <a:xfrm>
            <a:off x="7427424" y="-3217383"/>
            <a:ext cx="6165365" cy="967595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12" tIns="121812" rIns="121812" bIns="121812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4193445182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9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18" name="Google Shape;1918;p32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399990" flipH="1">
            <a:off x="10274036" y="-797758"/>
            <a:ext cx="4396519" cy="303551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19" name="Google Shape;1919;p32"/>
          <p:cNvGrpSpPr/>
          <p:nvPr/>
        </p:nvGrpSpPr>
        <p:grpSpPr>
          <a:xfrm rot="-987768">
            <a:off x="10335799" y="-355038"/>
            <a:ext cx="1792479" cy="2660411"/>
            <a:chOff x="272875" y="1527563"/>
            <a:chExt cx="255950" cy="455000"/>
          </a:xfrm>
        </p:grpSpPr>
        <p:sp>
          <p:nvSpPr>
            <p:cNvPr id="1920" name="Google Shape;1920;p32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1" name="Google Shape;1921;p32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2" name="Google Shape;1922;p32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3" name="Google Shape;1923;p32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4" name="Google Shape;1924;p32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5" name="Google Shape;1925;p32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6" name="Google Shape;1926;p32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7" name="Google Shape;1927;p32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8" name="Google Shape;1928;p32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9" name="Google Shape;1929;p32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0" name="Google Shape;1930;p32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1" name="Google Shape;1931;p32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2" name="Google Shape;1932;p32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3" name="Google Shape;1933;p32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4" name="Google Shape;1934;p32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5" name="Google Shape;1935;p32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6" name="Google Shape;1936;p32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7" name="Google Shape;1937;p32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8" name="Google Shape;1938;p32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9" name="Google Shape;1939;p32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0" name="Google Shape;1940;p32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1" name="Google Shape;1941;p32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2" name="Google Shape;1942;p32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3" name="Google Shape;1943;p32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4" name="Google Shape;1944;p32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5" name="Google Shape;1945;p32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6" name="Google Shape;1946;p32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7" name="Google Shape;1947;p32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8" name="Google Shape;1948;p32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9" name="Google Shape;1949;p32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50" name="Google Shape;1950;p32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51" name="Google Shape;1951;p32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52" name="Google Shape;1952;p32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53" name="Google Shape;1953;p32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54" name="Google Shape;1954;p32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955" name="Google Shape;1955;p32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1956" name="Google Shape;1956;p32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363351">
            <a:off x="1070161" y="5722421"/>
            <a:ext cx="10141072" cy="3776511"/>
          </a:xfrm>
          <a:prstGeom prst="rect">
            <a:avLst/>
          </a:prstGeom>
          <a:noFill/>
          <a:ln>
            <a:noFill/>
          </a:ln>
        </p:spPr>
      </p:pic>
      <p:sp>
        <p:nvSpPr>
          <p:cNvPr id="1957" name="Google Shape;1957;p32"/>
          <p:cNvSpPr/>
          <p:nvPr/>
        </p:nvSpPr>
        <p:spPr>
          <a:xfrm rot="9899989">
            <a:off x="-778618" y="6166780"/>
            <a:ext cx="3020020" cy="288769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12" tIns="121812" rIns="121812" bIns="121812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4153590830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1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59" name="Google Shape;1959;p33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1555392" y="-1694293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60" name="Google Shape;1960;p33"/>
          <p:cNvGrpSpPr/>
          <p:nvPr/>
        </p:nvGrpSpPr>
        <p:grpSpPr>
          <a:xfrm rot="-8099954">
            <a:off x="20587" y="-763246"/>
            <a:ext cx="1792489" cy="2660436"/>
            <a:chOff x="272875" y="1527563"/>
            <a:chExt cx="255950" cy="455000"/>
          </a:xfrm>
        </p:grpSpPr>
        <p:sp>
          <p:nvSpPr>
            <p:cNvPr id="1961" name="Google Shape;1961;p3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2" name="Google Shape;1962;p3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3" name="Google Shape;1963;p3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4" name="Google Shape;1964;p3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5" name="Google Shape;1965;p3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6" name="Google Shape;1966;p3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7" name="Google Shape;1967;p3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8" name="Google Shape;1968;p3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9" name="Google Shape;1969;p3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0" name="Google Shape;1970;p3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1" name="Google Shape;1971;p3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2" name="Google Shape;1972;p3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3" name="Google Shape;1973;p3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4" name="Google Shape;1974;p3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5" name="Google Shape;1975;p3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6" name="Google Shape;1976;p3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7" name="Google Shape;1977;p33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8" name="Google Shape;1978;p33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9" name="Google Shape;1979;p3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0" name="Google Shape;1980;p33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1" name="Google Shape;1981;p3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2" name="Google Shape;1982;p3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3" name="Google Shape;1983;p3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4" name="Google Shape;1984;p3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5" name="Google Shape;1985;p3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6" name="Google Shape;1986;p3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7" name="Google Shape;1987;p3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8" name="Google Shape;1988;p3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9" name="Google Shape;1989;p3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90" name="Google Shape;1990;p33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91" name="Google Shape;1991;p3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92" name="Google Shape;1992;p3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93" name="Google Shape;1993;p3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94" name="Google Shape;1994;p33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95" name="Google Shape;1995;p33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996" name="Google Shape;1996;p33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10146557" y="-1463541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1997" name="Google Shape;1997;p33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10754694">
            <a:off x="3330641" y="5983035"/>
            <a:ext cx="10141079" cy="377650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98" name="Google Shape;1998;p33"/>
          <p:cNvGrpSpPr/>
          <p:nvPr/>
        </p:nvGrpSpPr>
        <p:grpSpPr>
          <a:xfrm flipH="1">
            <a:off x="-832500" y="4650195"/>
            <a:ext cx="1792503" cy="3292879"/>
            <a:chOff x="272875" y="1419395"/>
            <a:chExt cx="255950" cy="563168"/>
          </a:xfrm>
        </p:grpSpPr>
        <p:sp>
          <p:nvSpPr>
            <p:cNvPr id="1999" name="Google Shape;1999;p3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0" name="Google Shape;2000;p3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1" name="Google Shape;2001;p3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2" name="Google Shape;2002;p3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3" name="Google Shape;2003;p3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4" name="Google Shape;2004;p3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5" name="Google Shape;2005;p3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6" name="Google Shape;2006;p3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7" name="Google Shape;2007;p3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8" name="Google Shape;2008;p3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9" name="Google Shape;2009;p3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0" name="Google Shape;2010;p3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1" name="Google Shape;2011;p3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2" name="Google Shape;2012;p3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3" name="Google Shape;2013;p3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4" name="Google Shape;2014;p3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5" name="Google Shape;2015;p33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6" name="Google Shape;2016;p33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7" name="Google Shape;2017;p3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8" name="Google Shape;2018;p33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9" name="Google Shape;2019;p3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0" name="Google Shape;2020;p3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1" name="Google Shape;2021;p3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2" name="Google Shape;2022;p3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3" name="Google Shape;2023;p3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4" name="Google Shape;2024;p3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5" name="Google Shape;2025;p3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6" name="Google Shape;2026;p3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7" name="Google Shape;2027;p3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8" name="Google Shape;2028;p33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9" name="Google Shape;2029;p3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30" name="Google Shape;2030;p3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31" name="Google Shape;2031;p3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32" name="Google Shape;2032;p33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33" name="Google Shape;2033;p33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</p:spTree>
    <p:extLst>
      <p:ext uri="{BB962C8B-B14F-4D97-AF65-F5344CB8AC3E}">
        <p14:creationId xmlns:p14="http://schemas.microsoft.com/office/powerpoint/2010/main" val="348077728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" name="Google Shape;169;p4"/>
          <p:cNvSpPr txBox="1">
            <a:spLocks noGrp="1"/>
          </p:cNvSpPr>
          <p:nvPr>
            <p:ph type="body" idx="1"/>
          </p:nvPr>
        </p:nvSpPr>
        <p:spPr>
          <a:xfrm>
            <a:off x="960000" y="1407800"/>
            <a:ext cx="10272000" cy="4684000"/>
          </a:xfrm>
          <a:prstGeom prst="rect">
            <a:avLst/>
          </a:prstGeom>
        </p:spPr>
        <p:txBody>
          <a:bodyPr spcFirstLastPara="1" wrap="square" lIns="121801" tIns="121801" rIns="121801" bIns="121801" anchor="t" anchorCtr="0">
            <a:noAutofit/>
          </a:bodyPr>
          <a:lstStyle>
            <a:lvl1pPr marL="609011" lvl="0" indent="-422939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●"/>
              <a:defRPr sz="1600">
                <a:solidFill>
                  <a:srgbClr val="434343"/>
                </a:solidFill>
              </a:defRPr>
            </a:lvl1pPr>
            <a:lvl2pPr marL="1218090" lvl="1" indent="-422939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827122" lvl="2" indent="-422939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2436178" lvl="3" indent="-422939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3045188" lvl="4" indent="-422939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3654199" lvl="5" indent="-422939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4263253" lvl="6" indent="-422939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4872292" lvl="7" indent="-422939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5481366" lvl="8" indent="-422939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pic>
        <p:nvPicPr>
          <p:cNvPr id="170" name="Google Shape;170;p4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1326165" flipH="1">
            <a:off x="10211755" y="-1454989"/>
            <a:ext cx="4396519" cy="3035512"/>
          </a:xfrm>
          <a:prstGeom prst="rect">
            <a:avLst/>
          </a:prstGeom>
          <a:noFill/>
          <a:ln>
            <a:noFill/>
          </a:ln>
        </p:spPr>
      </p:pic>
      <p:pic>
        <p:nvPicPr>
          <p:cNvPr id="171" name="Google Shape;171;p4"/>
          <p:cNvPicPr preferRelativeResize="0"/>
          <p:nvPr/>
        </p:nvPicPr>
        <p:blipFill>
          <a:blip r:embed="rId3">
            <a:alphaModFix amt="67000"/>
          </a:blip>
          <a:stretch>
            <a:fillRect/>
          </a:stretch>
        </p:blipFill>
        <p:spPr>
          <a:xfrm rot="5400000" flipH="1">
            <a:off x="9488068" y="-687000"/>
            <a:ext cx="3859833" cy="3457768"/>
          </a:xfrm>
          <a:prstGeom prst="rect">
            <a:avLst/>
          </a:prstGeom>
          <a:noFill/>
          <a:ln>
            <a:noFill/>
          </a:ln>
        </p:spPr>
      </p:pic>
      <p:pic>
        <p:nvPicPr>
          <p:cNvPr id="172" name="Google Shape;172;p4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547182" flipH="1">
            <a:off x="-2612857" y="3217380"/>
            <a:ext cx="4396521" cy="3035509"/>
          </a:xfrm>
          <a:prstGeom prst="rect">
            <a:avLst/>
          </a:prstGeom>
          <a:noFill/>
          <a:ln>
            <a:noFill/>
          </a:ln>
        </p:spPr>
      </p:pic>
      <p:pic>
        <p:nvPicPr>
          <p:cNvPr id="173" name="Google Shape;173;p4"/>
          <p:cNvPicPr preferRelativeResize="0"/>
          <p:nvPr/>
        </p:nvPicPr>
        <p:blipFill>
          <a:blip r:embed="rId4">
            <a:alphaModFix amt="82000"/>
          </a:blip>
          <a:stretch>
            <a:fillRect/>
          </a:stretch>
        </p:blipFill>
        <p:spPr>
          <a:xfrm rot="7617396">
            <a:off x="9542103" y="4567000"/>
            <a:ext cx="4843832" cy="399870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4" name="Google Shape;174;p4"/>
          <p:cNvGrpSpPr/>
          <p:nvPr/>
        </p:nvGrpSpPr>
        <p:grpSpPr>
          <a:xfrm>
            <a:off x="-832492" y="2199445"/>
            <a:ext cx="1792503" cy="2660416"/>
            <a:chOff x="272875" y="1527563"/>
            <a:chExt cx="255950" cy="455000"/>
          </a:xfrm>
        </p:grpSpPr>
        <p:sp>
          <p:nvSpPr>
            <p:cNvPr id="175" name="Google Shape;175;p4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4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4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4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4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4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4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4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4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4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4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4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4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4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4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4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4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4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4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4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0" name="Google Shape;210;p4"/>
          <p:cNvSpPr/>
          <p:nvPr/>
        </p:nvSpPr>
        <p:spPr>
          <a:xfrm rot="2491995">
            <a:off x="10749151" y="5193893"/>
            <a:ext cx="3020148" cy="2887816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01" tIns="121801" rIns="121801" bIns="121801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1" name="Google Shape;211;p4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33692597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2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35" name="Google Shape;2035;p34"/>
          <p:cNvPicPr preferRelativeResize="0"/>
          <p:nvPr/>
        </p:nvPicPr>
        <p:blipFill>
          <a:blip r:embed="rId2">
            <a:alphaModFix amt="64000"/>
          </a:blip>
          <a:stretch>
            <a:fillRect/>
          </a:stretch>
        </p:blipFill>
        <p:spPr>
          <a:xfrm rot="5400000">
            <a:off x="9284415" y="-841084"/>
            <a:ext cx="4789568" cy="40288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036" name="Google Shape;2036;p34"/>
          <p:cNvPicPr preferRelativeResize="0"/>
          <p:nvPr/>
        </p:nvPicPr>
        <p:blipFill>
          <a:blip r:embed="rId3">
            <a:alphaModFix amt="66000"/>
          </a:blip>
          <a:stretch>
            <a:fillRect/>
          </a:stretch>
        </p:blipFill>
        <p:spPr>
          <a:xfrm rot="1326165" flipH="1">
            <a:off x="-255256" y="5505177"/>
            <a:ext cx="4396519" cy="3035512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37" name="Google Shape;2037;p34"/>
          <p:cNvGrpSpPr/>
          <p:nvPr/>
        </p:nvGrpSpPr>
        <p:grpSpPr>
          <a:xfrm rot="-2700000">
            <a:off x="10702061" y="-244454"/>
            <a:ext cx="1792465" cy="2660436"/>
            <a:chOff x="272875" y="1527563"/>
            <a:chExt cx="255950" cy="455000"/>
          </a:xfrm>
        </p:grpSpPr>
        <p:sp>
          <p:nvSpPr>
            <p:cNvPr id="2038" name="Google Shape;2038;p34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39" name="Google Shape;2039;p34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0" name="Google Shape;2040;p34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1" name="Google Shape;2041;p34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2" name="Google Shape;2042;p34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3" name="Google Shape;2043;p34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4" name="Google Shape;2044;p34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5" name="Google Shape;2045;p34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6" name="Google Shape;2046;p34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7" name="Google Shape;2047;p34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8" name="Google Shape;2048;p34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9" name="Google Shape;2049;p34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0" name="Google Shape;2050;p34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1" name="Google Shape;2051;p34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2" name="Google Shape;2052;p34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3" name="Google Shape;2053;p34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4" name="Google Shape;2054;p34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5" name="Google Shape;2055;p34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6" name="Google Shape;2056;p34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7" name="Google Shape;2057;p34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8" name="Google Shape;2058;p34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9" name="Google Shape;2059;p34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0" name="Google Shape;2060;p34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1" name="Google Shape;2061;p34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2" name="Google Shape;2062;p34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3" name="Google Shape;2063;p34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4" name="Google Shape;2064;p34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5" name="Google Shape;2065;p34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6" name="Google Shape;2066;p34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7" name="Google Shape;2067;p34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8" name="Google Shape;2068;p34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9" name="Google Shape;2069;p34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70" name="Google Shape;2070;p34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71" name="Google Shape;2071;p34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72" name="Google Shape;2072;p34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2073" name="Google Shape;2073;p34"/>
          <p:cNvSpPr/>
          <p:nvPr/>
        </p:nvSpPr>
        <p:spPr>
          <a:xfrm>
            <a:off x="6089276" y="-3362066"/>
            <a:ext cx="6165365" cy="967595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12" tIns="121812" rIns="121812" bIns="121812" anchor="ctr" anchorCtr="0">
            <a:noAutofit/>
          </a:bodyPr>
          <a:lstStyle/>
          <a:p>
            <a:endParaRPr sz="1900"/>
          </a:p>
        </p:txBody>
      </p:sp>
      <p:pic>
        <p:nvPicPr>
          <p:cNvPr id="2074" name="Google Shape;2074;p34"/>
          <p:cNvPicPr preferRelativeResize="0"/>
          <p:nvPr/>
        </p:nvPicPr>
        <p:blipFill>
          <a:blip r:embed="rId4">
            <a:alphaModFix amt="74000"/>
          </a:blip>
          <a:stretch>
            <a:fillRect/>
          </a:stretch>
        </p:blipFill>
        <p:spPr>
          <a:xfrm rot="7675040">
            <a:off x="3559891" y="-2021549"/>
            <a:ext cx="3859836" cy="3457769"/>
          </a:xfrm>
          <a:prstGeom prst="rect">
            <a:avLst/>
          </a:prstGeom>
          <a:noFill/>
          <a:ln>
            <a:noFill/>
          </a:ln>
        </p:spPr>
      </p:pic>
      <p:pic>
        <p:nvPicPr>
          <p:cNvPr id="2075" name="Google Shape;2075;p34"/>
          <p:cNvPicPr preferRelativeResize="0"/>
          <p:nvPr/>
        </p:nvPicPr>
        <p:blipFill>
          <a:blip r:embed="rId5">
            <a:alphaModFix amt="74000"/>
          </a:blip>
          <a:stretch>
            <a:fillRect/>
          </a:stretch>
        </p:blipFill>
        <p:spPr>
          <a:xfrm rot="-9631575" flipH="1">
            <a:off x="-2004313" y="-1640565"/>
            <a:ext cx="3859832" cy="345776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723174155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2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77" name="Google Shape;2077;p35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399990" flipH="1">
            <a:off x="10274036" y="-797758"/>
            <a:ext cx="4396519" cy="303551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78" name="Google Shape;2078;p35"/>
          <p:cNvGrpSpPr/>
          <p:nvPr/>
        </p:nvGrpSpPr>
        <p:grpSpPr>
          <a:xfrm rot="-987768">
            <a:off x="10335799" y="-355038"/>
            <a:ext cx="1792479" cy="2660411"/>
            <a:chOff x="272875" y="1527563"/>
            <a:chExt cx="255950" cy="455000"/>
          </a:xfrm>
        </p:grpSpPr>
        <p:sp>
          <p:nvSpPr>
            <p:cNvPr id="2079" name="Google Shape;2079;p35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0" name="Google Shape;2080;p35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1" name="Google Shape;2081;p35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2" name="Google Shape;2082;p35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3" name="Google Shape;2083;p35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4" name="Google Shape;2084;p35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5" name="Google Shape;2085;p35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6" name="Google Shape;2086;p35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7" name="Google Shape;2087;p35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8" name="Google Shape;2088;p35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9" name="Google Shape;2089;p35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0" name="Google Shape;2090;p35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1" name="Google Shape;2091;p35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2" name="Google Shape;2092;p35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3" name="Google Shape;2093;p35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4" name="Google Shape;2094;p35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5" name="Google Shape;2095;p35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6" name="Google Shape;2096;p35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7" name="Google Shape;2097;p35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8" name="Google Shape;2098;p35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9" name="Google Shape;2099;p35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0" name="Google Shape;2100;p35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1" name="Google Shape;2101;p35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2" name="Google Shape;2102;p35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3" name="Google Shape;2103;p35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4" name="Google Shape;2104;p35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5" name="Google Shape;2105;p35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6" name="Google Shape;2106;p35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7" name="Google Shape;2107;p35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8" name="Google Shape;2108;p35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9" name="Google Shape;2109;p35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10" name="Google Shape;2110;p35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11" name="Google Shape;2111;p35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12" name="Google Shape;2112;p35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13" name="Google Shape;2113;p35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2114" name="Google Shape;2114;p35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2115" name="Google Shape;2115;p35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363351">
            <a:off x="1070161" y="5722421"/>
            <a:ext cx="10141072" cy="3776511"/>
          </a:xfrm>
          <a:prstGeom prst="rect">
            <a:avLst/>
          </a:prstGeom>
          <a:noFill/>
          <a:ln>
            <a:noFill/>
          </a:ln>
        </p:spPr>
      </p:pic>
      <p:sp>
        <p:nvSpPr>
          <p:cNvPr id="2116" name="Google Shape;2116;p35"/>
          <p:cNvSpPr/>
          <p:nvPr/>
        </p:nvSpPr>
        <p:spPr>
          <a:xfrm rot="9899989">
            <a:off x="-778618" y="6166780"/>
            <a:ext cx="3020020" cy="288769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12" tIns="121812" rIns="121812" bIns="121812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1512646521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1902000" y="1507567"/>
            <a:ext cx="8388000" cy="2736800"/>
          </a:xfrm>
          <a:prstGeom prst="rect">
            <a:avLst/>
          </a:prstGeom>
        </p:spPr>
        <p:txBody>
          <a:bodyPr spcFirstLastPara="1" wrap="square" lIns="121820" tIns="121820" rIns="121820" bIns="121820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8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960000" y="4293633"/>
            <a:ext cx="10272000" cy="1056800"/>
          </a:xfrm>
          <a:prstGeom prst="rect">
            <a:avLst/>
          </a:prstGeom>
        </p:spPr>
        <p:txBody>
          <a:bodyPr spcFirstLastPara="1" wrap="square" lIns="121820" tIns="121820" rIns="121820" bIns="12182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pic>
        <p:nvPicPr>
          <p:cNvPr id="11" name="Google Shape;11;p2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1326165" flipH="1">
            <a:off x="-1771924" y="-1243423"/>
            <a:ext cx="4396519" cy="3035512"/>
          </a:xfrm>
          <a:prstGeom prst="rect">
            <a:avLst/>
          </a:prstGeom>
          <a:noFill/>
          <a:ln>
            <a:noFill/>
          </a:ln>
        </p:spPr>
      </p:pic>
      <p:pic>
        <p:nvPicPr>
          <p:cNvPr id="12" name="Google Shape;12;p2"/>
          <p:cNvPicPr preferRelativeResize="0"/>
          <p:nvPr/>
        </p:nvPicPr>
        <p:blipFill>
          <a:blip r:embed="rId3">
            <a:alphaModFix amt="64000"/>
          </a:blip>
          <a:stretch>
            <a:fillRect/>
          </a:stretch>
        </p:blipFill>
        <p:spPr>
          <a:xfrm rot="2440329">
            <a:off x="9154539" y="-948365"/>
            <a:ext cx="4789567" cy="40288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3" name="Google Shape;13;p2"/>
          <p:cNvPicPr preferRelativeResize="0"/>
          <p:nvPr/>
        </p:nvPicPr>
        <p:blipFill>
          <a:blip r:embed="rId4">
            <a:alphaModFix amt="67000"/>
          </a:blip>
          <a:stretch>
            <a:fillRect/>
          </a:stretch>
        </p:blipFill>
        <p:spPr>
          <a:xfrm rot="5400000" flipH="1">
            <a:off x="-2495613" y="-475433"/>
            <a:ext cx="3859833" cy="3457768"/>
          </a:xfrm>
          <a:prstGeom prst="rect">
            <a:avLst/>
          </a:prstGeom>
          <a:noFill/>
          <a:ln>
            <a:noFill/>
          </a:ln>
        </p:spPr>
      </p:pic>
      <p:pic>
        <p:nvPicPr>
          <p:cNvPr id="14" name="Google Shape;14;p2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1326165" flipH="1">
            <a:off x="-1185660" y="4574077"/>
            <a:ext cx="4396519" cy="3035512"/>
          </a:xfrm>
          <a:prstGeom prst="rect">
            <a:avLst/>
          </a:prstGeom>
          <a:noFill/>
          <a:ln>
            <a:noFill/>
          </a:ln>
        </p:spPr>
      </p:pic>
      <p:pic>
        <p:nvPicPr>
          <p:cNvPr id="15" name="Google Shape;15;p2"/>
          <p:cNvPicPr preferRelativeResize="0"/>
          <p:nvPr/>
        </p:nvPicPr>
        <p:blipFill>
          <a:blip r:embed="rId5">
            <a:alphaModFix amt="82000"/>
          </a:blip>
          <a:stretch>
            <a:fillRect/>
          </a:stretch>
        </p:blipFill>
        <p:spPr>
          <a:xfrm rot="10670981">
            <a:off x="9279808" y="4030032"/>
            <a:ext cx="4843833" cy="399870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" name="Google Shape;16;p2"/>
          <p:cNvGrpSpPr/>
          <p:nvPr/>
        </p:nvGrpSpPr>
        <p:grpSpPr>
          <a:xfrm rot="-2700000">
            <a:off x="509346" y="3734683"/>
            <a:ext cx="1792465" cy="3292904"/>
            <a:chOff x="272875" y="1419395"/>
            <a:chExt cx="255950" cy="563168"/>
          </a:xfrm>
        </p:grpSpPr>
        <p:sp>
          <p:nvSpPr>
            <p:cNvPr id="17" name="Google Shape;17;p2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grpSp>
        <p:nvGrpSpPr>
          <p:cNvPr id="52" name="Google Shape;52;p2"/>
          <p:cNvGrpSpPr/>
          <p:nvPr/>
        </p:nvGrpSpPr>
        <p:grpSpPr>
          <a:xfrm rot="-2700000">
            <a:off x="9482857" y="-485754"/>
            <a:ext cx="1792465" cy="2660436"/>
            <a:chOff x="272875" y="1527563"/>
            <a:chExt cx="255950" cy="455000"/>
          </a:xfrm>
        </p:grpSpPr>
        <p:sp>
          <p:nvSpPr>
            <p:cNvPr id="53" name="Google Shape;53;p2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88" name="Google Shape;88;p2"/>
          <p:cNvSpPr/>
          <p:nvPr/>
        </p:nvSpPr>
        <p:spPr>
          <a:xfrm rot="10800000">
            <a:off x="6391468" y="6091833"/>
            <a:ext cx="3020109" cy="2887779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20" tIns="121820" rIns="121820" bIns="121820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1034319431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" name="Google Shape;90;p3"/>
          <p:cNvPicPr preferRelativeResize="0"/>
          <p:nvPr/>
        </p:nvPicPr>
        <p:blipFill>
          <a:blip r:embed="rId2">
            <a:alphaModFix amt="76000"/>
          </a:blip>
          <a:stretch>
            <a:fillRect/>
          </a:stretch>
        </p:blipFill>
        <p:spPr>
          <a:xfrm>
            <a:off x="460233" y="4344145"/>
            <a:ext cx="10878208" cy="4051033"/>
          </a:xfrm>
          <a:prstGeom prst="rect">
            <a:avLst/>
          </a:prstGeom>
          <a:noFill/>
          <a:ln>
            <a:noFill/>
          </a:ln>
        </p:spPr>
      </p:pic>
      <p:pic>
        <p:nvPicPr>
          <p:cNvPr id="91" name="Google Shape;91;p3"/>
          <p:cNvPicPr preferRelativeResize="0"/>
          <p:nvPr/>
        </p:nvPicPr>
        <p:blipFill>
          <a:blip r:embed="rId3">
            <a:alphaModFix amt="47000"/>
          </a:blip>
          <a:stretch>
            <a:fillRect/>
          </a:stretch>
        </p:blipFill>
        <p:spPr>
          <a:xfrm>
            <a:off x="2174652" y="191872"/>
            <a:ext cx="7842701" cy="6474303"/>
          </a:xfrm>
          <a:prstGeom prst="rect">
            <a:avLst/>
          </a:prstGeom>
          <a:noFill/>
          <a:ln>
            <a:noFill/>
          </a:ln>
        </p:spPr>
      </p:pic>
      <p:sp>
        <p:nvSpPr>
          <p:cNvPr id="92" name="Google Shape;92;p3"/>
          <p:cNvSpPr/>
          <p:nvPr/>
        </p:nvSpPr>
        <p:spPr>
          <a:xfrm>
            <a:off x="5838992" y="-3287032"/>
            <a:ext cx="6165365" cy="967595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20" tIns="121820" rIns="121820" bIns="121820" anchor="ctr" anchorCtr="0">
            <a:noAutofit/>
          </a:bodyPr>
          <a:lstStyle/>
          <a:p>
            <a:endParaRPr sz="1900"/>
          </a:p>
        </p:txBody>
      </p:sp>
      <p:grpSp>
        <p:nvGrpSpPr>
          <p:cNvPr id="93" name="Google Shape;93;p3"/>
          <p:cNvGrpSpPr/>
          <p:nvPr/>
        </p:nvGrpSpPr>
        <p:grpSpPr>
          <a:xfrm rot="-2700000">
            <a:off x="630880" y="3594449"/>
            <a:ext cx="1792465" cy="3292904"/>
            <a:chOff x="272875" y="1419395"/>
            <a:chExt cx="255950" cy="563168"/>
          </a:xfrm>
        </p:grpSpPr>
        <p:sp>
          <p:nvSpPr>
            <p:cNvPr id="94" name="Google Shape;94;p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6" name="Google Shape;96;p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7" name="Google Shape;97;p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" name="Google Shape;98;p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" name="Google Shape;99;p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" name="Google Shape;100;p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1" name="Google Shape;101;p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" name="Google Shape;102;p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" name="Google Shape;103;p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" name="Google Shape;104;p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5" name="Google Shape;105;p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" name="Google Shape;106;p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" name="Google Shape;107;p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" name="Google Shape;108;p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9" name="Google Shape;109;p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0" name="Google Shape;110;p3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" name="Google Shape;111;p3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" name="Google Shape;112;p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" name="Google Shape;113;p3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4" name="Google Shape;114;p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" name="Google Shape;117;p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8" name="Google Shape;118;p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9" name="Google Shape;119;p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" name="Google Shape;120;p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" name="Google Shape;121;p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grpSp>
        <p:nvGrpSpPr>
          <p:cNvPr id="129" name="Google Shape;129;p3"/>
          <p:cNvGrpSpPr/>
          <p:nvPr/>
        </p:nvGrpSpPr>
        <p:grpSpPr>
          <a:xfrm rot="-2700000">
            <a:off x="10702057" y="-244454"/>
            <a:ext cx="1792465" cy="2660436"/>
            <a:chOff x="272875" y="1527563"/>
            <a:chExt cx="255950" cy="455000"/>
          </a:xfrm>
        </p:grpSpPr>
        <p:sp>
          <p:nvSpPr>
            <p:cNvPr id="130" name="Google Shape;130;p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" name="Google Shape;134;p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5" name="Google Shape;135;p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" name="Google Shape;137;p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" name="Google Shape;141;p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" name="Google Shape;142;p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" name="Google Shape;143;p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4" name="Google Shape;144;p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5" name="Google Shape;145;p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" name="Google Shape;146;p3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" name="Google Shape;147;p3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" name="Google Shape;148;p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9" name="Google Shape;149;p3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" name="Google Shape;150;p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" name="Google Shape;151;p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" name="Google Shape;152;p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3" name="Google Shape;153;p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4" name="Google Shape;154;p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" name="Google Shape;155;p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" name="Google Shape;156;p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8" name="Google Shape;158;p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" name="Google Shape;159;p3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" name="Google Shape;160;p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" name="Google Shape;161;p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2" name="Google Shape;162;p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" name="Google Shape;163;p3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" name="Google Shape;164;p3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65" name="Google Shape;165;p3"/>
          <p:cNvSpPr txBox="1">
            <a:spLocks noGrp="1"/>
          </p:cNvSpPr>
          <p:nvPr>
            <p:ph type="subTitle" idx="1"/>
          </p:nvPr>
        </p:nvSpPr>
        <p:spPr>
          <a:xfrm>
            <a:off x="3528000" y="4152183"/>
            <a:ext cx="5136000" cy="11496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" name="Google Shape;166;p3"/>
          <p:cNvSpPr txBox="1">
            <a:spLocks noGrp="1"/>
          </p:cNvSpPr>
          <p:nvPr>
            <p:ph type="ctrTitle"/>
          </p:nvPr>
        </p:nvSpPr>
        <p:spPr>
          <a:xfrm>
            <a:off x="3528000" y="3458981"/>
            <a:ext cx="5136000" cy="10572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>
                <a:solidFill>
                  <a:srgbClr val="1C4587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9pPr>
          </a:lstStyle>
          <a:p>
            <a:endParaRPr/>
          </a:p>
        </p:txBody>
      </p:sp>
      <p:sp>
        <p:nvSpPr>
          <p:cNvPr id="167" name="Google Shape;167;p3"/>
          <p:cNvSpPr txBox="1">
            <a:spLocks noGrp="1"/>
          </p:cNvSpPr>
          <p:nvPr>
            <p:ph type="title" idx="2" hasCustomPrompt="1"/>
          </p:nvPr>
        </p:nvSpPr>
        <p:spPr>
          <a:xfrm>
            <a:off x="3528000" y="1192233"/>
            <a:ext cx="5136000" cy="2709200"/>
          </a:xfrm>
          <a:prstGeom prst="rect">
            <a:avLst/>
          </a:prstGeom>
          <a:noFill/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20000">
                <a:solidFill>
                  <a:srgbClr val="1C4587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510866723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" name="Google Shape;169;p4"/>
          <p:cNvSpPr txBox="1">
            <a:spLocks noGrp="1"/>
          </p:cNvSpPr>
          <p:nvPr>
            <p:ph type="body" idx="1"/>
          </p:nvPr>
        </p:nvSpPr>
        <p:spPr>
          <a:xfrm>
            <a:off x="960000" y="1407800"/>
            <a:ext cx="10272000" cy="4684000"/>
          </a:xfrm>
          <a:prstGeom prst="rect">
            <a:avLst/>
          </a:prstGeom>
        </p:spPr>
        <p:txBody>
          <a:bodyPr spcFirstLastPara="1" wrap="square" lIns="121820" tIns="121820" rIns="121820" bIns="121820" anchor="t" anchorCtr="0">
            <a:noAutofit/>
          </a:bodyPr>
          <a:lstStyle>
            <a:lvl1pPr marL="609123" lvl="0" indent="-42301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●"/>
              <a:defRPr sz="1600">
                <a:solidFill>
                  <a:srgbClr val="434343"/>
                </a:solidFill>
              </a:defRPr>
            </a:lvl1pPr>
            <a:lvl2pPr marL="1218300" lvl="1" indent="-42301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827440" lvl="2" indent="-42301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2436598" lvl="3" indent="-42301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3045720" lvl="4" indent="-42301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3654843" lvl="5" indent="-42301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4264000" lvl="6" indent="-42301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4873141" lvl="7" indent="-42301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5482318" lvl="8" indent="-42301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pic>
        <p:nvPicPr>
          <p:cNvPr id="170" name="Google Shape;170;p4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1326165" flipH="1">
            <a:off x="10211746" y="-1454989"/>
            <a:ext cx="4396519" cy="3035512"/>
          </a:xfrm>
          <a:prstGeom prst="rect">
            <a:avLst/>
          </a:prstGeom>
          <a:noFill/>
          <a:ln>
            <a:noFill/>
          </a:ln>
        </p:spPr>
      </p:pic>
      <p:pic>
        <p:nvPicPr>
          <p:cNvPr id="171" name="Google Shape;171;p4"/>
          <p:cNvPicPr preferRelativeResize="0"/>
          <p:nvPr/>
        </p:nvPicPr>
        <p:blipFill>
          <a:blip r:embed="rId3">
            <a:alphaModFix amt="67000"/>
          </a:blip>
          <a:stretch>
            <a:fillRect/>
          </a:stretch>
        </p:blipFill>
        <p:spPr>
          <a:xfrm rot="5400000" flipH="1">
            <a:off x="9488058" y="-687000"/>
            <a:ext cx="3859833" cy="3457768"/>
          </a:xfrm>
          <a:prstGeom prst="rect">
            <a:avLst/>
          </a:prstGeom>
          <a:noFill/>
          <a:ln>
            <a:noFill/>
          </a:ln>
        </p:spPr>
      </p:pic>
      <p:pic>
        <p:nvPicPr>
          <p:cNvPr id="172" name="Google Shape;172;p4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547182" flipH="1">
            <a:off x="-2612857" y="3217380"/>
            <a:ext cx="4396521" cy="3035509"/>
          </a:xfrm>
          <a:prstGeom prst="rect">
            <a:avLst/>
          </a:prstGeom>
          <a:noFill/>
          <a:ln>
            <a:noFill/>
          </a:ln>
        </p:spPr>
      </p:pic>
      <p:pic>
        <p:nvPicPr>
          <p:cNvPr id="173" name="Google Shape;173;p4"/>
          <p:cNvPicPr preferRelativeResize="0"/>
          <p:nvPr/>
        </p:nvPicPr>
        <p:blipFill>
          <a:blip r:embed="rId4">
            <a:alphaModFix amt="82000"/>
          </a:blip>
          <a:stretch>
            <a:fillRect/>
          </a:stretch>
        </p:blipFill>
        <p:spPr>
          <a:xfrm rot="7617396">
            <a:off x="9542103" y="4567000"/>
            <a:ext cx="4843832" cy="399870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4" name="Google Shape;174;p4"/>
          <p:cNvGrpSpPr/>
          <p:nvPr/>
        </p:nvGrpSpPr>
        <p:grpSpPr>
          <a:xfrm>
            <a:off x="-832492" y="2199445"/>
            <a:ext cx="1792503" cy="2660416"/>
            <a:chOff x="272875" y="1527563"/>
            <a:chExt cx="255950" cy="455000"/>
          </a:xfrm>
        </p:grpSpPr>
        <p:sp>
          <p:nvSpPr>
            <p:cNvPr id="175" name="Google Shape;175;p4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3" name="Google Shape;183;p4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4" name="Google Shape;184;p4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" name="Google Shape;185;p4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" name="Google Shape;186;p4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" name="Google Shape;187;p4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" name="Google Shape;188;p4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" name="Google Shape;189;p4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" name="Google Shape;198;p4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9" name="Google Shape;199;p4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" name="Google Shape;200;p4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" name="Google Shape;201;p4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" name="Google Shape;202;p4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3" name="Google Shape;203;p4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" name="Google Shape;204;p4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" name="Google Shape;205;p4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" name="Google Shape;206;p4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7" name="Google Shape;207;p4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" name="Google Shape;208;p4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" name="Google Shape;209;p4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210" name="Google Shape;210;p4"/>
          <p:cNvSpPr/>
          <p:nvPr/>
        </p:nvSpPr>
        <p:spPr>
          <a:xfrm rot="2491995">
            <a:off x="10749151" y="5193893"/>
            <a:ext cx="3020148" cy="2887816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20" tIns="121820" rIns="121820" bIns="121820" anchor="ctr" anchorCtr="0">
            <a:noAutofit/>
          </a:bodyPr>
          <a:lstStyle/>
          <a:p>
            <a:endParaRPr sz="1900"/>
          </a:p>
        </p:txBody>
      </p:sp>
      <p:sp>
        <p:nvSpPr>
          <p:cNvPr id="211" name="Google Shape;211;p4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33692597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" name="Google Shape;213;p5"/>
          <p:cNvSpPr txBox="1">
            <a:spLocks noGrp="1"/>
          </p:cNvSpPr>
          <p:nvPr>
            <p:ph type="subTitle" idx="1"/>
          </p:nvPr>
        </p:nvSpPr>
        <p:spPr>
          <a:xfrm>
            <a:off x="2592449" y="4224457"/>
            <a:ext cx="2043200" cy="638800"/>
          </a:xfrm>
          <a:prstGeom prst="rect">
            <a:avLst/>
          </a:prstGeom>
        </p:spPr>
        <p:txBody>
          <a:bodyPr spcFirstLastPara="1" wrap="square" lIns="121820" tIns="121820" rIns="121820" bIns="121820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>
            <a:endParaRPr/>
          </a:p>
        </p:txBody>
      </p:sp>
      <p:sp>
        <p:nvSpPr>
          <p:cNvPr id="214" name="Google Shape;214;p5"/>
          <p:cNvSpPr txBox="1">
            <a:spLocks noGrp="1"/>
          </p:cNvSpPr>
          <p:nvPr>
            <p:ph type="subTitle" idx="2"/>
          </p:nvPr>
        </p:nvSpPr>
        <p:spPr>
          <a:xfrm>
            <a:off x="1842251" y="4745777"/>
            <a:ext cx="3543600" cy="13512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215" name="Google Shape;215;p5"/>
          <p:cNvSpPr txBox="1">
            <a:spLocks noGrp="1"/>
          </p:cNvSpPr>
          <p:nvPr>
            <p:ph type="subTitle" idx="3"/>
          </p:nvPr>
        </p:nvSpPr>
        <p:spPr>
          <a:xfrm flipH="1">
            <a:off x="7556353" y="4224457"/>
            <a:ext cx="2043200" cy="638800"/>
          </a:xfrm>
          <a:prstGeom prst="rect">
            <a:avLst/>
          </a:prstGeom>
        </p:spPr>
        <p:txBody>
          <a:bodyPr spcFirstLastPara="1" wrap="square" lIns="121820" tIns="121820" rIns="121820" bIns="121820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>
            <a:endParaRPr/>
          </a:p>
        </p:txBody>
      </p:sp>
      <p:sp>
        <p:nvSpPr>
          <p:cNvPr id="216" name="Google Shape;216;p5"/>
          <p:cNvSpPr txBox="1">
            <a:spLocks noGrp="1"/>
          </p:cNvSpPr>
          <p:nvPr>
            <p:ph type="subTitle" idx="4"/>
          </p:nvPr>
        </p:nvSpPr>
        <p:spPr>
          <a:xfrm flipH="1">
            <a:off x="6806151" y="4745777"/>
            <a:ext cx="3543600" cy="13512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pic>
        <p:nvPicPr>
          <p:cNvPr id="217" name="Google Shape;217;p5"/>
          <p:cNvPicPr preferRelativeResize="0"/>
          <p:nvPr/>
        </p:nvPicPr>
        <p:blipFill>
          <a:blip r:embed="rId2">
            <a:alphaModFix amt="47000"/>
          </a:blip>
          <a:stretch>
            <a:fillRect/>
          </a:stretch>
        </p:blipFill>
        <p:spPr>
          <a:xfrm rot="4139108">
            <a:off x="-2289085" y="5267683"/>
            <a:ext cx="3986537" cy="329096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18" name="Google Shape;218;p5"/>
          <p:cNvGrpSpPr/>
          <p:nvPr/>
        </p:nvGrpSpPr>
        <p:grpSpPr>
          <a:xfrm rot="-987768">
            <a:off x="-552708" y="4306845"/>
            <a:ext cx="1792479" cy="2660411"/>
            <a:chOff x="272875" y="1527563"/>
            <a:chExt cx="255950" cy="455000"/>
          </a:xfrm>
        </p:grpSpPr>
        <p:sp>
          <p:nvSpPr>
            <p:cNvPr id="219" name="Google Shape;219;p5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0" name="Google Shape;220;p5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1" name="Google Shape;221;p5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2" name="Google Shape;222;p5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3" name="Google Shape;223;p5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4" name="Google Shape;224;p5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5" name="Google Shape;225;p5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6" name="Google Shape;226;p5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7" name="Google Shape;227;p5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8" name="Google Shape;228;p5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9" name="Google Shape;229;p5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0" name="Google Shape;230;p5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1" name="Google Shape;231;p5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2" name="Google Shape;232;p5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3" name="Google Shape;233;p5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4" name="Google Shape;234;p5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5" name="Google Shape;235;p5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6" name="Google Shape;236;p5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7" name="Google Shape;237;p5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8" name="Google Shape;238;p5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9" name="Google Shape;239;p5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0" name="Google Shape;240;p5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1" name="Google Shape;241;p5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2" name="Google Shape;242;p5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3" name="Google Shape;243;p5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4" name="Google Shape;244;p5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5" name="Google Shape;245;p5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6" name="Google Shape;246;p5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7" name="Google Shape;247;p5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8" name="Google Shape;248;p5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9" name="Google Shape;249;p5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50" name="Google Shape;250;p5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51" name="Google Shape;251;p5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52" name="Google Shape;252;p5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53" name="Google Shape;253;p5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254" name="Google Shape;254;p5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197527" flipH="1">
            <a:off x="11006227" y="5184253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255" name="Google Shape;255;p5"/>
          <p:cNvPicPr preferRelativeResize="0"/>
          <p:nvPr/>
        </p:nvPicPr>
        <p:blipFill>
          <a:blip r:embed="rId4">
            <a:alphaModFix amt="58000"/>
          </a:blip>
          <a:stretch>
            <a:fillRect/>
          </a:stretch>
        </p:blipFill>
        <p:spPr>
          <a:xfrm rot="-9314708">
            <a:off x="-2020675" y="-1699200"/>
            <a:ext cx="2382907" cy="5716487"/>
          </a:xfrm>
          <a:prstGeom prst="rect">
            <a:avLst/>
          </a:prstGeom>
          <a:noFill/>
          <a:ln>
            <a:noFill/>
          </a:ln>
        </p:spPr>
      </p:pic>
      <p:pic>
        <p:nvPicPr>
          <p:cNvPr id="256" name="Google Shape;256;p5"/>
          <p:cNvPicPr preferRelativeResize="0"/>
          <p:nvPr/>
        </p:nvPicPr>
        <p:blipFill>
          <a:blip r:embed="rId5">
            <a:alphaModFix amt="76000"/>
          </a:blip>
          <a:stretch>
            <a:fillRect/>
          </a:stretch>
        </p:blipFill>
        <p:spPr>
          <a:xfrm rot="394092">
            <a:off x="2876832" y="-1812208"/>
            <a:ext cx="7062136" cy="2629917"/>
          </a:xfrm>
          <a:prstGeom prst="rect">
            <a:avLst/>
          </a:prstGeom>
          <a:noFill/>
          <a:ln>
            <a:noFill/>
          </a:ln>
        </p:spPr>
      </p:pic>
      <p:pic>
        <p:nvPicPr>
          <p:cNvPr id="257" name="Google Shape;257;p5"/>
          <p:cNvPicPr preferRelativeResize="0"/>
          <p:nvPr/>
        </p:nvPicPr>
        <p:blipFill>
          <a:blip r:embed="rId6">
            <a:alphaModFix amt="62000"/>
          </a:blip>
          <a:stretch>
            <a:fillRect/>
          </a:stretch>
        </p:blipFill>
        <p:spPr>
          <a:xfrm rot="6551349" flipH="1">
            <a:off x="9991857" y="-1008873"/>
            <a:ext cx="3859827" cy="345776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58" name="Google Shape;258;p5"/>
          <p:cNvGrpSpPr/>
          <p:nvPr/>
        </p:nvGrpSpPr>
        <p:grpSpPr>
          <a:xfrm rot="8100046">
            <a:off x="10896930" y="-610201"/>
            <a:ext cx="1792489" cy="2660436"/>
            <a:chOff x="272875" y="1527563"/>
            <a:chExt cx="255950" cy="455000"/>
          </a:xfrm>
        </p:grpSpPr>
        <p:sp>
          <p:nvSpPr>
            <p:cNvPr id="259" name="Google Shape;259;p5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0" name="Google Shape;260;p5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1" name="Google Shape;261;p5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2" name="Google Shape;262;p5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3" name="Google Shape;263;p5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4" name="Google Shape;264;p5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5" name="Google Shape;265;p5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6" name="Google Shape;266;p5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8" name="Google Shape;268;p5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9" name="Google Shape;269;p5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1" name="Google Shape;271;p5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2" name="Google Shape;272;p5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3" name="Google Shape;273;p5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4" name="Google Shape;274;p5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5" name="Google Shape;275;p5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6" name="Google Shape;276;p5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7" name="Google Shape;277;p5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8" name="Google Shape;278;p5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9" name="Google Shape;279;p5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0" name="Google Shape;280;p5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2" name="Google Shape;282;p5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3" name="Google Shape;283;p5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9" name="Google Shape;289;p5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90" name="Google Shape;290;p5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294" name="Google Shape;294;p5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295" name="Google Shape;295;p5"/>
          <p:cNvSpPr/>
          <p:nvPr/>
        </p:nvSpPr>
        <p:spPr>
          <a:xfrm rot="-6477098" flipH="1">
            <a:off x="-5284980" y="-4698794"/>
            <a:ext cx="6165239" cy="9675923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20" tIns="121820" rIns="121820" bIns="121820" anchor="ctr" anchorCtr="0">
            <a:noAutofit/>
          </a:bodyPr>
          <a:lstStyle/>
          <a:p>
            <a:endParaRPr sz="1900"/>
          </a:p>
        </p:txBody>
      </p:sp>
      <p:sp>
        <p:nvSpPr>
          <p:cNvPr id="296" name="Google Shape;296;p5"/>
          <p:cNvSpPr/>
          <p:nvPr/>
        </p:nvSpPr>
        <p:spPr>
          <a:xfrm rot="-7689947">
            <a:off x="10763135" y="6130723"/>
            <a:ext cx="3019985" cy="2887660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3C8DA0"/>
          </a:solidFill>
          <a:ln>
            <a:noFill/>
          </a:ln>
        </p:spPr>
        <p:txBody>
          <a:bodyPr spcFirstLastPara="1" wrap="square" lIns="121820" tIns="121820" rIns="121820" bIns="121820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2416148164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8" name="Google Shape;298;p6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1326164" flipH="1">
            <a:off x="3947816" y="1815407"/>
            <a:ext cx="4296405" cy="2966396"/>
          </a:xfrm>
          <a:prstGeom prst="rect">
            <a:avLst/>
          </a:prstGeom>
          <a:noFill/>
          <a:ln>
            <a:noFill/>
          </a:ln>
        </p:spPr>
      </p:pic>
      <p:pic>
        <p:nvPicPr>
          <p:cNvPr id="299" name="Google Shape;299;p6"/>
          <p:cNvPicPr preferRelativeResize="0"/>
          <p:nvPr/>
        </p:nvPicPr>
        <p:blipFill>
          <a:blip r:embed="rId3">
            <a:alphaModFix amt="47000"/>
          </a:blip>
          <a:stretch>
            <a:fillRect/>
          </a:stretch>
        </p:blipFill>
        <p:spPr>
          <a:xfrm rot="1331770">
            <a:off x="-2637019" y="5095932"/>
            <a:ext cx="3986536" cy="329096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00" name="Google Shape;300;p6"/>
          <p:cNvGrpSpPr/>
          <p:nvPr/>
        </p:nvGrpSpPr>
        <p:grpSpPr>
          <a:xfrm rot="-987768">
            <a:off x="-978524" y="5167513"/>
            <a:ext cx="1792479" cy="2660411"/>
            <a:chOff x="272875" y="1527563"/>
            <a:chExt cx="255950" cy="455000"/>
          </a:xfrm>
        </p:grpSpPr>
        <p:sp>
          <p:nvSpPr>
            <p:cNvPr id="301" name="Google Shape;301;p6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2" name="Google Shape;302;p6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3" name="Google Shape;303;p6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4" name="Google Shape;304;p6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5" name="Google Shape;305;p6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6" name="Google Shape;306;p6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7" name="Google Shape;307;p6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8" name="Google Shape;308;p6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9" name="Google Shape;309;p6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0" name="Google Shape;310;p6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1" name="Google Shape;311;p6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2" name="Google Shape;312;p6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3" name="Google Shape;313;p6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4" name="Google Shape;314;p6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5" name="Google Shape;315;p6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6" name="Google Shape;316;p6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7" name="Google Shape;317;p6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8" name="Google Shape;318;p6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9" name="Google Shape;319;p6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0" name="Google Shape;320;p6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1" name="Google Shape;321;p6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2" name="Google Shape;322;p6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3" name="Google Shape;323;p6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4" name="Google Shape;324;p6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5" name="Google Shape;325;p6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6" name="Google Shape;326;p6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7" name="Google Shape;327;p6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8" name="Google Shape;328;p6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9" name="Google Shape;329;p6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30" name="Google Shape;330;p6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336" name="Google Shape;336;p6"/>
          <p:cNvPicPr preferRelativeResize="0"/>
          <p:nvPr/>
        </p:nvPicPr>
        <p:blipFill>
          <a:blip r:embed="rId4">
            <a:alphaModFix amt="74000"/>
          </a:blip>
          <a:stretch>
            <a:fillRect/>
          </a:stretch>
        </p:blipFill>
        <p:spPr>
          <a:xfrm flipH="1">
            <a:off x="10412593" y="5519592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337" name="Google Shape;337;p6"/>
          <p:cNvPicPr preferRelativeResize="0"/>
          <p:nvPr/>
        </p:nvPicPr>
        <p:blipFill>
          <a:blip r:embed="rId5">
            <a:alphaModFix amt="62000"/>
          </a:blip>
          <a:stretch>
            <a:fillRect/>
          </a:stretch>
        </p:blipFill>
        <p:spPr>
          <a:xfrm rot="9368145" flipH="1">
            <a:off x="-2012207" y="-1661341"/>
            <a:ext cx="3859827" cy="345776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38" name="Google Shape;338;p6"/>
          <p:cNvGrpSpPr/>
          <p:nvPr/>
        </p:nvGrpSpPr>
        <p:grpSpPr>
          <a:xfrm rot="5400065">
            <a:off x="11556222" y="-1506452"/>
            <a:ext cx="1792503" cy="2660416"/>
            <a:chOff x="272875" y="1527563"/>
            <a:chExt cx="255950" cy="455000"/>
          </a:xfrm>
        </p:grpSpPr>
        <p:sp>
          <p:nvSpPr>
            <p:cNvPr id="339" name="Google Shape;339;p6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1" name="Google Shape;351;p6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2" name="Google Shape;352;p6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3" name="Google Shape;353;p6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4" name="Google Shape;354;p6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5" name="Google Shape;355;p6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6" name="Google Shape;356;p6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7" name="Google Shape;357;p6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8" name="Google Shape;358;p6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9" name="Google Shape;359;p6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0" name="Google Shape;360;p6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1" name="Google Shape;361;p6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2" name="Google Shape;362;p6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3" name="Google Shape;363;p6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4" name="Google Shape;364;p6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5" name="Google Shape;365;p6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6" name="Google Shape;366;p6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7" name="Google Shape;367;p6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8" name="Google Shape;368;p6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9" name="Google Shape;369;p6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70" name="Google Shape;370;p6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71" name="Google Shape;371;p6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72" name="Google Shape;372;p6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73" name="Google Shape;373;p6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374" name="Google Shape;374;p6"/>
          <p:cNvSpPr txBox="1">
            <a:spLocks noGrp="1"/>
          </p:cNvSpPr>
          <p:nvPr>
            <p:ph type="title"/>
          </p:nvPr>
        </p:nvSpPr>
        <p:spPr>
          <a:xfrm>
            <a:off x="4755363" y="2303867"/>
            <a:ext cx="2705200" cy="22860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pic>
        <p:nvPicPr>
          <p:cNvPr id="375" name="Google Shape;375;p6"/>
          <p:cNvPicPr preferRelativeResize="0"/>
          <p:nvPr/>
        </p:nvPicPr>
        <p:blipFill>
          <a:blip r:embed="rId3">
            <a:alphaModFix amt="47000"/>
          </a:blip>
          <a:stretch>
            <a:fillRect/>
          </a:stretch>
        </p:blipFill>
        <p:spPr>
          <a:xfrm rot="-10643014">
            <a:off x="10591268" y="-2012413"/>
            <a:ext cx="3986537" cy="3290969"/>
          </a:xfrm>
          <a:prstGeom prst="rect">
            <a:avLst/>
          </a:prstGeom>
          <a:noFill/>
          <a:ln>
            <a:noFill/>
          </a:ln>
        </p:spPr>
      </p:pic>
      <p:sp>
        <p:nvSpPr>
          <p:cNvPr id="376" name="Google Shape;376;p6"/>
          <p:cNvSpPr/>
          <p:nvPr/>
        </p:nvSpPr>
        <p:spPr>
          <a:xfrm rot="-7373435">
            <a:off x="4586033" y="6700027"/>
            <a:ext cx="3020007" cy="2887680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20" tIns="121820" rIns="121820" bIns="121820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1149051062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" name="Google Shape;378;p7"/>
          <p:cNvSpPr txBox="1">
            <a:spLocks noGrp="1"/>
          </p:cNvSpPr>
          <p:nvPr>
            <p:ph type="subTitle" idx="1"/>
          </p:nvPr>
        </p:nvSpPr>
        <p:spPr>
          <a:xfrm>
            <a:off x="960000" y="1967600"/>
            <a:ext cx="10272000" cy="35436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79" name="Google Shape;379;p7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pic>
        <p:nvPicPr>
          <p:cNvPr id="380" name="Google Shape;380;p7"/>
          <p:cNvPicPr preferRelativeResize="0"/>
          <p:nvPr/>
        </p:nvPicPr>
        <p:blipFill>
          <a:blip r:embed="rId2">
            <a:alphaModFix amt="47000"/>
          </a:blip>
          <a:stretch>
            <a:fillRect/>
          </a:stretch>
        </p:blipFill>
        <p:spPr>
          <a:xfrm rot="4139108">
            <a:off x="-2289085" y="5267683"/>
            <a:ext cx="3986537" cy="329096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81" name="Google Shape;381;p7"/>
          <p:cNvGrpSpPr/>
          <p:nvPr/>
        </p:nvGrpSpPr>
        <p:grpSpPr>
          <a:xfrm rot="-987768">
            <a:off x="-552708" y="4306845"/>
            <a:ext cx="1792479" cy="2660411"/>
            <a:chOff x="272875" y="1527563"/>
            <a:chExt cx="255950" cy="455000"/>
          </a:xfrm>
        </p:grpSpPr>
        <p:sp>
          <p:nvSpPr>
            <p:cNvPr id="382" name="Google Shape;382;p7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3" name="Google Shape;383;p7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4" name="Google Shape;384;p7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5" name="Google Shape;385;p7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6" name="Google Shape;386;p7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7" name="Google Shape;387;p7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8" name="Google Shape;388;p7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9" name="Google Shape;389;p7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0" name="Google Shape;390;p7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1" name="Google Shape;391;p7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2" name="Google Shape;392;p7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3" name="Google Shape;393;p7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4" name="Google Shape;394;p7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5" name="Google Shape;395;p7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6" name="Google Shape;396;p7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7" name="Google Shape;397;p7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8" name="Google Shape;398;p7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9" name="Google Shape;399;p7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0" name="Google Shape;400;p7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1" name="Google Shape;401;p7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2" name="Google Shape;402;p7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3" name="Google Shape;403;p7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4" name="Google Shape;404;p7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5" name="Google Shape;405;p7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6" name="Google Shape;406;p7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7" name="Google Shape;407;p7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8" name="Google Shape;408;p7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9" name="Google Shape;409;p7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0" name="Google Shape;410;p7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1" name="Google Shape;411;p7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2" name="Google Shape;412;p7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3" name="Google Shape;413;p7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4" name="Google Shape;414;p7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5" name="Google Shape;415;p7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6" name="Google Shape;416;p7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417" name="Google Shape;417;p7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197527" flipH="1">
            <a:off x="11006227" y="5184253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418" name="Google Shape;418;p7"/>
          <p:cNvPicPr preferRelativeResize="0"/>
          <p:nvPr/>
        </p:nvPicPr>
        <p:blipFill>
          <a:blip r:embed="rId4">
            <a:alphaModFix amt="58000"/>
          </a:blip>
          <a:stretch>
            <a:fillRect/>
          </a:stretch>
        </p:blipFill>
        <p:spPr>
          <a:xfrm rot="-9314708">
            <a:off x="-2020675" y="-1699200"/>
            <a:ext cx="2382907" cy="5716487"/>
          </a:xfrm>
          <a:prstGeom prst="rect">
            <a:avLst/>
          </a:prstGeom>
          <a:noFill/>
          <a:ln>
            <a:noFill/>
          </a:ln>
        </p:spPr>
      </p:pic>
      <p:pic>
        <p:nvPicPr>
          <p:cNvPr id="419" name="Google Shape;419;p7"/>
          <p:cNvPicPr preferRelativeResize="0"/>
          <p:nvPr/>
        </p:nvPicPr>
        <p:blipFill>
          <a:blip r:embed="rId5">
            <a:alphaModFix amt="76000"/>
          </a:blip>
          <a:stretch>
            <a:fillRect/>
          </a:stretch>
        </p:blipFill>
        <p:spPr>
          <a:xfrm rot="394092">
            <a:off x="2876832" y="-1812208"/>
            <a:ext cx="7062136" cy="2629917"/>
          </a:xfrm>
          <a:prstGeom prst="rect">
            <a:avLst/>
          </a:prstGeom>
          <a:noFill/>
          <a:ln>
            <a:noFill/>
          </a:ln>
        </p:spPr>
      </p:pic>
      <p:pic>
        <p:nvPicPr>
          <p:cNvPr id="420" name="Google Shape;420;p7"/>
          <p:cNvPicPr preferRelativeResize="0"/>
          <p:nvPr/>
        </p:nvPicPr>
        <p:blipFill>
          <a:blip r:embed="rId6">
            <a:alphaModFix amt="62000"/>
          </a:blip>
          <a:stretch>
            <a:fillRect/>
          </a:stretch>
        </p:blipFill>
        <p:spPr>
          <a:xfrm rot="6551349" flipH="1">
            <a:off x="9991857" y="-1008873"/>
            <a:ext cx="3859827" cy="345776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21" name="Google Shape;421;p7"/>
          <p:cNvGrpSpPr/>
          <p:nvPr/>
        </p:nvGrpSpPr>
        <p:grpSpPr>
          <a:xfrm rot="8100046">
            <a:off x="10896930" y="-610201"/>
            <a:ext cx="1792489" cy="2660436"/>
            <a:chOff x="272875" y="1527563"/>
            <a:chExt cx="255950" cy="455000"/>
          </a:xfrm>
        </p:grpSpPr>
        <p:sp>
          <p:nvSpPr>
            <p:cNvPr id="422" name="Google Shape;422;p7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3" name="Google Shape;423;p7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4" name="Google Shape;424;p7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5" name="Google Shape;425;p7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6" name="Google Shape;426;p7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7" name="Google Shape;427;p7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8" name="Google Shape;428;p7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9" name="Google Shape;429;p7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0" name="Google Shape;430;p7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1" name="Google Shape;431;p7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2" name="Google Shape;432;p7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3" name="Google Shape;433;p7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4" name="Google Shape;434;p7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5" name="Google Shape;435;p7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6" name="Google Shape;436;p7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7" name="Google Shape;437;p7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8" name="Google Shape;438;p7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9" name="Google Shape;439;p7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0" name="Google Shape;440;p7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1" name="Google Shape;441;p7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2" name="Google Shape;442;p7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3" name="Google Shape;443;p7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4" name="Google Shape;444;p7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5" name="Google Shape;445;p7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6" name="Google Shape;446;p7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7" name="Google Shape;447;p7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8" name="Google Shape;448;p7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9" name="Google Shape;449;p7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0" name="Google Shape;450;p7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1" name="Google Shape;451;p7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2" name="Google Shape;452;p7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3" name="Google Shape;453;p7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4" name="Google Shape;454;p7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5" name="Google Shape;455;p7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6" name="Google Shape;456;p7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457" name="Google Shape;457;p7"/>
          <p:cNvSpPr/>
          <p:nvPr/>
        </p:nvSpPr>
        <p:spPr>
          <a:xfrm rot="-6477098" flipH="1">
            <a:off x="-5284980" y="-4698794"/>
            <a:ext cx="6165239" cy="9675923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20" tIns="121820" rIns="121820" bIns="121820" anchor="ctr" anchorCtr="0">
            <a:noAutofit/>
          </a:bodyPr>
          <a:lstStyle/>
          <a:p>
            <a:endParaRPr sz="1900"/>
          </a:p>
        </p:txBody>
      </p:sp>
      <p:sp>
        <p:nvSpPr>
          <p:cNvPr id="458" name="Google Shape;458;p7"/>
          <p:cNvSpPr/>
          <p:nvPr/>
        </p:nvSpPr>
        <p:spPr>
          <a:xfrm rot="-7689947">
            <a:off x="10763135" y="6130723"/>
            <a:ext cx="3019985" cy="2887660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20" tIns="121820" rIns="121820" bIns="121820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1094511923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0" name="Google Shape;460;p8"/>
          <p:cNvPicPr preferRelativeResize="0"/>
          <p:nvPr/>
        </p:nvPicPr>
        <p:blipFill>
          <a:blip r:embed="rId2">
            <a:alphaModFix amt="74000"/>
          </a:blip>
          <a:stretch>
            <a:fillRect/>
          </a:stretch>
        </p:blipFill>
        <p:spPr>
          <a:xfrm rot="-10162003" flipH="1">
            <a:off x="401491" y="75521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461" name="Google Shape;461;p8"/>
          <p:cNvPicPr preferRelativeResize="0"/>
          <p:nvPr/>
        </p:nvPicPr>
        <p:blipFill>
          <a:blip r:embed="rId3">
            <a:alphaModFix amt="33000"/>
          </a:blip>
          <a:stretch>
            <a:fillRect/>
          </a:stretch>
        </p:blipFill>
        <p:spPr>
          <a:xfrm rot="10800000" flipH="1">
            <a:off x="3078824" y="5"/>
            <a:ext cx="8153165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62" name="Google Shape;462;p8"/>
          <p:cNvPicPr preferRelativeResize="0"/>
          <p:nvPr/>
        </p:nvPicPr>
        <p:blipFill>
          <a:blip r:embed="rId4">
            <a:alphaModFix amt="58000"/>
          </a:blip>
          <a:stretch>
            <a:fillRect/>
          </a:stretch>
        </p:blipFill>
        <p:spPr>
          <a:xfrm rot="-8962532">
            <a:off x="10071847" y="3136699"/>
            <a:ext cx="1950408" cy="4678872"/>
          </a:xfrm>
          <a:prstGeom prst="rect">
            <a:avLst/>
          </a:prstGeom>
          <a:noFill/>
          <a:ln>
            <a:noFill/>
          </a:ln>
        </p:spPr>
      </p:pic>
      <p:pic>
        <p:nvPicPr>
          <p:cNvPr id="463" name="Google Shape;463;p8"/>
          <p:cNvPicPr preferRelativeResize="0"/>
          <p:nvPr/>
        </p:nvPicPr>
        <p:blipFill>
          <a:blip r:embed="rId5">
            <a:alphaModFix amt="62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sp>
        <p:nvSpPr>
          <p:cNvPr id="464" name="Google Shape;464;p8"/>
          <p:cNvSpPr/>
          <p:nvPr/>
        </p:nvSpPr>
        <p:spPr>
          <a:xfrm rot="-6681487">
            <a:off x="10725869" y="3454541"/>
            <a:ext cx="3020031" cy="2887704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20" tIns="121820" rIns="121820" bIns="121820" anchor="ctr" anchorCtr="0">
            <a:noAutofit/>
          </a:bodyPr>
          <a:lstStyle/>
          <a:p>
            <a:endParaRPr sz="1900"/>
          </a:p>
        </p:txBody>
      </p:sp>
      <p:grpSp>
        <p:nvGrpSpPr>
          <p:cNvPr id="465" name="Google Shape;465;p8"/>
          <p:cNvGrpSpPr/>
          <p:nvPr/>
        </p:nvGrpSpPr>
        <p:grpSpPr>
          <a:xfrm rot="8100046">
            <a:off x="-16037" y="4600883"/>
            <a:ext cx="1792489" cy="2660436"/>
            <a:chOff x="272875" y="1527563"/>
            <a:chExt cx="255950" cy="455000"/>
          </a:xfrm>
        </p:grpSpPr>
        <p:sp>
          <p:nvSpPr>
            <p:cNvPr id="466" name="Google Shape;466;p8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67" name="Google Shape;467;p8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68" name="Google Shape;468;p8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69" name="Google Shape;469;p8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0" name="Google Shape;470;p8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1" name="Google Shape;471;p8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2" name="Google Shape;472;p8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3" name="Google Shape;473;p8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4" name="Google Shape;474;p8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5" name="Google Shape;475;p8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8" name="Google Shape;478;p8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9" name="Google Shape;479;p8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0" name="Google Shape;480;p8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1" name="Google Shape;481;p8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7" name="Google Shape;497;p8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grpSp>
        <p:nvGrpSpPr>
          <p:cNvPr id="501" name="Google Shape;501;p8"/>
          <p:cNvGrpSpPr/>
          <p:nvPr/>
        </p:nvGrpSpPr>
        <p:grpSpPr>
          <a:xfrm rot="-987768">
            <a:off x="10335795" y="-355038"/>
            <a:ext cx="1792479" cy="2660411"/>
            <a:chOff x="272875" y="1527563"/>
            <a:chExt cx="255950" cy="455000"/>
          </a:xfrm>
        </p:grpSpPr>
        <p:sp>
          <p:nvSpPr>
            <p:cNvPr id="502" name="Google Shape;502;p8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4" name="Google Shape;504;p8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5" name="Google Shape;505;p8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7" name="Google Shape;507;p8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8" name="Google Shape;508;p8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9" name="Google Shape;509;p8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0" name="Google Shape;510;p8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1" name="Google Shape;511;p8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2" name="Google Shape;512;p8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3" name="Google Shape;513;p8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4" name="Google Shape;514;p8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5" name="Google Shape;515;p8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6" name="Google Shape;516;p8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7" name="Google Shape;517;p8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8" name="Google Shape;518;p8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9" name="Google Shape;519;p8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0" name="Google Shape;520;p8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1" name="Google Shape;521;p8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2" name="Google Shape;522;p8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3" name="Google Shape;523;p8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4" name="Google Shape;524;p8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5" name="Google Shape;525;p8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6" name="Google Shape;526;p8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7" name="Google Shape;527;p8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8" name="Google Shape;528;p8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9" name="Google Shape;529;p8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30" name="Google Shape;530;p8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31" name="Google Shape;531;p8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32" name="Google Shape;532;p8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33" name="Google Shape;533;p8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34" name="Google Shape;534;p8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35" name="Google Shape;535;p8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36" name="Google Shape;536;p8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537" name="Google Shape;537;p8"/>
          <p:cNvPicPr preferRelativeResize="0"/>
          <p:nvPr/>
        </p:nvPicPr>
        <p:blipFill>
          <a:blip r:embed="rId6">
            <a:alphaModFix amt="62000"/>
          </a:blip>
          <a:stretch>
            <a:fillRect/>
          </a:stretch>
        </p:blipFill>
        <p:spPr>
          <a:xfrm rot="5400000">
            <a:off x="1405938" y="-445895"/>
            <a:ext cx="5966183" cy="6858003"/>
          </a:xfrm>
          <a:prstGeom prst="rect">
            <a:avLst/>
          </a:prstGeom>
          <a:noFill/>
          <a:ln>
            <a:noFill/>
          </a:ln>
        </p:spPr>
      </p:pic>
      <p:sp>
        <p:nvSpPr>
          <p:cNvPr id="538" name="Google Shape;538;p8"/>
          <p:cNvSpPr txBox="1">
            <a:spLocks noGrp="1"/>
          </p:cNvSpPr>
          <p:nvPr>
            <p:ph type="title"/>
          </p:nvPr>
        </p:nvSpPr>
        <p:spPr>
          <a:xfrm>
            <a:off x="1850800" y="1742800"/>
            <a:ext cx="8490400" cy="33724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8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539" name="Google Shape;539;p8"/>
          <p:cNvSpPr/>
          <p:nvPr/>
        </p:nvSpPr>
        <p:spPr>
          <a:xfrm rot="231922" flipH="1">
            <a:off x="-1585658" y="-4620776"/>
            <a:ext cx="6165251" cy="967593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20" tIns="121820" rIns="121820" bIns="121820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3758412058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1" name="Google Shape;541;p9"/>
          <p:cNvSpPr txBox="1">
            <a:spLocks noGrp="1"/>
          </p:cNvSpPr>
          <p:nvPr>
            <p:ph type="subTitle" idx="1"/>
          </p:nvPr>
        </p:nvSpPr>
        <p:spPr>
          <a:xfrm flipH="1">
            <a:off x="6730533" y="3476089"/>
            <a:ext cx="4490400" cy="14176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2" name="Google Shape;542;p9"/>
          <p:cNvSpPr txBox="1">
            <a:spLocks noGrp="1"/>
          </p:cNvSpPr>
          <p:nvPr>
            <p:ph type="ctrTitle"/>
          </p:nvPr>
        </p:nvSpPr>
        <p:spPr>
          <a:xfrm flipH="1">
            <a:off x="6095867" y="2263732"/>
            <a:ext cx="5147200" cy="12456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9pPr>
          </a:lstStyle>
          <a:p>
            <a:endParaRPr/>
          </a:p>
        </p:txBody>
      </p:sp>
      <p:pic>
        <p:nvPicPr>
          <p:cNvPr id="543" name="Google Shape;543;p9"/>
          <p:cNvPicPr preferRelativeResize="0"/>
          <p:nvPr/>
        </p:nvPicPr>
        <p:blipFill>
          <a:blip r:embed="rId2">
            <a:alphaModFix amt="65000"/>
          </a:blip>
          <a:stretch>
            <a:fillRect/>
          </a:stretch>
        </p:blipFill>
        <p:spPr>
          <a:xfrm>
            <a:off x="8664000" y="4775165"/>
            <a:ext cx="4587200" cy="3786835"/>
          </a:xfrm>
          <a:prstGeom prst="rect">
            <a:avLst/>
          </a:prstGeom>
          <a:noFill/>
          <a:ln>
            <a:noFill/>
          </a:ln>
        </p:spPr>
      </p:pic>
      <p:sp>
        <p:nvSpPr>
          <p:cNvPr id="544" name="Google Shape;544;p9"/>
          <p:cNvSpPr/>
          <p:nvPr/>
        </p:nvSpPr>
        <p:spPr>
          <a:xfrm rot="-2569776">
            <a:off x="10366634" y="-1357197"/>
            <a:ext cx="3020057" cy="2887729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20" tIns="121820" rIns="121820" bIns="121820" anchor="ctr" anchorCtr="0">
            <a:noAutofit/>
          </a:bodyPr>
          <a:lstStyle/>
          <a:p>
            <a:endParaRPr sz="1900"/>
          </a:p>
        </p:txBody>
      </p:sp>
      <p:grpSp>
        <p:nvGrpSpPr>
          <p:cNvPr id="545" name="Google Shape;545;p9"/>
          <p:cNvGrpSpPr/>
          <p:nvPr/>
        </p:nvGrpSpPr>
        <p:grpSpPr>
          <a:xfrm rot="-6629356">
            <a:off x="9993724" y="4701471"/>
            <a:ext cx="1792461" cy="3292896"/>
            <a:chOff x="272875" y="1419395"/>
            <a:chExt cx="255950" cy="563168"/>
          </a:xfrm>
        </p:grpSpPr>
        <p:sp>
          <p:nvSpPr>
            <p:cNvPr id="546" name="Google Shape;546;p9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47" name="Google Shape;547;p9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48" name="Google Shape;548;p9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49" name="Google Shape;549;p9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0" name="Google Shape;550;p9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1" name="Google Shape;551;p9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2" name="Google Shape;552;p9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3" name="Google Shape;553;p9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4" name="Google Shape;554;p9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5" name="Google Shape;555;p9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6" name="Google Shape;556;p9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7" name="Google Shape;557;p9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8" name="Google Shape;558;p9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9" name="Google Shape;559;p9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0" name="Google Shape;560;p9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1" name="Google Shape;561;p9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2" name="Google Shape;562;p9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3" name="Google Shape;563;p9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4" name="Google Shape;564;p9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5" name="Google Shape;565;p9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6" name="Google Shape;566;p9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7" name="Google Shape;567;p9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8" name="Google Shape;568;p9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9" name="Google Shape;569;p9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0" name="Google Shape;570;p9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1" name="Google Shape;571;p9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2" name="Google Shape;572;p9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3" name="Google Shape;573;p9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4" name="Google Shape;574;p9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5" name="Google Shape;575;p9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6" name="Google Shape;576;p9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7" name="Google Shape;577;p9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8" name="Google Shape;578;p9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9" name="Google Shape;579;p9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80" name="Google Shape;580;p9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581" name="Google Shape;581;p9"/>
          <p:cNvPicPr preferRelativeResize="0"/>
          <p:nvPr/>
        </p:nvPicPr>
        <p:blipFill>
          <a:blip r:embed="rId3">
            <a:alphaModFix amt="82000"/>
          </a:blip>
          <a:stretch>
            <a:fillRect/>
          </a:stretch>
        </p:blipFill>
        <p:spPr>
          <a:xfrm rot="-5400005">
            <a:off x="-1461913" y="-1279335"/>
            <a:ext cx="4843833" cy="3998701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00274147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1902000" y="1507567"/>
            <a:ext cx="8388000" cy="2736800"/>
          </a:xfrm>
          <a:prstGeom prst="rect">
            <a:avLst/>
          </a:prstGeom>
        </p:spPr>
        <p:txBody>
          <a:bodyPr spcFirstLastPara="1" wrap="square" lIns="121801" tIns="121801" rIns="121801" bIns="121801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8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960000" y="4293633"/>
            <a:ext cx="10272000" cy="1056800"/>
          </a:xfrm>
          <a:prstGeom prst="rect">
            <a:avLst/>
          </a:prstGeom>
        </p:spPr>
        <p:txBody>
          <a:bodyPr spcFirstLastPara="1" wrap="square" lIns="121801" tIns="121801" rIns="121801" bIns="121801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pic>
        <p:nvPicPr>
          <p:cNvPr id="11" name="Google Shape;11;p2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1326165" flipH="1">
            <a:off x="-1771924" y="-1243423"/>
            <a:ext cx="4396519" cy="3035512"/>
          </a:xfrm>
          <a:prstGeom prst="rect">
            <a:avLst/>
          </a:prstGeom>
          <a:noFill/>
          <a:ln>
            <a:noFill/>
          </a:ln>
        </p:spPr>
      </p:pic>
      <p:pic>
        <p:nvPicPr>
          <p:cNvPr id="12" name="Google Shape;12;p2"/>
          <p:cNvPicPr preferRelativeResize="0"/>
          <p:nvPr/>
        </p:nvPicPr>
        <p:blipFill>
          <a:blip r:embed="rId3">
            <a:alphaModFix amt="64000"/>
          </a:blip>
          <a:stretch>
            <a:fillRect/>
          </a:stretch>
        </p:blipFill>
        <p:spPr>
          <a:xfrm rot="2440329">
            <a:off x="9154549" y="-948365"/>
            <a:ext cx="4789567" cy="40288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3" name="Google Shape;13;p2"/>
          <p:cNvPicPr preferRelativeResize="0"/>
          <p:nvPr/>
        </p:nvPicPr>
        <p:blipFill>
          <a:blip r:embed="rId4">
            <a:alphaModFix amt="67000"/>
          </a:blip>
          <a:stretch>
            <a:fillRect/>
          </a:stretch>
        </p:blipFill>
        <p:spPr>
          <a:xfrm rot="5400000" flipH="1">
            <a:off x="-2495613" y="-475433"/>
            <a:ext cx="3859833" cy="3457768"/>
          </a:xfrm>
          <a:prstGeom prst="rect">
            <a:avLst/>
          </a:prstGeom>
          <a:noFill/>
          <a:ln>
            <a:noFill/>
          </a:ln>
        </p:spPr>
      </p:pic>
      <p:pic>
        <p:nvPicPr>
          <p:cNvPr id="14" name="Google Shape;14;p2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1326165" flipH="1">
            <a:off x="-1185660" y="4574077"/>
            <a:ext cx="4396519" cy="3035512"/>
          </a:xfrm>
          <a:prstGeom prst="rect">
            <a:avLst/>
          </a:prstGeom>
          <a:noFill/>
          <a:ln>
            <a:noFill/>
          </a:ln>
        </p:spPr>
      </p:pic>
      <p:pic>
        <p:nvPicPr>
          <p:cNvPr id="15" name="Google Shape;15;p2"/>
          <p:cNvPicPr preferRelativeResize="0"/>
          <p:nvPr/>
        </p:nvPicPr>
        <p:blipFill>
          <a:blip r:embed="rId5">
            <a:alphaModFix amt="82000"/>
          </a:blip>
          <a:stretch>
            <a:fillRect/>
          </a:stretch>
        </p:blipFill>
        <p:spPr>
          <a:xfrm rot="10670981">
            <a:off x="9279817" y="4030032"/>
            <a:ext cx="4843833" cy="399870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" name="Google Shape;16;p2"/>
          <p:cNvGrpSpPr/>
          <p:nvPr/>
        </p:nvGrpSpPr>
        <p:grpSpPr>
          <a:xfrm rot="-2700000">
            <a:off x="509356" y="3734683"/>
            <a:ext cx="1792465" cy="3292904"/>
            <a:chOff x="272875" y="1419395"/>
            <a:chExt cx="255950" cy="563168"/>
          </a:xfrm>
        </p:grpSpPr>
        <p:sp>
          <p:nvSpPr>
            <p:cNvPr id="17" name="Google Shape;17;p2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grpSp>
        <p:nvGrpSpPr>
          <p:cNvPr id="52" name="Google Shape;52;p2"/>
          <p:cNvGrpSpPr/>
          <p:nvPr/>
        </p:nvGrpSpPr>
        <p:grpSpPr>
          <a:xfrm rot="-2700000">
            <a:off x="9482866" y="-485754"/>
            <a:ext cx="1792465" cy="2660436"/>
            <a:chOff x="272875" y="1527563"/>
            <a:chExt cx="255950" cy="455000"/>
          </a:xfrm>
        </p:grpSpPr>
        <p:sp>
          <p:nvSpPr>
            <p:cNvPr id="53" name="Google Shape;53;p2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88" name="Google Shape;88;p2"/>
          <p:cNvSpPr/>
          <p:nvPr/>
        </p:nvSpPr>
        <p:spPr>
          <a:xfrm rot="10800000">
            <a:off x="6391468" y="6091833"/>
            <a:ext cx="3020109" cy="2887779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01" tIns="121801" rIns="121801" bIns="121801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350962268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" name="Google Shape;583;p10"/>
          <p:cNvSpPr txBox="1">
            <a:spLocks noGrp="1"/>
          </p:cNvSpPr>
          <p:nvPr>
            <p:ph type="title"/>
          </p:nvPr>
        </p:nvSpPr>
        <p:spPr>
          <a:xfrm>
            <a:off x="960000" y="4418733"/>
            <a:ext cx="10272000" cy="16732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4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59714220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5" name="Google Shape;585;p11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8456486" flipH="1">
            <a:off x="5618461" y="2245940"/>
            <a:ext cx="4396519" cy="3035517"/>
          </a:xfrm>
          <a:prstGeom prst="rect">
            <a:avLst/>
          </a:prstGeom>
          <a:noFill/>
          <a:ln>
            <a:noFill/>
          </a:ln>
        </p:spPr>
      </p:pic>
      <p:pic>
        <p:nvPicPr>
          <p:cNvPr id="586" name="Google Shape;586;p11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2773193" y="1700143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587" name="Google Shape;587;p11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9663874">
            <a:off x="-1109284" y="282473"/>
            <a:ext cx="12770637" cy="4755752"/>
          </a:xfrm>
          <a:prstGeom prst="rect">
            <a:avLst/>
          </a:prstGeom>
          <a:noFill/>
          <a:ln>
            <a:noFill/>
          </a:ln>
        </p:spPr>
      </p:pic>
      <p:sp>
        <p:nvSpPr>
          <p:cNvPr id="588" name="Google Shape;588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2077967"/>
            <a:ext cx="8768000" cy="2014800"/>
          </a:xfrm>
          <a:prstGeom prst="rect">
            <a:avLst/>
          </a:prstGeom>
        </p:spPr>
        <p:txBody>
          <a:bodyPr spcFirstLastPara="1" wrap="square" lIns="121820" tIns="121820" rIns="121820" bIns="121820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589" name="Google Shape;589;p11"/>
          <p:cNvSpPr txBox="1">
            <a:spLocks noGrp="1"/>
          </p:cNvSpPr>
          <p:nvPr>
            <p:ph type="subTitle" idx="1"/>
          </p:nvPr>
        </p:nvSpPr>
        <p:spPr>
          <a:xfrm>
            <a:off x="1712000" y="4092833"/>
            <a:ext cx="8768000" cy="951200"/>
          </a:xfrm>
          <a:prstGeom prst="rect">
            <a:avLst/>
          </a:prstGeom>
        </p:spPr>
        <p:txBody>
          <a:bodyPr spcFirstLastPara="1" wrap="square" lIns="121820" tIns="121820" rIns="121820" bIns="12182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00"/>
            </a:lvl9pPr>
          </a:lstStyle>
          <a:p>
            <a:endParaRPr/>
          </a:p>
        </p:txBody>
      </p:sp>
      <p:pic>
        <p:nvPicPr>
          <p:cNvPr id="590" name="Google Shape;590;p11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8456486" flipH="1">
            <a:off x="9669961" y="5569476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91" name="Google Shape;591;p11"/>
          <p:cNvGrpSpPr/>
          <p:nvPr/>
        </p:nvGrpSpPr>
        <p:grpSpPr>
          <a:xfrm rot="2700046">
            <a:off x="10698024" y="5013507"/>
            <a:ext cx="1792489" cy="2660436"/>
            <a:chOff x="272875" y="1527563"/>
            <a:chExt cx="255950" cy="455000"/>
          </a:xfrm>
        </p:grpSpPr>
        <p:sp>
          <p:nvSpPr>
            <p:cNvPr id="592" name="Google Shape;592;p11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3" name="Google Shape;593;p11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4" name="Google Shape;594;p11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5" name="Google Shape;595;p11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6" name="Google Shape;596;p11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7" name="Google Shape;597;p11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8" name="Google Shape;598;p11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9" name="Google Shape;599;p11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0" name="Google Shape;600;p11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1" name="Google Shape;601;p11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2" name="Google Shape;602;p11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3" name="Google Shape;603;p11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4" name="Google Shape;604;p11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5" name="Google Shape;605;p11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6" name="Google Shape;606;p11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7" name="Google Shape;607;p11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8" name="Google Shape;608;p11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9" name="Google Shape;609;p11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0" name="Google Shape;610;p11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1" name="Google Shape;611;p11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2" name="Google Shape;612;p11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3" name="Google Shape;613;p11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4" name="Google Shape;614;p11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5" name="Google Shape;615;p11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6" name="Google Shape;616;p11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7" name="Google Shape;617;p11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8" name="Google Shape;618;p11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9" name="Google Shape;619;p11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0" name="Google Shape;620;p11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1" name="Google Shape;621;p11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2" name="Google Shape;622;p11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3" name="Google Shape;623;p11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4" name="Google Shape;624;p11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5" name="Google Shape;625;p11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6" name="Google Shape;626;p11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627" name="Google Shape;627;p11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9663874">
            <a:off x="-4472237" y="-2370304"/>
            <a:ext cx="10141073" cy="377650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28" name="Google Shape;628;p11"/>
          <p:cNvGrpSpPr/>
          <p:nvPr/>
        </p:nvGrpSpPr>
        <p:grpSpPr>
          <a:xfrm rot="-7181356">
            <a:off x="633229" y="-1949910"/>
            <a:ext cx="1792475" cy="3292860"/>
            <a:chOff x="272875" y="1419395"/>
            <a:chExt cx="255950" cy="563168"/>
          </a:xfrm>
        </p:grpSpPr>
        <p:sp>
          <p:nvSpPr>
            <p:cNvPr id="629" name="Google Shape;629;p11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0" name="Google Shape;630;p11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1" name="Google Shape;631;p11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2" name="Google Shape;632;p11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3" name="Google Shape;633;p11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4" name="Google Shape;634;p11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5" name="Google Shape;635;p11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6" name="Google Shape;636;p11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7" name="Google Shape;637;p11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8" name="Google Shape;638;p11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9" name="Google Shape;639;p11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0" name="Google Shape;640;p11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1" name="Google Shape;641;p11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2" name="Google Shape;642;p11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3" name="Google Shape;643;p11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4" name="Google Shape;644;p11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5" name="Google Shape;645;p11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6" name="Google Shape;646;p11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7" name="Google Shape;647;p11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8" name="Google Shape;648;p11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9" name="Google Shape;649;p11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0" name="Google Shape;650;p11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1" name="Google Shape;651;p11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2" name="Google Shape;652;p11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3" name="Google Shape;653;p11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4" name="Google Shape;654;p11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5" name="Google Shape;655;p11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6" name="Google Shape;656;p11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7" name="Google Shape;657;p11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8" name="Google Shape;658;p11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9" name="Google Shape;659;p11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60" name="Google Shape;660;p11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61" name="Google Shape;661;p11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62" name="Google Shape;662;p11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63" name="Google Shape;663;p11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664" name="Google Shape;664;p11"/>
          <p:cNvSpPr/>
          <p:nvPr/>
        </p:nvSpPr>
        <p:spPr>
          <a:xfrm rot="3011561">
            <a:off x="9541156" y="6472428"/>
            <a:ext cx="1794449" cy="171582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1C5F6F"/>
          </a:solidFill>
          <a:ln>
            <a:noFill/>
          </a:ln>
        </p:spPr>
        <p:txBody>
          <a:bodyPr spcFirstLastPara="1" wrap="square" lIns="121820" tIns="121820" rIns="121820" bIns="121820" anchor="ctr" anchorCtr="0">
            <a:noAutofit/>
          </a:bodyPr>
          <a:lstStyle/>
          <a:p>
            <a:endParaRPr sz="1900"/>
          </a:p>
        </p:txBody>
      </p:sp>
      <p:sp>
        <p:nvSpPr>
          <p:cNvPr id="665" name="Google Shape;665;p11"/>
          <p:cNvSpPr/>
          <p:nvPr/>
        </p:nvSpPr>
        <p:spPr>
          <a:xfrm rot="-9900083">
            <a:off x="-1656999" y="2833908"/>
            <a:ext cx="4515928" cy="708772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820" tIns="121820" rIns="121820" bIns="121820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4075259774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66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28142801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8" name="Google Shape;668;p13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1538275" flipH="1">
            <a:off x="-1655945" y="-1313385"/>
            <a:ext cx="4396520" cy="3035513"/>
          </a:xfrm>
          <a:prstGeom prst="rect">
            <a:avLst/>
          </a:prstGeom>
          <a:noFill/>
          <a:ln>
            <a:noFill/>
          </a:ln>
        </p:spPr>
      </p:pic>
      <p:sp>
        <p:nvSpPr>
          <p:cNvPr id="669" name="Google Shape;669;p13"/>
          <p:cNvSpPr/>
          <p:nvPr/>
        </p:nvSpPr>
        <p:spPr>
          <a:xfrm rot="3011561">
            <a:off x="11299789" y="5773619"/>
            <a:ext cx="1794449" cy="171582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20" tIns="121820" rIns="121820" bIns="121820" anchor="ctr" anchorCtr="0">
            <a:noAutofit/>
          </a:bodyPr>
          <a:lstStyle/>
          <a:p>
            <a:endParaRPr sz="1900"/>
          </a:p>
        </p:txBody>
      </p:sp>
      <p:grpSp>
        <p:nvGrpSpPr>
          <p:cNvPr id="670" name="Google Shape;670;p13"/>
          <p:cNvGrpSpPr/>
          <p:nvPr/>
        </p:nvGrpSpPr>
        <p:grpSpPr>
          <a:xfrm rot="3559955">
            <a:off x="-56016" y="-841790"/>
            <a:ext cx="1792464" cy="2660443"/>
            <a:chOff x="272875" y="1527563"/>
            <a:chExt cx="255950" cy="455000"/>
          </a:xfrm>
        </p:grpSpPr>
        <p:sp>
          <p:nvSpPr>
            <p:cNvPr id="671" name="Google Shape;671;p1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2" name="Google Shape;672;p1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3" name="Google Shape;673;p1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4" name="Google Shape;674;p1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5" name="Google Shape;675;p1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6" name="Google Shape;676;p1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7" name="Google Shape;677;p1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8" name="Google Shape;678;p1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9" name="Google Shape;679;p1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0" name="Google Shape;680;p1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1" name="Google Shape;681;p1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2" name="Google Shape;682;p1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3" name="Google Shape;683;p1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4" name="Google Shape;684;p1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5" name="Google Shape;685;p1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6" name="Google Shape;686;p1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7" name="Google Shape;687;p13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8" name="Google Shape;688;p13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9" name="Google Shape;689;p1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0" name="Google Shape;690;p13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1" name="Google Shape;691;p1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2" name="Google Shape;692;p1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3" name="Google Shape;693;p1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4" name="Google Shape;694;p1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5" name="Google Shape;695;p1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6" name="Google Shape;696;p1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7" name="Google Shape;697;p1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8" name="Google Shape;698;p1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9" name="Google Shape;699;p1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00" name="Google Shape;700;p13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01" name="Google Shape;701;p1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02" name="Google Shape;702;p1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03" name="Google Shape;703;p1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04" name="Google Shape;704;p13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05" name="Google Shape;705;p13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706" name="Google Shape;706;p13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024386">
            <a:off x="9541657" y="-1524502"/>
            <a:ext cx="3859839" cy="3457772"/>
          </a:xfrm>
          <a:prstGeom prst="rect">
            <a:avLst/>
          </a:prstGeom>
          <a:noFill/>
          <a:ln>
            <a:noFill/>
          </a:ln>
        </p:spPr>
      </p:pic>
      <p:pic>
        <p:nvPicPr>
          <p:cNvPr id="707" name="Google Shape;707;p13"/>
          <p:cNvPicPr preferRelativeResize="0"/>
          <p:nvPr/>
        </p:nvPicPr>
        <p:blipFill>
          <a:blip r:embed="rId4">
            <a:alphaModFix amt="74000"/>
          </a:blip>
          <a:stretch>
            <a:fillRect/>
          </a:stretch>
        </p:blipFill>
        <p:spPr>
          <a:xfrm rot="-7120613" flipH="1">
            <a:off x="7074221" y="-2344465"/>
            <a:ext cx="3859835" cy="3457769"/>
          </a:xfrm>
          <a:prstGeom prst="rect">
            <a:avLst/>
          </a:prstGeom>
          <a:noFill/>
          <a:ln>
            <a:noFill/>
          </a:ln>
        </p:spPr>
      </p:pic>
      <p:sp>
        <p:nvSpPr>
          <p:cNvPr id="708" name="Google Shape;708;p13"/>
          <p:cNvSpPr txBox="1">
            <a:spLocks noGrp="1"/>
          </p:cNvSpPr>
          <p:nvPr>
            <p:ph type="title" hasCustomPrompt="1"/>
          </p:nvPr>
        </p:nvSpPr>
        <p:spPr>
          <a:xfrm>
            <a:off x="4226708" y="4556535"/>
            <a:ext cx="1382400" cy="770400"/>
          </a:xfrm>
          <a:prstGeom prst="rect">
            <a:avLst/>
          </a:prstGeom>
          <a:noFill/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09" name="Google Shape;709;p13"/>
          <p:cNvSpPr txBox="1">
            <a:spLocks noGrp="1"/>
          </p:cNvSpPr>
          <p:nvPr>
            <p:ph type="title" idx="2" hasCustomPrompt="1"/>
          </p:nvPr>
        </p:nvSpPr>
        <p:spPr>
          <a:xfrm>
            <a:off x="7582057" y="4556535"/>
            <a:ext cx="1382400" cy="770400"/>
          </a:xfrm>
          <a:prstGeom prst="rect">
            <a:avLst/>
          </a:prstGeom>
          <a:noFill/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10" name="Google Shape;710;p13"/>
          <p:cNvSpPr txBox="1">
            <a:spLocks noGrp="1"/>
          </p:cNvSpPr>
          <p:nvPr>
            <p:ph type="title" idx="3" hasCustomPrompt="1"/>
          </p:nvPr>
        </p:nvSpPr>
        <p:spPr>
          <a:xfrm>
            <a:off x="7596701" y="2222667"/>
            <a:ext cx="1382400" cy="770400"/>
          </a:xfrm>
          <a:prstGeom prst="rect">
            <a:avLst/>
          </a:prstGeom>
          <a:noFill/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11" name="Google Shape;711;p13"/>
          <p:cNvSpPr txBox="1">
            <a:spLocks noGrp="1"/>
          </p:cNvSpPr>
          <p:nvPr>
            <p:ph type="title" idx="4" hasCustomPrompt="1"/>
          </p:nvPr>
        </p:nvSpPr>
        <p:spPr>
          <a:xfrm>
            <a:off x="849709" y="4592268"/>
            <a:ext cx="1382400" cy="770400"/>
          </a:xfrm>
          <a:prstGeom prst="rect">
            <a:avLst/>
          </a:prstGeom>
          <a:noFill/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12" name="Google Shape;712;p13"/>
          <p:cNvSpPr txBox="1">
            <a:spLocks noGrp="1"/>
          </p:cNvSpPr>
          <p:nvPr>
            <p:ph type="title" idx="5" hasCustomPrompt="1"/>
          </p:nvPr>
        </p:nvSpPr>
        <p:spPr>
          <a:xfrm>
            <a:off x="849709" y="2222667"/>
            <a:ext cx="1382400" cy="770400"/>
          </a:xfrm>
          <a:prstGeom prst="rect">
            <a:avLst/>
          </a:prstGeom>
          <a:noFill/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13" name="Google Shape;713;p13"/>
          <p:cNvSpPr txBox="1">
            <a:spLocks noGrp="1"/>
          </p:cNvSpPr>
          <p:nvPr>
            <p:ph type="title" idx="6" hasCustomPrompt="1"/>
          </p:nvPr>
        </p:nvSpPr>
        <p:spPr>
          <a:xfrm>
            <a:off x="4226708" y="2222667"/>
            <a:ext cx="1382400" cy="770400"/>
          </a:xfrm>
          <a:prstGeom prst="rect">
            <a:avLst/>
          </a:prstGeom>
          <a:noFill/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14" name="Google Shape;714;p13"/>
          <p:cNvSpPr txBox="1">
            <a:spLocks noGrp="1"/>
          </p:cNvSpPr>
          <p:nvPr>
            <p:ph type="ctrTitle" idx="7"/>
          </p:nvPr>
        </p:nvSpPr>
        <p:spPr>
          <a:xfrm>
            <a:off x="5546997" y="4356533"/>
            <a:ext cx="2428000" cy="600000"/>
          </a:xfrm>
          <a:prstGeom prst="rect">
            <a:avLst/>
          </a:prstGeom>
        </p:spPr>
        <p:txBody>
          <a:bodyPr spcFirstLastPara="1" wrap="square" lIns="121820" tIns="121820" rIns="121820" bIns="12182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715" name="Google Shape;715;p13"/>
          <p:cNvSpPr txBox="1">
            <a:spLocks noGrp="1"/>
          </p:cNvSpPr>
          <p:nvPr>
            <p:ph type="subTitle" idx="1"/>
          </p:nvPr>
        </p:nvSpPr>
        <p:spPr>
          <a:xfrm>
            <a:off x="5546996" y="4763861"/>
            <a:ext cx="2428000" cy="1090400"/>
          </a:xfrm>
          <a:prstGeom prst="rect">
            <a:avLst/>
          </a:prstGeom>
        </p:spPr>
        <p:txBody>
          <a:bodyPr spcFirstLastPara="1" wrap="square" lIns="121820" tIns="121820" rIns="121820" bIns="12182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6" name="Google Shape;716;p13"/>
          <p:cNvSpPr txBox="1">
            <a:spLocks noGrp="1"/>
          </p:cNvSpPr>
          <p:nvPr>
            <p:ph type="ctrTitle" idx="8"/>
          </p:nvPr>
        </p:nvSpPr>
        <p:spPr>
          <a:xfrm>
            <a:off x="8917841" y="4356533"/>
            <a:ext cx="2428000" cy="600000"/>
          </a:xfrm>
          <a:prstGeom prst="rect">
            <a:avLst/>
          </a:prstGeom>
        </p:spPr>
        <p:txBody>
          <a:bodyPr spcFirstLastPara="1" wrap="square" lIns="121820" tIns="121820" rIns="121820" bIns="12182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717" name="Google Shape;717;p13"/>
          <p:cNvSpPr txBox="1">
            <a:spLocks noGrp="1"/>
          </p:cNvSpPr>
          <p:nvPr>
            <p:ph type="subTitle" idx="9"/>
          </p:nvPr>
        </p:nvSpPr>
        <p:spPr>
          <a:xfrm>
            <a:off x="8917837" y="4763861"/>
            <a:ext cx="2428000" cy="1090400"/>
          </a:xfrm>
          <a:prstGeom prst="rect">
            <a:avLst/>
          </a:prstGeom>
        </p:spPr>
        <p:txBody>
          <a:bodyPr spcFirstLastPara="1" wrap="square" lIns="121820" tIns="121820" rIns="121820" bIns="12182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8" name="Google Shape;718;p13"/>
          <p:cNvSpPr/>
          <p:nvPr/>
        </p:nvSpPr>
        <p:spPr>
          <a:xfrm>
            <a:off x="1533606" y="3601207"/>
            <a:ext cx="3367" cy="33"/>
          </a:xfrm>
          <a:custGeom>
            <a:avLst/>
            <a:gdLst/>
            <a:ahLst/>
            <a:cxnLst/>
            <a:rect l="l" t="t" r="r" b="b"/>
            <a:pathLst>
              <a:path w="101" h="1" extrusionOk="0">
                <a:moveTo>
                  <a:pt x="101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CEF2F0"/>
          </a:solidFill>
          <a:ln>
            <a:noFill/>
          </a:ln>
        </p:spPr>
        <p:txBody>
          <a:bodyPr spcFirstLastPara="1" wrap="square" lIns="121820" tIns="121820" rIns="121820" bIns="121820" anchor="ctr" anchorCtr="0">
            <a:noAutofit/>
          </a:bodyPr>
          <a:lstStyle/>
          <a:p>
            <a:endParaRPr sz="1900">
              <a:solidFill>
                <a:srgbClr val="630742"/>
              </a:solidFill>
            </a:endParaRPr>
          </a:p>
        </p:txBody>
      </p:sp>
      <p:sp>
        <p:nvSpPr>
          <p:cNvPr id="719" name="Google Shape;719;p13"/>
          <p:cNvSpPr txBox="1">
            <a:spLocks noGrp="1"/>
          </p:cNvSpPr>
          <p:nvPr>
            <p:ph type="ctrTitle" idx="13"/>
          </p:nvPr>
        </p:nvSpPr>
        <p:spPr>
          <a:xfrm>
            <a:off x="8918200" y="1986733"/>
            <a:ext cx="2428000" cy="600000"/>
          </a:xfrm>
          <a:prstGeom prst="rect">
            <a:avLst/>
          </a:prstGeom>
        </p:spPr>
        <p:txBody>
          <a:bodyPr spcFirstLastPara="1" wrap="square" lIns="121820" tIns="121820" rIns="121820" bIns="12182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720" name="Google Shape;720;p13"/>
          <p:cNvSpPr txBox="1">
            <a:spLocks noGrp="1"/>
          </p:cNvSpPr>
          <p:nvPr>
            <p:ph type="subTitle" idx="14"/>
          </p:nvPr>
        </p:nvSpPr>
        <p:spPr>
          <a:xfrm>
            <a:off x="8918220" y="2388733"/>
            <a:ext cx="2428000" cy="1065600"/>
          </a:xfrm>
          <a:prstGeom prst="rect">
            <a:avLst/>
          </a:prstGeom>
        </p:spPr>
        <p:txBody>
          <a:bodyPr spcFirstLastPara="1" wrap="square" lIns="121820" tIns="121820" rIns="121820" bIns="12182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1" name="Google Shape;721;p13"/>
          <p:cNvSpPr txBox="1">
            <a:spLocks noGrp="1"/>
          </p:cNvSpPr>
          <p:nvPr>
            <p:ph type="ctrTitle" idx="15"/>
          </p:nvPr>
        </p:nvSpPr>
        <p:spPr>
          <a:xfrm>
            <a:off x="2163557" y="4356533"/>
            <a:ext cx="2428000" cy="600000"/>
          </a:xfrm>
          <a:prstGeom prst="rect">
            <a:avLst/>
          </a:prstGeom>
        </p:spPr>
        <p:txBody>
          <a:bodyPr spcFirstLastPara="1" wrap="square" lIns="121820" tIns="121820" rIns="121820" bIns="12182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722" name="Google Shape;722;p13"/>
          <p:cNvSpPr txBox="1">
            <a:spLocks noGrp="1"/>
          </p:cNvSpPr>
          <p:nvPr>
            <p:ph type="subTitle" idx="16"/>
          </p:nvPr>
        </p:nvSpPr>
        <p:spPr>
          <a:xfrm>
            <a:off x="2163559" y="4763861"/>
            <a:ext cx="2428000" cy="1090400"/>
          </a:xfrm>
          <a:prstGeom prst="rect">
            <a:avLst/>
          </a:prstGeom>
        </p:spPr>
        <p:txBody>
          <a:bodyPr spcFirstLastPara="1" wrap="square" lIns="121820" tIns="121820" rIns="121820" bIns="12182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3" name="Google Shape;723;p13"/>
          <p:cNvSpPr txBox="1">
            <a:spLocks noGrp="1"/>
          </p:cNvSpPr>
          <p:nvPr>
            <p:ph type="ctrTitle" idx="17"/>
          </p:nvPr>
        </p:nvSpPr>
        <p:spPr>
          <a:xfrm>
            <a:off x="2163557" y="1986733"/>
            <a:ext cx="2428000" cy="600000"/>
          </a:xfrm>
          <a:prstGeom prst="rect">
            <a:avLst/>
          </a:prstGeom>
        </p:spPr>
        <p:txBody>
          <a:bodyPr spcFirstLastPara="1" wrap="square" lIns="121820" tIns="121820" rIns="121820" bIns="12182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724" name="Google Shape;724;p13"/>
          <p:cNvSpPr txBox="1">
            <a:spLocks noGrp="1"/>
          </p:cNvSpPr>
          <p:nvPr>
            <p:ph type="subTitle" idx="18"/>
          </p:nvPr>
        </p:nvSpPr>
        <p:spPr>
          <a:xfrm>
            <a:off x="2163559" y="2388733"/>
            <a:ext cx="2428000" cy="1065600"/>
          </a:xfrm>
          <a:prstGeom prst="rect">
            <a:avLst/>
          </a:prstGeom>
        </p:spPr>
        <p:txBody>
          <a:bodyPr spcFirstLastPara="1" wrap="square" lIns="121820" tIns="121820" rIns="121820" bIns="12182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5" name="Google Shape;725;p13"/>
          <p:cNvSpPr txBox="1">
            <a:spLocks noGrp="1"/>
          </p:cNvSpPr>
          <p:nvPr>
            <p:ph type="ctrTitle" idx="19"/>
          </p:nvPr>
        </p:nvSpPr>
        <p:spPr>
          <a:xfrm>
            <a:off x="5546991" y="1986733"/>
            <a:ext cx="2428000" cy="600000"/>
          </a:xfrm>
          <a:prstGeom prst="rect">
            <a:avLst/>
          </a:prstGeom>
        </p:spPr>
        <p:txBody>
          <a:bodyPr spcFirstLastPara="1" wrap="square" lIns="121820" tIns="121820" rIns="121820" bIns="12182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726" name="Google Shape;726;p13"/>
          <p:cNvSpPr txBox="1">
            <a:spLocks noGrp="1"/>
          </p:cNvSpPr>
          <p:nvPr>
            <p:ph type="subTitle" idx="20"/>
          </p:nvPr>
        </p:nvSpPr>
        <p:spPr>
          <a:xfrm>
            <a:off x="5547011" y="2388733"/>
            <a:ext cx="2428000" cy="1065600"/>
          </a:xfrm>
          <a:prstGeom prst="rect">
            <a:avLst/>
          </a:prstGeom>
        </p:spPr>
        <p:txBody>
          <a:bodyPr spcFirstLastPara="1" wrap="square" lIns="121820" tIns="121820" rIns="121820" bIns="12182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7" name="Google Shape;727;p13"/>
          <p:cNvSpPr txBox="1">
            <a:spLocks noGrp="1"/>
          </p:cNvSpPr>
          <p:nvPr>
            <p:ph type="ctrTitle" idx="21"/>
          </p:nvPr>
        </p:nvSpPr>
        <p:spPr>
          <a:xfrm>
            <a:off x="960000" y="456699"/>
            <a:ext cx="10272000" cy="770400"/>
          </a:xfrm>
          <a:prstGeom prst="rect">
            <a:avLst/>
          </a:prstGeom>
        </p:spPr>
        <p:txBody>
          <a:bodyPr spcFirstLastPara="1" wrap="square" lIns="121820" tIns="121820" rIns="121820" bIns="12182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96890003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7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9" name="Google Shape;729;p14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399990" flipH="1">
            <a:off x="10274036" y="-797758"/>
            <a:ext cx="4396519" cy="303551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30" name="Google Shape;730;p14"/>
          <p:cNvGrpSpPr/>
          <p:nvPr/>
        </p:nvGrpSpPr>
        <p:grpSpPr>
          <a:xfrm rot="-987768">
            <a:off x="10335795" y="-355038"/>
            <a:ext cx="1792479" cy="2660411"/>
            <a:chOff x="272875" y="1527563"/>
            <a:chExt cx="255950" cy="455000"/>
          </a:xfrm>
        </p:grpSpPr>
        <p:sp>
          <p:nvSpPr>
            <p:cNvPr id="731" name="Google Shape;731;p14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2" name="Google Shape;732;p14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3" name="Google Shape;733;p14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4" name="Google Shape;734;p14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5" name="Google Shape;735;p14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6" name="Google Shape;736;p14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7" name="Google Shape;737;p14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8" name="Google Shape;738;p14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9" name="Google Shape;739;p14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0" name="Google Shape;740;p14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1" name="Google Shape;741;p14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2" name="Google Shape;742;p14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3" name="Google Shape;743;p14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4" name="Google Shape;744;p14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5" name="Google Shape;745;p14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6" name="Google Shape;746;p14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7" name="Google Shape;747;p14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8" name="Google Shape;748;p14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9" name="Google Shape;749;p14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0" name="Google Shape;750;p14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1" name="Google Shape;751;p14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2" name="Google Shape;752;p14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3" name="Google Shape;753;p14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4" name="Google Shape;754;p14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5" name="Google Shape;755;p14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6" name="Google Shape;756;p14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7" name="Google Shape;757;p14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8" name="Google Shape;758;p14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9" name="Google Shape;759;p14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60" name="Google Shape;760;p14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61" name="Google Shape;761;p14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62" name="Google Shape;762;p14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63" name="Google Shape;763;p14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64" name="Google Shape;764;p14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65" name="Google Shape;765;p14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766" name="Google Shape;766;p14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767" name="Google Shape;767;p14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363351">
            <a:off x="1070161" y="5722417"/>
            <a:ext cx="10141072" cy="3776511"/>
          </a:xfrm>
          <a:prstGeom prst="rect">
            <a:avLst/>
          </a:prstGeom>
          <a:noFill/>
          <a:ln>
            <a:noFill/>
          </a:ln>
        </p:spPr>
      </p:pic>
      <p:sp>
        <p:nvSpPr>
          <p:cNvPr id="768" name="Google Shape;768;p14"/>
          <p:cNvSpPr/>
          <p:nvPr/>
        </p:nvSpPr>
        <p:spPr>
          <a:xfrm rot="9899989">
            <a:off x="-778618" y="6166780"/>
            <a:ext cx="3020020" cy="288769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20" tIns="121820" rIns="121820" bIns="121820" anchor="ctr" anchorCtr="0">
            <a:noAutofit/>
          </a:bodyPr>
          <a:lstStyle/>
          <a:p>
            <a:endParaRPr sz="1900"/>
          </a:p>
        </p:txBody>
      </p:sp>
      <p:sp>
        <p:nvSpPr>
          <p:cNvPr id="769" name="Google Shape;769;p14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13288772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1" name="Google Shape;771;p15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8456486" flipH="1">
            <a:off x="9669961" y="5569476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72" name="Google Shape;772;p15"/>
          <p:cNvGrpSpPr/>
          <p:nvPr/>
        </p:nvGrpSpPr>
        <p:grpSpPr>
          <a:xfrm rot="2700046">
            <a:off x="10698024" y="5013507"/>
            <a:ext cx="1792489" cy="2660436"/>
            <a:chOff x="272875" y="1527563"/>
            <a:chExt cx="255950" cy="455000"/>
          </a:xfrm>
        </p:grpSpPr>
        <p:sp>
          <p:nvSpPr>
            <p:cNvPr id="773" name="Google Shape;773;p15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74" name="Google Shape;774;p15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75" name="Google Shape;775;p15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76" name="Google Shape;776;p15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77" name="Google Shape;777;p15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78" name="Google Shape;778;p15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79" name="Google Shape;779;p15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0" name="Google Shape;780;p15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1" name="Google Shape;781;p15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2" name="Google Shape;782;p15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3" name="Google Shape;783;p15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4" name="Google Shape;784;p15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5" name="Google Shape;785;p15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6" name="Google Shape;786;p15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7" name="Google Shape;787;p15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8" name="Google Shape;788;p15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9" name="Google Shape;789;p15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0" name="Google Shape;790;p15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1" name="Google Shape;791;p15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2" name="Google Shape;792;p15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3" name="Google Shape;793;p15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4" name="Google Shape;794;p15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5" name="Google Shape;795;p15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6" name="Google Shape;796;p15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7" name="Google Shape;797;p15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8" name="Google Shape;798;p15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9" name="Google Shape;799;p15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0" name="Google Shape;800;p15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1" name="Google Shape;801;p15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2" name="Google Shape;802;p15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3" name="Google Shape;803;p15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4" name="Google Shape;804;p15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5" name="Google Shape;805;p15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6" name="Google Shape;806;p15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7" name="Google Shape;807;p15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808" name="Google Shape;808;p15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10146557" y="-1463541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809" name="Google Shape;809;p15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9663874">
            <a:off x="-4472237" y="-2370304"/>
            <a:ext cx="10141073" cy="377650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10" name="Google Shape;810;p15"/>
          <p:cNvGrpSpPr/>
          <p:nvPr/>
        </p:nvGrpSpPr>
        <p:grpSpPr>
          <a:xfrm rot="-7181356">
            <a:off x="633229" y="-1949910"/>
            <a:ext cx="1792475" cy="3292860"/>
            <a:chOff x="272875" y="1419395"/>
            <a:chExt cx="255950" cy="563168"/>
          </a:xfrm>
        </p:grpSpPr>
        <p:sp>
          <p:nvSpPr>
            <p:cNvPr id="811" name="Google Shape;811;p15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2" name="Google Shape;812;p15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3" name="Google Shape;813;p15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4" name="Google Shape;814;p15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5" name="Google Shape;815;p15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6" name="Google Shape;816;p15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7" name="Google Shape;817;p15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8" name="Google Shape;818;p15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9" name="Google Shape;819;p15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0" name="Google Shape;820;p15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1" name="Google Shape;821;p15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2" name="Google Shape;822;p15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3" name="Google Shape;823;p15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4" name="Google Shape;824;p15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5" name="Google Shape;825;p15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6" name="Google Shape;826;p15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7" name="Google Shape;827;p15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8" name="Google Shape;828;p15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9" name="Google Shape;829;p15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0" name="Google Shape;830;p15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1" name="Google Shape;831;p15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2" name="Google Shape;832;p15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3" name="Google Shape;833;p15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4" name="Google Shape;834;p15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5" name="Google Shape;835;p15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6" name="Google Shape;836;p15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7" name="Google Shape;837;p15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8" name="Google Shape;838;p15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9" name="Google Shape;839;p15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40" name="Google Shape;840;p15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41" name="Google Shape;841;p15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42" name="Google Shape;842;p15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43" name="Google Shape;843;p15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44" name="Google Shape;844;p15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45" name="Google Shape;845;p15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846" name="Google Shape;846;p15"/>
          <p:cNvSpPr/>
          <p:nvPr/>
        </p:nvSpPr>
        <p:spPr>
          <a:xfrm rot="3011561">
            <a:off x="11179289" y="-1061984"/>
            <a:ext cx="1794449" cy="171582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20" tIns="121820" rIns="121820" bIns="121820" anchor="ctr" anchorCtr="0">
            <a:noAutofit/>
          </a:bodyPr>
          <a:lstStyle/>
          <a:p>
            <a:endParaRPr sz="1900"/>
          </a:p>
        </p:txBody>
      </p:sp>
      <p:sp>
        <p:nvSpPr>
          <p:cNvPr id="847" name="Google Shape;847;p15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19674467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49" name="Google Shape;849;p16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1555392" y="-1694293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50" name="Google Shape;850;p16"/>
          <p:cNvGrpSpPr/>
          <p:nvPr/>
        </p:nvGrpSpPr>
        <p:grpSpPr>
          <a:xfrm rot="-8099954">
            <a:off x="20587" y="-763246"/>
            <a:ext cx="1792489" cy="2660436"/>
            <a:chOff x="272875" y="1527563"/>
            <a:chExt cx="255950" cy="455000"/>
          </a:xfrm>
        </p:grpSpPr>
        <p:sp>
          <p:nvSpPr>
            <p:cNvPr id="851" name="Google Shape;851;p16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2" name="Google Shape;852;p16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3" name="Google Shape;853;p16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4" name="Google Shape;854;p16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5" name="Google Shape;855;p16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6" name="Google Shape;856;p16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7" name="Google Shape;857;p16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8" name="Google Shape;858;p16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9" name="Google Shape;859;p16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0" name="Google Shape;860;p16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1" name="Google Shape;861;p16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2" name="Google Shape;862;p16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3" name="Google Shape;863;p16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4" name="Google Shape;864;p16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5" name="Google Shape;865;p16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6" name="Google Shape;866;p16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7" name="Google Shape;867;p16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8" name="Google Shape;868;p16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9" name="Google Shape;869;p16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0" name="Google Shape;870;p16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1" name="Google Shape;871;p16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2" name="Google Shape;872;p16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3" name="Google Shape;873;p16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4" name="Google Shape;874;p16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5" name="Google Shape;875;p16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6" name="Google Shape;876;p16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7" name="Google Shape;877;p16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8" name="Google Shape;878;p16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9" name="Google Shape;879;p16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80" name="Google Shape;880;p16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81" name="Google Shape;881;p16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82" name="Google Shape;882;p16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83" name="Google Shape;883;p16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84" name="Google Shape;884;p16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85" name="Google Shape;885;p16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886" name="Google Shape;886;p16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10146557" y="-1463541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887" name="Google Shape;887;p16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10754694">
            <a:off x="3330637" y="5983035"/>
            <a:ext cx="10141079" cy="377650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88" name="Google Shape;888;p16"/>
          <p:cNvGrpSpPr/>
          <p:nvPr/>
        </p:nvGrpSpPr>
        <p:grpSpPr>
          <a:xfrm flipH="1">
            <a:off x="-832500" y="4650191"/>
            <a:ext cx="1792503" cy="3292879"/>
            <a:chOff x="272875" y="1419395"/>
            <a:chExt cx="255950" cy="563168"/>
          </a:xfrm>
        </p:grpSpPr>
        <p:sp>
          <p:nvSpPr>
            <p:cNvPr id="889" name="Google Shape;889;p16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0" name="Google Shape;890;p16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1" name="Google Shape;891;p16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2" name="Google Shape;892;p16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3" name="Google Shape;893;p16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4" name="Google Shape;894;p16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5" name="Google Shape;895;p16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6" name="Google Shape;896;p16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7" name="Google Shape;897;p16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8" name="Google Shape;898;p16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9" name="Google Shape;899;p16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0" name="Google Shape;900;p16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1" name="Google Shape;901;p16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2" name="Google Shape;902;p16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3" name="Google Shape;903;p16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4" name="Google Shape;904;p16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5" name="Google Shape;905;p16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6" name="Google Shape;906;p16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7" name="Google Shape;907;p16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8" name="Google Shape;908;p16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9" name="Google Shape;909;p16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0" name="Google Shape;910;p16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1" name="Google Shape;911;p16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2" name="Google Shape;912;p16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3" name="Google Shape;913;p16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4" name="Google Shape;914;p16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5" name="Google Shape;915;p16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6" name="Google Shape;916;p16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7" name="Google Shape;917;p16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8" name="Google Shape;918;p16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9" name="Google Shape;919;p16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20" name="Google Shape;920;p16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21" name="Google Shape;921;p16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22" name="Google Shape;922;p16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23" name="Google Shape;923;p16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924" name="Google Shape;924;p16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925" name="Google Shape;925;p16"/>
          <p:cNvSpPr/>
          <p:nvPr/>
        </p:nvSpPr>
        <p:spPr>
          <a:xfrm rot="231922" flipH="1">
            <a:off x="9959009" y="-8604976"/>
            <a:ext cx="6165251" cy="967593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20" tIns="121820" rIns="121820" bIns="121820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4054280326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7" name="Google Shape;927;p17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1555392" y="-1694293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28" name="Google Shape;928;p17"/>
          <p:cNvGrpSpPr/>
          <p:nvPr/>
        </p:nvGrpSpPr>
        <p:grpSpPr>
          <a:xfrm rot="-8099954">
            <a:off x="20587" y="-763246"/>
            <a:ext cx="1792489" cy="2660436"/>
            <a:chOff x="272875" y="1527563"/>
            <a:chExt cx="255950" cy="455000"/>
          </a:xfrm>
        </p:grpSpPr>
        <p:sp>
          <p:nvSpPr>
            <p:cNvPr id="929" name="Google Shape;929;p17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0" name="Google Shape;930;p17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1" name="Google Shape;931;p17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2" name="Google Shape;932;p17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3" name="Google Shape;933;p17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4" name="Google Shape;934;p17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5" name="Google Shape;935;p17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6" name="Google Shape;936;p17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7" name="Google Shape;937;p17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8" name="Google Shape;938;p17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9" name="Google Shape;939;p17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0" name="Google Shape;940;p17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1" name="Google Shape;941;p17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2" name="Google Shape;942;p17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3" name="Google Shape;943;p17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4" name="Google Shape;944;p17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5" name="Google Shape;945;p17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6" name="Google Shape;946;p17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7" name="Google Shape;947;p17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8" name="Google Shape;948;p17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9" name="Google Shape;949;p17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0" name="Google Shape;950;p17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1" name="Google Shape;951;p17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2" name="Google Shape;952;p17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3" name="Google Shape;953;p17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4" name="Google Shape;954;p17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5" name="Google Shape;955;p17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6" name="Google Shape;956;p17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7" name="Google Shape;957;p17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8" name="Google Shape;958;p17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9" name="Google Shape;959;p17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60" name="Google Shape;960;p17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61" name="Google Shape;961;p17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62" name="Google Shape;962;p17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63" name="Google Shape;963;p17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964" name="Google Shape;964;p17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10146557" y="-1463541"/>
            <a:ext cx="3859827" cy="3457761"/>
          </a:xfrm>
          <a:prstGeom prst="rect">
            <a:avLst/>
          </a:prstGeom>
          <a:noFill/>
          <a:ln>
            <a:noFill/>
          </a:ln>
        </p:spPr>
      </p:pic>
      <p:sp>
        <p:nvSpPr>
          <p:cNvPr id="965" name="Google Shape;965;p17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84078065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9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7" name="Google Shape;967;p18"/>
          <p:cNvGrpSpPr/>
          <p:nvPr/>
        </p:nvGrpSpPr>
        <p:grpSpPr>
          <a:xfrm>
            <a:off x="-2241034" y="-5632925"/>
            <a:ext cx="21573068" cy="18600449"/>
            <a:chOff x="-1680776" y="-4224695"/>
            <a:chExt cx="16179801" cy="13950337"/>
          </a:xfrm>
        </p:grpSpPr>
        <p:pic>
          <p:nvPicPr>
            <p:cNvPr id="968" name="Google Shape;968;p18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rot="-3224823">
              <a:off x="-140037" y="3490385"/>
              <a:ext cx="5882028" cy="48557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69" name="Google Shape;969;p18"/>
            <p:cNvPicPr preferRelativeResize="0"/>
            <p:nvPr/>
          </p:nvPicPr>
          <p:blipFill>
            <a:blip r:embed="rId3">
              <a:alphaModFix amt="56000"/>
            </a:blip>
            <a:stretch>
              <a:fillRect/>
            </a:stretch>
          </p:blipFill>
          <p:spPr>
            <a:xfrm rot="10800000" flipH="1">
              <a:off x="7048980" y="-1210521"/>
              <a:ext cx="6114874" cy="51435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70" name="Google Shape;970;p18"/>
            <p:cNvPicPr preferRelativeResize="0"/>
            <p:nvPr/>
          </p:nvPicPr>
          <p:blipFill>
            <a:blip r:embed="rId4">
              <a:alphaModFix amt="52000"/>
            </a:blip>
            <a:stretch>
              <a:fillRect/>
            </a:stretch>
          </p:blipFill>
          <p:spPr>
            <a:xfrm rot="5400000">
              <a:off x="5834261" y="-3262046"/>
              <a:ext cx="4474637" cy="5143502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71" name="Google Shape;971;p18"/>
            <p:cNvPicPr preferRelativeResize="0"/>
            <p:nvPr/>
          </p:nvPicPr>
          <p:blipFill>
            <a:blip r:embed="rId5">
              <a:alphaModFix amt="47000"/>
            </a:blip>
            <a:stretch>
              <a:fillRect/>
            </a:stretch>
          </p:blipFill>
          <p:spPr>
            <a:xfrm rot="-1342742">
              <a:off x="-977911" y="-3287812"/>
              <a:ext cx="5882021" cy="4855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72" name="Google Shape;972;p18"/>
            <p:cNvPicPr preferRelativeResize="0"/>
            <p:nvPr/>
          </p:nvPicPr>
          <p:blipFill>
            <a:blip r:embed="rId6">
              <a:alphaModFix amt="58000"/>
            </a:blip>
            <a:stretch>
              <a:fillRect/>
            </a:stretch>
          </p:blipFill>
          <p:spPr>
            <a:xfrm rot="10599510">
              <a:off x="-546556" y="1325195"/>
              <a:ext cx="1787179" cy="4287368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73" name="Google Shape;973;p18"/>
            <p:cNvPicPr preferRelativeResize="0"/>
            <p:nvPr/>
          </p:nvPicPr>
          <p:blipFill>
            <a:blip r:embed="rId7">
              <a:alphaModFix amt="45000"/>
            </a:blip>
            <a:stretch>
              <a:fillRect/>
            </a:stretch>
          </p:blipFill>
          <p:spPr>
            <a:xfrm rot="380280">
              <a:off x="6197600" y="3797979"/>
              <a:ext cx="8158655" cy="3038274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74" name="Google Shape;974;p18"/>
          <p:cNvSpPr txBox="1">
            <a:spLocks noGrp="1"/>
          </p:cNvSpPr>
          <p:nvPr>
            <p:ph type="title"/>
          </p:nvPr>
        </p:nvSpPr>
        <p:spPr>
          <a:xfrm>
            <a:off x="3053400" y="4101444"/>
            <a:ext cx="6085200" cy="7092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975" name="Google Shape;975;p18"/>
          <p:cNvSpPr txBox="1">
            <a:spLocks noGrp="1"/>
          </p:cNvSpPr>
          <p:nvPr>
            <p:ph type="subTitle" idx="1"/>
          </p:nvPr>
        </p:nvSpPr>
        <p:spPr>
          <a:xfrm>
            <a:off x="2140200" y="2062711"/>
            <a:ext cx="7911600" cy="24132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76" name="Google Shape;976;p18"/>
          <p:cNvGrpSpPr/>
          <p:nvPr/>
        </p:nvGrpSpPr>
        <p:grpSpPr>
          <a:xfrm rot="5400065">
            <a:off x="11556222" y="-1506452"/>
            <a:ext cx="1792503" cy="2660416"/>
            <a:chOff x="272875" y="1527563"/>
            <a:chExt cx="255950" cy="455000"/>
          </a:xfrm>
        </p:grpSpPr>
        <p:sp>
          <p:nvSpPr>
            <p:cNvPr id="977" name="Google Shape;977;p18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78" name="Google Shape;978;p18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79" name="Google Shape;979;p18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0" name="Google Shape;980;p18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1" name="Google Shape;981;p18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2" name="Google Shape;982;p18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3" name="Google Shape;983;p18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4" name="Google Shape;984;p18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5" name="Google Shape;985;p18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6" name="Google Shape;986;p18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7" name="Google Shape;987;p18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8" name="Google Shape;988;p18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9" name="Google Shape;989;p18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0" name="Google Shape;990;p18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1" name="Google Shape;991;p18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2" name="Google Shape;992;p18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3" name="Google Shape;993;p18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4" name="Google Shape;994;p18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5" name="Google Shape;995;p18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6" name="Google Shape;996;p18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7" name="Google Shape;997;p18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8" name="Google Shape;998;p18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9" name="Google Shape;999;p18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0" name="Google Shape;1000;p18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1" name="Google Shape;1001;p18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2" name="Google Shape;1002;p18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3" name="Google Shape;1003;p18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4" name="Google Shape;1004;p18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5" name="Google Shape;1005;p18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6" name="Google Shape;1006;p18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7" name="Google Shape;1007;p18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8" name="Google Shape;1008;p18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9" name="Google Shape;1009;p18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10" name="Google Shape;1010;p18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11" name="Google Shape;1011;p18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012" name="Google Shape;1012;p18"/>
          <p:cNvSpPr/>
          <p:nvPr/>
        </p:nvSpPr>
        <p:spPr>
          <a:xfrm rot="-7373435">
            <a:off x="-2024288" y="4037193"/>
            <a:ext cx="3020007" cy="2887680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20" tIns="121820" rIns="121820" bIns="121820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549408079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0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14" name="Google Shape;1014;p19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1541632" y="-1956213"/>
            <a:ext cx="4396519" cy="3035517"/>
          </a:xfrm>
          <a:prstGeom prst="rect">
            <a:avLst/>
          </a:prstGeom>
          <a:noFill/>
          <a:ln>
            <a:noFill/>
          </a:ln>
        </p:spPr>
      </p:pic>
      <p:pic>
        <p:nvPicPr>
          <p:cNvPr id="1015" name="Google Shape;1015;p19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16" name="Google Shape;1016;p19"/>
          <p:cNvGrpSpPr/>
          <p:nvPr/>
        </p:nvGrpSpPr>
        <p:grpSpPr>
          <a:xfrm rot="-8099954">
            <a:off x="34371" y="-1025166"/>
            <a:ext cx="1792489" cy="2660436"/>
            <a:chOff x="272875" y="1527563"/>
            <a:chExt cx="255950" cy="455000"/>
          </a:xfrm>
        </p:grpSpPr>
        <p:sp>
          <p:nvSpPr>
            <p:cNvPr id="1017" name="Google Shape;1017;p19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18" name="Google Shape;1018;p19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19" name="Google Shape;1019;p19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0" name="Google Shape;1020;p19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1" name="Google Shape;1021;p19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2" name="Google Shape;1022;p19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3" name="Google Shape;1023;p19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4" name="Google Shape;1024;p19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5" name="Google Shape;1025;p19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6" name="Google Shape;1026;p19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7" name="Google Shape;1027;p19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8" name="Google Shape;1028;p19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9" name="Google Shape;1029;p19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0" name="Google Shape;1030;p19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1" name="Google Shape;1031;p19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2" name="Google Shape;1032;p19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3" name="Google Shape;1033;p19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4" name="Google Shape;1034;p19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5" name="Google Shape;1035;p19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6" name="Google Shape;1036;p19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7" name="Google Shape;1037;p19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8" name="Google Shape;1038;p19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9" name="Google Shape;1039;p19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0" name="Google Shape;1040;p19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1" name="Google Shape;1041;p19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2" name="Google Shape;1042;p19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3" name="Google Shape;1043;p19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4" name="Google Shape;1044;p19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5" name="Google Shape;1045;p19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6" name="Google Shape;1046;p19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7" name="Google Shape;1047;p19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8" name="Google Shape;1048;p19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9" name="Google Shape;1049;p19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50" name="Google Shape;1050;p19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51" name="Google Shape;1051;p19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052" name="Google Shape;1052;p19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6814727" flipH="1">
            <a:off x="9939023" y="-1577075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1053" name="Google Shape;1053;p19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-1136126">
            <a:off x="5820210" y="5642072"/>
            <a:ext cx="10141073" cy="377650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54" name="Google Shape;1054;p19"/>
          <p:cNvGrpSpPr/>
          <p:nvPr/>
        </p:nvGrpSpPr>
        <p:grpSpPr>
          <a:xfrm rot="3618644">
            <a:off x="10249169" y="5121999"/>
            <a:ext cx="1792475" cy="3292860"/>
            <a:chOff x="272875" y="1419395"/>
            <a:chExt cx="255950" cy="563168"/>
          </a:xfrm>
        </p:grpSpPr>
        <p:sp>
          <p:nvSpPr>
            <p:cNvPr id="1055" name="Google Shape;1055;p19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56" name="Google Shape;1056;p19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57" name="Google Shape;1057;p19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58" name="Google Shape;1058;p19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59" name="Google Shape;1059;p19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0" name="Google Shape;1060;p19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1" name="Google Shape;1061;p19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2" name="Google Shape;1062;p19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3" name="Google Shape;1063;p19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4" name="Google Shape;1064;p19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5" name="Google Shape;1065;p19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6" name="Google Shape;1066;p19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7" name="Google Shape;1067;p19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8" name="Google Shape;1068;p19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9" name="Google Shape;1069;p19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0" name="Google Shape;1070;p19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1" name="Google Shape;1071;p19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2" name="Google Shape;1072;p19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3" name="Google Shape;1073;p19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4" name="Google Shape;1074;p19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5" name="Google Shape;1075;p19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6" name="Google Shape;1076;p19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7" name="Google Shape;1077;p19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8" name="Google Shape;1078;p19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9" name="Google Shape;1079;p19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0" name="Google Shape;1080;p19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1" name="Google Shape;1081;p19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2" name="Google Shape;1082;p19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3" name="Google Shape;1083;p19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4" name="Google Shape;1084;p19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5" name="Google Shape;1085;p19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6" name="Google Shape;1086;p19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7" name="Google Shape;1087;p19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8" name="Google Shape;1088;p19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9" name="Google Shape;1089;p19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090" name="Google Shape;1090;p19"/>
          <p:cNvSpPr txBox="1">
            <a:spLocks noGrp="1"/>
          </p:cNvSpPr>
          <p:nvPr>
            <p:ph type="title"/>
          </p:nvPr>
        </p:nvSpPr>
        <p:spPr>
          <a:xfrm>
            <a:off x="960000" y="3448288"/>
            <a:ext cx="3115200" cy="11900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1" name="Google Shape;1091;p19"/>
          <p:cNvSpPr txBox="1">
            <a:spLocks noGrp="1"/>
          </p:cNvSpPr>
          <p:nvPr>
            <p:ph type="subTitle" idx="1"/>
          </p:nvPr>
        </p:nvSpPr>
        <p:spPr>
          <a:xfrm>
            <a:off x="960000" y="4428172"/>
            <a:ext cx="3115200" cy="11900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2" name="Google Shape;1092;p19"/>
          <p:cNvSpPr txBox="1">
            <a:spLocks noGrp="1"/>
          </p:cNvSpPr>
          <p:nvPr>
            <p:ph type="title" idx="2"/>
          </p:nvPr>
        </p:nvSpPr>
        <p:spPr>
          <a:xfrm>
            <a:off x="4538400" y="3448288"/>
            <a:ext cx="3115200" cy="11900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3" name="Google Shape;1093;p19"/>
          <p:cNvSpPr txBox="1">
            <a:spLocks noGrp="1"/>
          </p:cNvSpPr>
          <p:nvPr>
            <p:ph type="subTitle" idx="3"/>
          </p:nvPr>
        </p:nvSpPr>
        <p:spPr>
          <a:xfrm>
            <a:off x="4538400" y="4428172"/>
            <a:ext cx="3115200" cy="11900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4" name="Google Shape;1094;p19"/>
          <p:cNvSpPr txBox="1">
            <a:spLocks noGrp="1"/>
          </p:cNvSpPr>
          <p:nvPr>
            <p:ph type="title" idx="4"/>
          </p:nvPr>
        </p:nvSpPr>
        <p:spPr>
          <a:xfrm>
            <a:off x="8133867" y="3448279"/>
            <a:ext cx="3115200" cy="11900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5" name="Google Shape;1095;p19"/>
          <p:cNvSpPr txBox="1">
            <a:spLocks noGrp="1"/>
          </p:cNvSpPr>
          <p:nvPr>
            <p:ph type="subTitle" idx="5"/>
          </p:nvPr>
        </p:nvSpPr>
        <p:spPr>
          <a:xfrm>
            <a:off x="8133867" y="4428172"/>
            <a:ext cx="3115200" cy="11900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6" name="Google Shape;1096;p19"/>
          <p:cNvSpPr txBox="1">
            <a:spLocks noGrp="1"/>
          </p:cNvSpPr>
          <p:nvPr>
            <p:ph type="ctrTitle" idx="6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7701302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" name="Google Shape;90;p3"/>
          <p:cNvPicPr preferRelativeResize="0"/>
          <p:nvPr/>
        </p:nvPicPr>
        <p:blipFill>
          <a:blip r:embed="rId2">
            <a:alphaModFix amt="76000"/>
          </a:blip>
          <a:stretch>
            <a:fillRect/>
          </a:stretch>
        </p:blipFill>
        <p:spPr>
          <a:xfrm>
            <a:off x="460233" y="4344154"/>
            <a:ext cx="10878208" cy="4051033"/>
          </a:xfrm>
          <a:prstGeom prst="rect">
            <a:avLst/>
          </a:prstGeom>
          <a:noFill/>
          <a:ln>
            <a:noFill/>
          </a:ln>
        </p:spPr>
      </p:pic>
      <p:pic>
        <p:nvPicPr>
          <p:cNvPr id="91" name="Google Shape;91;p3"/>
          <p:cNvPicPr preferRelativeResize="0"/>
          <p:nvPr/>
        </p:nvPicPr>
        <p:blipFill>
          <a:blip r:embed="rId3">
            <a:alphaModFix amt="47000"/>
          </a:blip>
          <a:stretch>
            <a:fillRect/>
          </a:stretch>
        </p:blipFill>
        <p:spPr>
          <a:xfrm>
            <a:off x="2174652" y="191872"/>
            <a:ext cx="7842701" cy="6474303"/>
          </a:xfrm>
          <a:prstGeom prst="rect">
            <a:avLst/>
          </a:prstGeom>
          <a:noFill/>
          <a:ln>
            <a:noFill/>
          </a:ln>
        </p:spPr>
      </p:pic>
      <p:sp>
        <p:nvSpPr>
          <p:cNvPr id="92" name="Google Shape;92;p3"/>
          <p:cNvSpPr/>
          <p:nvPr/>
        </p:nvSpPr>
        <p:spPr>
          <a:xfrm>
            <a:off x="5838992" y="-3287032"/>
            <a:ext cx="6165365" cy="967595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01" tIns="121801" rIns="121801" bIns="121801" anchor="ctr" anchorCtr="0">
            <a:noAutofit/>
          </a:bodyPr>
          <a:lstStyle/>
          <a:p>
            <a:endParaRPr sz="1900"/>
          </a:p>
        </p:txBody>
      </p:sp>
      <p:grpSp>
        <p:nvGrpSpPr>
          <p:cNvPr id="93" name="Google Shape;93;p3"/>
          <p:cNvGrpSpPr/>
          <p:nvPr/>
        </p:nvGrpSpPr>
        <p:grpSpPr>
          <a:xfrm rot="-2700000">
            <a:off x="630889" y="3594449"/>
            <a:ext cx="1792465" cy="3292904"/>
            <a:chOff x="272875" y="1419395"/>
            <a:chExt cx="255950" cy="563168"/>
          </a:xfrm>
        </p:grpSpPr>
        <p:sp>
          <p:nvSpPr>
            <p:cNvPr id="94" name="Google Shape;94;p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6" name="Google Shape;96;p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7" name="Google Shape;97;p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" name="Google Shape;98;p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" name="Google Shape;99;p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" name="Google Shape;100;p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1" name="Google Shape;101;p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" name="Google Shape;102;p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" name="Google Shape;103;p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" name="Google Shape;104;p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5" name="Google Shape;105;p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" name="Google Shape;106;p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" name="Google Shape;107;p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" name="Google Shape;108;p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9" name="Google Shape;109;p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0" name="Google Shape;110;p3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" name="Google Shape;111;p3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" name="Google Shape;112;p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" name="Google Shape;113;p3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4" name="Google Shape;114;p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" name="Google Shape;117;p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8" name="Google Shape;118;p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9" name="Google Shape;119;p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" name="Google Shape;120;p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" name="Google Shape;121;p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grpSp>
        <p:nvGrpSpPr>
          <p:cNvPr id="129" name="Google Shape;129;p3"/>
          <p:cNvGrpSpPr/>
          <p:nvPr/>
        </p:nvGrpSpPr>
        <p:grpSpPr>
          <a:xfrm rot="-2700000">
            <a:off x="10702066" y="-244454"/>
            <a:ext cx="1792465" cy="2660436"/>
            <a:chOff x="272875" y="1527563"/>
            <a:chExt cx="255950" cy="455000"/>
          </a:xfrm>
        </p:grpSpPr>
        <p:sp>
          <p:nvSpPr>
            <p:cNvPr id="130" name="Google Shape;130;p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" name="Google Shape;134;p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5" name="Google Shape;135;p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" name="Google Shape;137;p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" name="Google Shape;141;p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" name="Google Shape;142;p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" name="Google Shape;143;p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4" name="Google Shape;144;p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5" name="Google Shape;145;p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" name="Google Shape;146;p3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" name="Google Shape;147;p3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" name="Google Shape;148;p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9" name="Google Shape;149;p3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" name="Google Shape;150;p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" name="Google Shape;151;p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" name="Google Shape;152;p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3" name="Google Shape;153;p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4" name="Google Shape;154;p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" name="Google Shape;155;p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" name="Google Shape;156;p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8" name="Google Shape;158;p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" name="Google Shape;159;p3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" name="Google Shape;160;p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" name="Google Shape;161;p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2" name="Google Shape;162;p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" name="Google Shape;163;p3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" name="Google Shape;164;p3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65" name="Google Shape;165;p3"/>
          <p:cNvSpPr txBox="1">
            <a:spLocks noGrp="1"/>
          </p:cNvSpPr>
          <p:nvPr>
            <p:ph type="subTitle" idx="1"/>
          </p:nvPr>
        </p:nvSpPr>
        <p:spPr>
          <a:xfrm>
            <a:off x="3528000" y="4152183"/>
            <a:ext cx="5136000" cy="11496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" name="Google Shape;166;p3"/>
          <p:cNvSpPr txBox="1">
            <a:spLocks noGrp="1"/>
          </p:cNvSpPr>
          <p:nvPr>
            <p:ph type="ctrTitle"/>
          </p:nvPr>
        </p:nvSpPr>
        <p:spPr>
          <a:xfrm>
            <a:off x="3528000" y="3458981"/>
            <a:ext cx="5136000" cy="10572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>
                <a:solidFill>
                  <a:srgbClr val="1C4587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9pPr>
          </a:lstStyle>
          <a:p>
            <a:endParaRPr/>
          </a:p>
        </p:txBody>
      </p:sp>
      <p:sp>
        <p:nvSpPr>
          <p:cNvPr id="167" name="Google Shape;167;p3"/>
          <p:cNvSpPr txBox="1">
            <a:spLocks noGrp="1"/>
          </p:cNvSpPr>
          <p:nvPr>
            <p:ph type="title" idx="2" hasCustomPrompt="1"/>
          </p:nvPr>
        </p:nvSpPr>
        <p:spPr>
          <a:xfrm>
            <a:off x="3528000" y="1192233"/>
            <a:ext cx="5136000" cy="2709200"/>
          </a:xfrm>
          <a:prstGeom prst="rect">
            <a:avLst/>
          </a:prstGeom>
          <a:noFill/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20000">
                <a:solidFill>
                  <a:srgbClr val="1C4587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798274459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0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" name="Google Shape;1098;p20"/>
          <p:cNvSpPr txBox="1">
            <a:spLocks noGrp="1"/>
          </p:cNvSpPr>
          <p:nvPr>
            <p:ph type="title"/>
          </p:nvPr>
        </p:nvSpPr>
        <p:spPr>
          <a:xfrm>
            <a:off x="1633101" y="1913948"/>
            <a:ext cx="2836000" cy="7036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9" name="Google Shape;1099;p20"/>
          <p:cNvSpPr txBox="1">
            <a:spLocks noGrp="1"/>
          </p:cNvSpPr>
          <p:nvPr>
            <p:ph type="subTitle" idx="1"/>
          </p:nvPr>
        </p:nvSpPr>
        <p:spPr>
          <a:xfrm>
            <a:off x="1633105" y="2552872"/>
            <a:ext cx="2836000" cy="12160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0" name="Google Shape;1100;p20"/>
          <p:cNvSpPr txBox="1">
            <a:spLocks noGrp="1"/>
          </p:cNvSpPr>
          <p:nvPr>
            <p:ph type="title" idx="2"/>
          </p:nvPr>
        </p:nvSpPr>
        <p:spPr>
          <a:xfrm>
            <a:off x="7769216" y="1913948"/>
            <a:ext cx="2836000" cy="7036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1" name="Google Shape;1101;p20"/>
          <p:cNvSpPr txBox="1">
            <a:spLocks noGrp="1"/>
          </p:cNvSpPr>
          <p:nvPr>
            <p:ph type="subTitle" idx="3"/>
          </p:nvPr>
        </p:nvSpPr>
        <p:spPr>
          <a:xfrm>
            <a:off x="7769219" y="2552872"/>
            <a:ext cx="2836000" cy="12160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2" name="Google Shape;1102;p20"/>
          <p:cNvSpPr txBox="1">
            <a:spLocks noGrp="1"/>
          </p:cNvSpPr>
          <p:nvPr>
            <p:ph type="title" idx="4"/>
          </p:nvPr>
        </p:nvSpPr>
        <p:spPr>
          <a:xfrm>
            <a:off x="1633101" y="3927668"/>
            <a:ext cx="2836000" cy="7036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3" name="Google Shape;1103;p20"/>
          <p:cNvSpPr txBox="1">
            <a:spLocks noGrp="1"/>
          </p:cNvSpPr>
          <p:nvPr>
            <p:ph type="subTitle" idx="5"/>
          </p:nvPr>
        </p:nvSpPr>
        <p:spPr>
          <a:xfrm>
            <a:off x="1633105" y="4631560"/>
            <a:ext cx="2836000" cy="1121600"/>
          </a:xfrm>
          <a:prstGeom prst="rect">
            <a:avLst/>
          </a:prstGeom>
        </p:spPr>
        <p:txBody>
          <a:bodyPr spcFirstLastPara="1" wrap="square" lIns="121820" tIns="121820" rIns="121820" bIns="12182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4" name="Google Shape;1104;p20"/>
          <p:cNvSpPr txBox="1">
            <a:spLocks noGrp="1"/>
          </p:cNvSpPr>
          <p:nvPr>
            <p:ph type="title" idx="6"/>
          </p:nvPr>
        </p:nvSpPr>
        <p:spPr>
          <a:xfrm>
            <a:off x="7769152" y="3927668"/>
            <a:ext cx="2836000" cy="7036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5" name="Google Shape;1105;p20"/>
          <p:cNvSpPr txBox="1">
            <a:spLocks noGrp="1"/>
          </p:cNvSpPr>
          <p:nvPr>
            <p:ph type="subTitle" idx="7"/>
          </p:nvPr>
        </p:nvSpPr>
        <p:spPr>
          <a:xfrm>
            <a:off x="7769219" y="4631560"/>
            <a:ext cx="2836000" cy="1121600"/>
          </a:xfrm>
          <a:prstGeom prst="rect">
            <a:avLst/>
          </a:prstGeom>
        </p:spPr>
        <p:txBody>
          <a:bodyPr spcFirstLastPara="1" wrap="square" lIns="121820" tIns="121820" rIns="121820" bIns="121820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06" name="Google Shape;1106;p20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1555392" y="-1694293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07" name="Google Shape;1107;p20"/>
          <p:cNvGrpSpPr/>
          <p:nvPr/>
        </p:nvGrpSpPr>
        <p:grpSpPr>
          <a:xfrm rot="-8099954">
            <a:off x="20587" y="-763246"/>
            <a:ext cx="1792489" cy="2660436"/>
            <a:chOff x="272875" y="1527563"/>
            <a:chExt cx="255950" cy="455000"/>
          </a:xfrm>
        </p:grpSpPr>
        <p:sp>
          <p:nvSpPr>
            <p:cNvPr id="1108" name="Google Shape;1108;p20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09" name="Google Shape;1109;p20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0" name="Google Shape;1110;p20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1" name="Google Shape;1111;p20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2" name="Google Shape;1112;p20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3" name="Google Shape;1113;p20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4" name="Google Shape;1114;p20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5" name="Google Shape;1115;p20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6" name="Google Shape;1116;p20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7" name="Google Shape;1117;p20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8" name="Google Shape;1118;p20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9" name="Google Shape;1119;p20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0" name="Google Shape;1120;p20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1" name="Google Shape;1121;p20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2" name="Google Shape;1122;p20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3" name="Google Shape;1123;p20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4" name="Google Shape;1124;p20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5" name="Google Shape;1125;p20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6" name="Google Shape;1126;p20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7" name="Google Shape;1127;p20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8" name="Google Shape;1128;p20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9" name="Google Shape;1129;p20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0" name="Google Shape;1130;p20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1" name="Google Shape;1131;p20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2" name="Google Shape;1132;p20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3" name="Google Shape;1133;p20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4" name="Google Shape;1134;p20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5" name="Google Shape;1135;p20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6" name="Google Shape;1136;p20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7" name="Google Shape;1137;p20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8" name="Google Shape;1138;p20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9" name="Google Shape;1139;p20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40" name="Google Shape;1140;p20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41" name="Google Shape;1141;p20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42" name="Google Shape;1142;p20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143" name="Google Shape;1143;p20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10146557" y="-1463541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1144" name="Google Shape;1144;p20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10754694">
            <a:off x="3330637" y="5983035"/>
            <a:ext cx="10141079" cy="377650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45" name="Google Shape;1145;p20"/>
          <p:cNvGrpSpPr/>
          <p:nvPr/>
        </p:nvGrpSpPr>
        <p:grpSpPr>
          <a:xfrm flipH="1">
            <a:off x="-832500" y="4650191"/>
            <a:ext cx="1792503" cy="3292879"/>
            <a:chOff x="272875" y="1419395"/>
            <a:chExt cx="255950" cy="563168"/>
          </a:xfrm>
        </p:grpSpPr>
        <p:sp>
          <p:nvSpPr>
            <p:cNvPr id="1146" name="Google Shape;1146;p20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47" name="Google Shape;1147;p20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48" name="Google Shape;1148;p20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49" name="Google Shape;1149;p20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0" name="Google Shape;1150;p20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1" name="Google Shape;1151;p20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2" name="Google Shape;1152;p20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3" name="Google Shape;1153;p20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4" name="Google Shape;1154;p20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5" name="Google Shape;1155;p20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6" name="Google Shape;1156;p20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7" name="Google Shape;1157;p20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8" name="Google Shape;1158;p20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9" name="Google Shape;1159;p20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0" name="Google Shape;1160;p20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1" name="Google Shape;1161;p20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2" name="Google Shape;1162;p20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3" name="Google Shape;1163;p20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4" name="Google Shape;1164;p20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5" name="Google Shape;1165;p20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6" name="Google Shape;1166;p20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7" name="Google Shape;1167;p20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8" name="Google Shape;1168;p20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9" name="Google Shape;1169;p20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0" name="Google Shape;1170;p20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1" name="Google Shape;1171;p20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2" name="Google Shape;1172;p20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3" name="Google Shape;1173;p20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4" name="Google Shape;1174;p20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5" name="Google Shape;1175;p20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6" name="Google Shape;1176;p20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7" name="Google Shape;1177;p20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8" name="Google Shape;1178;p20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9" name="Google Shape;1179;p20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80" name="Google Shape;1180;p20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181" name="Google Shape;1181;p20"/>
          <p:cNvSpPr txBox="1">
            <a:spLocks noGrp="1"/>
          </p:cNvSpPr>
          <p:nvPr>
            <p:ph type="ctrTitle" idx="8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1182" name="Google Shape;1182;p20"/>
          <p:cNvSpPr/>
          <p:nvPr/>
        </p:nvSpPr>
        <p:spPr>
          <a:xfrm rot="3176794">
            <a:off x="10280796" y="5421323"/>
            <a:ext cx="3019981" cy="2887657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20" tIns="121820" rIns="121820" bIns="121820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2894437138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1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" name="Google Shape;1184;p21"/>
          <p:cNvSpPr txBox="1">
            <a:spLocks noGrp="1"/>
          </p:cNvSpPr>
          <p:nvPr>
            <p:ph type="title"/>
          </p:nvPr>
        </p:nvSpPr>
        <p:spPr>
          <a:xfrm>
            <a:off x="2264823" y="1866732"/>
            <a:ext cx="3822800" cy="7036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85" name="Google Shape;1185;p21"/>
          <p:cNvSpPr txBox="1">
            <a:spLocks noGrp="1"/>
          </p:cNvSpPr>
          <p:nvPr>
            <p:ph type="subTitle" idx="1"/>
          </p:nvPr>
        </p:nvSpPr>
        <p:spPr>
          <a:xfrm>
            <a:off x="2264823" y="2687293"/>
            <a:ext cx="3822800" cy="1216000"/>
          </a:xfrm>
          <a:prstGeom prst="rect">
            <a:avLst/>
          </a:prstGeom>
        </p:spPr>
        <p:txBody>
          <a:bodyPr spcFirstLastPara="1" wrap="square" lIns="121820" tIns="121820" rIns="121820" bIns="12182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6" name="Google Shape;1186;p21"/>
          <p:cNvSpPr txBox="1">
            <a:spLocks noGrp="1"/>
          </p:cNvSpPr>
          <p:nvPr>
            <p:ph type="title" idx="2"/>
          </p:nvPr>
        </p:nvSpPr>
        <p:spPr>
          <a:xfrm flipH="1">
            <a:off x="6124315" y="1866732"/>
            <a:ext cx="3822800" cy="7036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87" name="Google Shape;1187;p21"/>
          <p:cNvSpPr txBox="1">
            <a:spLocks noGrp="1"/>
          </p:cNvSpPr>
          <p:nvPr>
            <p:ph type="subTitle" idx="3"/>
          </p:nvPr>
        </p:nvSpPr>
        <p:spPr>
          <a:xfrm>
            <a:off x="6124315" y="2687293"/>
            <a:ext cx="3822800" cy="1216000"/>
          </a:xfrm>
          <a:prstGeom prst="rect">
            <a:avLst/>
          </a:prstGeom>
        </p:spPr>
        <p:txBody>
          <a:bodyPr spcFirstLastPara="1" wrap="square" lIns="121820" tIns="121820" rIns="121820" bIns="121820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8" name="Google Shape;1188;p21"/>
          <p:cNvSpPr txBox="1">
            <a:spLocks noGrp="1"/>
          </p:cNvSpPr>
          <p:nvPr>
            <p:ph type="title" idx="4"/>
          </p:nvPr>
        </p:nvSpPr>
        <p:spPr>
          <a:xfrm>
            <a:off x="2264823" y="4005876"/>
            <a:ext cx="3822800" cy="7036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89" name="Google Shape;1189;p21"/>
          <p:cNvSpPr txBox="1">
            <a:spLocks noGrp="1"/>
          </p:cNvSpPr>
          <p:nvPr>
            <p:ph type="subTitle" idx="5"/>
          </p:nvPr>
        </p:nvSpPr>
        <p:spPr>
          <a:xfrm>
            <a:off x="2264823" y="4826168"/>
            <a:ext cx="3822800" cy="1216000"/>
          </a:xfrm>
          <a:prstGeom prst="rect">
            <a:avLst/>
          </a:prstGeom>
        </p:spPr>
        <p:txBody>
          <a:bodyPr spcFirstLastPara="1" wrap="square" lIns="121820" tIns="121820" rIns="121820" bIns="12182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0" name="Google Shape;1190;p21"/>
          <p:cNvSpPr txBox="1">
            <a:spLocks noGrp="1"/>
          </p:cNvSpPr>
          <p:nvPr>
            <p:ph type="title" idx="6"/>
          </p:nvPr>
        </p:nvSpPr>
        <p:spPr>
          <a:xfrm flipH="1">
            <a:off x="6124315" y="4005876"/>
            <a:ext cx="3822800" cy="7036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91" name="Google Shape;1191;p21"/>
          <p:cNvSpPr txBox="1">
            <a:spLocks noGrp="1"/>
          </p:cNvSpPr>
          <p:nvPr>
            <p:ph type="subTitle" idx="7"/>
          </p:nvPr>
        </p:nvSpPr>
        <p:spPr>
          <a:xfrm>
            <a:off x="6124315" y="4826168"/>
            <a:ext cx="3822800" cy="1216000"/>
          </a:xfrm>
          <a:prstGeom prst="rect">
            <a:avLst/>
          </a:prstGeom>
        </p:spPr>
        <p:txBody>
          <a:bodyPr spcFirstLastPara="1" wrap="square" lIns="121820" tIns="121820" rIns="121820" bIns="121820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92" name="Google Shape;1192;p21"/>
          <p:cNvPicPr preferRelativeResize="0"/>
          <p:nvPr/>
        </p:nvPicPr>
        <p:blipFill>
          <a:blip r:embed="rId2">
            <a:alphaModFix amt="47000"/>
          </a:blip>
          <a:stretch>
            <a:fillRect/>
          </a:stretch>
        </p:blipFill>
        <p:spPr>
          <a:xfrm rot="1331770">
            <a:off x="-2637019" y="5095932"/>
            <a:ext cx="3986536" cy="329096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93" name="Google Shape;1193;p21"/>
          <p:cNvGrpSpPr/>
          <p:nvPr/>
        </p:nvGrpSpPr>
        <p:grpSpPr>
          <a:xfrm rot="-987768">
            <a:off x="-978524" y="5167513"/>
            <a:ext cx="1792479" cy="2660411"/>
            <a:chOff x="272875" y="1527563"/>
            <a:chExt cx="255950" cy="455000"/>
          </a:xfrm>
        </p:grpSpPr>
        <p:sp>
          <p:nvSpPr>
            <p:cNvPr id="1194" name="Google Shape;1194;p21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95" name="Google Shape;1195;p21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96" name="Google Shape;1196;p21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97" name="Google Shape;1197;p21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98" name="Google Shape;1198;p21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99" name="Google Shape;1199;p21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0" name="Google Shape;1200;p21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1" name="Google Shape;1201;p21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2" name="Google Shape;1202;p21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3" name="Google Shape;1203;p21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4" name="Google Shape;1204;p21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5" name="Google Shape;1205;p21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6" name="Google Shape;1206;p21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7" name="Google Shape;1207;p21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8" name="Google Shape;1208;p21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9" name="Google Shape;1209;p21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0" name="Google Shape;1210;p21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1" name="Google Shape;1211;p21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2" name="Google Shape;1212;p21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3" name="Google Shape;1213;p21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4" name="Google Shape;1214;p21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5" name="Google Shape;1215;p21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6" name="Google Shape;1216;p21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7" name="Google Shape;1217;p21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8" name="Google Shape;1218;p21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9" name="Google Shape;1219;p21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0" name="Google Shape;1220;p21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1" name="Google Shape;1221;p21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2" name="Google Shape;1222;p21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3" name="Google Shape;1223;p21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4" name="Google Shape;1224;p21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5" name="Google Shape;1225;p21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6" name="Google Shape;1226;p21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7" name="Google Shape;1227;p21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8" name="Google Shape;1228;p21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229" name="Google Shape;1229;p21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flipH="1">
            <a:off x="10412593" y="5519592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1230" name="Google Shape;1230;p21"/>
          <p:cNvPicPr preferRelativeResize="0"/>
          <p:nvPr/>
        </p:nvPicPr>
        <p:blipFill>
          <a:blip r:embed="rId4">
            <a:alphaModFix amt="62000"/>
          </a:blip>
          <a:stretch>
            <a:fillRect/>
          </a:stretch>
        </p:blipFill>
        <p:spPr>
          <a:xfrm rot="9368145" flipH="1">
            <a:off x="-2012207" y="-1661341"/>
            <a:ext cx="3859827" cy="345776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31" name="Google Shape;1231;p21"/>
          <p:cNvGrpSpPr/>
          <p:nvPr/>
        </p:nvGrpSpPr>
        <p:grpSpPr>
          <a:xfrm rot="5400065">
            <a:off x="11556222" y="-1506452"/>
            <a:ext cx="1792503" cy="2660416"/>
            <a:chOff x="272875" y="1527563"/>
            <a:chExt cx="255950" cy="455000"/>
          </a:xfrm>
        </p:grpSpPr>
        <p:sp>
          <p:nvSpPr>
            <p:cNvPr id="1232" name="Google Shape;1232;p21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3" name="Google Shape;1233;p21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4" name="Google Shape;1234;p21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5" name="Google Shape;1235;p21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6" name="Google Shape;1236;p21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7" name="Google Shape;1237;p21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8" name="Google Shape;1238;p21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9" name="Google Shape;1239;p21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0" name="Google Shape;1240;p21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1" name="Google Shape;1241;p21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2" name="Google Shape;1242;p21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3" name="Google Shape;1243;p21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4" name="Google Shape;1244;p21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5" name="Google Shape;1245;p21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6" name="Google Shape;1246;p21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7" name="Google Shape;1247;p21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8" name="Google Shape;1248;p21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9" name="Google Shape;1249;p21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0" name="Google Shape;1250;p21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1" name="Google Shape;1251;p21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2" name="Google Shape;1252;p21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3" name="Google Shape;1253;p21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4" name="Google Shape;1254;p21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5" name="Google Shape;1255;p21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6" name="Google Shape;1256;p21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7" name="Google Shape;1257;p21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8" name="Google Shape;1258;p21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9" name="Google Shape;1259;p21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0" name="Google Shape;1260;p21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1" name="Google Shape;1261;p21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2" name="Google Shape;1262;p21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3" name="Google Shape;1263;p21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4" name="Google Shape;1264;p21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5" name="Google Shape;1265;p21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6" name="Google Shape;1266;p21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267" name="Google Shape;1267;p21"/>
          <p:cNvPicPr preferRelativeResize="0"/>
          <p:nvPr/>
        </p:nvPicPr>
        <p:blipFill>
          <a:blip r:embed="rId2">
            <a:alphaModFix amt="47000"/>
          </a:blip>
          <a:stretch>
            <a:fillRect/>
          </a:stretch>
        </p:blipFill>
        <p:spPr>
          <a:xfrm rot="-10643014">
            <a:off x="10591268" y="-2012413"/>
            <a:ext cx="3986537" cy="3290969"/>
          </a:xfrm>
          <a:prstGeom prst="rect">
            <a:avLst/>
          </a:prstGeom>
          <a:noFill/>
          <a:ln>
            <a:noFill/>
          </a:ln>
        </p:spPr>
      </p:pic>
      <p:sp>
        <p:nvSpPr>
          <p:cNvPr id="1268" name="Google Shape;1268;p21"/>
          <p:cNvSpPr txBox="1">
            <a:spLocks noGrp="1"/>
          </p:cNvSpPr>
          <p:nvPr>
            <p:ph type="ctrTitle" idx="8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1269" name="Google Shape;1269;p21"/>
          <p:cNvSpPr/>
          <p:nvPr/>
        </p:nvSpPr>
        <p:spPr>
          <a:xfrm rot="-7373435">
            <a:off x="-2024288" y="4037193"/>
            <a:ext cx="3020007" cy="2887680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20" tIns="121820" rIns="121820" bIns="121820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1569170256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">
  <p:cSld name="Title and six columns ">
    <p:spTree>
      <p:nvGrpSpPr>
        <p:cNvPr id="1" name="Shape 1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71" name="Google Shape;1271;p22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1541632" y="-1956213"/>
            <a:ext cx="4396519" cy="3035517"/>
          </a:xfrm>
          <a:prstGeom prst="rect">
            <a:avLst/>
          </a:prstGeom>
          <a:noFill/>
          <a:ln>
            <a:noFill/>
          </a:ln>
        </p:spPr>
      </p:pic>
      <p:pic>
        <p:nvPicPr>
          <p:cNvPr id="1272" name="Google Shape;1272;p22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73" name="Google Shape;1273;p22"/>
          <p:cNvGrpSpPr/>
          <p:nvPr/>
        </p:nvGrpSpPr>
        <p:grpSpPr>
          <a:xfrm rot="-8099954">
            <a:off x="34371" y="-1025166"/>
            <a:ext cx="1792489" cy="2660436"/>
            <a:chOff x="272875" y="1527563"/>
            <a:chExt cx="255950" cy="455000"/>
          </a:xfrm>
        </p:grpSpPr>
        <p:sp>
          <p:nvSpPr>
            <p:cNvPr id="1274" name="Google Shape;1274;p22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75" name="Google Shape;1275;p22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76" name="Google Shape;1276;p22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77" name="Google Shape;1277;p22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78" name="Google Shape;1278;p22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79" name="Google Shape;1279;p22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0" name="Google Shape;1280;p22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1" name="Google Shape;1281;p22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2" name="Google Shape;1282;p22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3" name="Google Shape;1283;p22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4" name="Google Shape;1284;p22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5" name="Google Shape;1285;p22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6" name="Google Shape;1286;p22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7" name="Google Shape;1287;p22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8" name="Google Shape;1288;p22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9" name="Google Shape;1289;p22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0" name="Google Shape;1290;p22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1" name="Google Shape;1291;p22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2" name="Google Shape;1292;p22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3" name="Google Shape;1293;p22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4" name="Google Shape;1294;p22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5" name="Google Shape;1295;p22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6" name="Google Shape;1296;p22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7" name="Google Shape;1297;p22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8" name="Google Shape;1298;p22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9" name="Google Shape;1299;p22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0" name="Google Shape;1300;p22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1" name="Google Shape;1301;p22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2" name="Google Shape;1302;p22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3" name="Google Shape;1303;p22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4" name="Google Shape;1304;p22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5" name="Google Shape;1305;p22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6" name="Google Shape;1306;p22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7" name="Google Shape;1307;p22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8" name="Google Shape;1308;p22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309" name="Google Shape;1309;p22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6814727" flipH="1">
            <a:off x="9939023" y="-1577075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1310" name="Google Shape;1310;p22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-1136126">
            <a:off x="5820210" y="5642072"/>
            <a:ext cx="10141073" cy="377650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311" name="Google Shape;1311;p22"/>
          <p:cNvGrpSpPr/>
          <p:nvPr/>
        </p:nvGrpSpPr>
        <p:grpSpPr>
          <a:xfrm rot="3618644">
            <a:off x="10249169" y="5121999"/>
            <a:ext cx="1792475" cy="3292860"/>
            <a:chOff x="272875" y="1419395"/>
            <a:chExt cx="255950" cy="563168"/>
          </a:xfrm>
        </p:grpSpPr>
        <p:sp>
          <p:nvSpPr>
            <p:cNvPr id="1312" name="Google Shape;1312;p22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3" name="Google Shape;1313;p22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4" name="Google Shape;1314;p22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5" name="Google Shape;1315;p22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6" name="Google Shape;1316;p22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7" name="Google Shape;1317;p22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8" name="Google Shape;1318;p22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9" name="Google Shape;1319;p22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0" name="Google Shape;1320;p22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1" name="Google Shape;1321;p22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2" name="Google Shape;1322;p22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3" name="Google Shape;1323;p22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4" name="Google Shape;1324;p22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5" name="Google Shape;1325;p22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6" name="Google Shape;1326;p22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7" name="Google Shape;1327;p22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8" name="Google Shape;1328;p22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9" name="Google Shape;1329;p22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0" name="Google Shape;1330;p22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1" name="Google Shape;1331;p22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2" name="Google Shape;1332;p22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3" name="Google Shape;1333;p22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4" name="Google Shape;1334;p22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5" name="Google Shape;1335;p22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6" name="Google Shape;1336;p22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7" name="Google Shape;1337;p22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8" name="Google Shape;1338;p22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9" name="Google Shape;1339;p22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0" name="Google Shape;1340;p22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1" name="Google Shape;1341;p22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2" name="Google Shape;1342;p22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3" name="Google Shape;1343;p22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4" name="Google Shape;1344;p22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5" name="Google Shape;1345;p22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6" name="Google Shape;1346;p22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347" name="Google Shape;1347;p22"/>
          <p:cNvSpPr txBox="1">
            <a:spLocks noGrp="1"/>
          </p:cNvSpPr>
          <p:nvPr>
            <p:ph type="title"/>
          </p:nvPr>
        </p:nvSpPr>
        <p:spPr>
          <a:xfrm>
            <a:off x="973767" y="4707069"/>
            <a:ext cx="3115200" cy="6228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348" name="Google Shape;1348;p22"/>
          <p:cNvSpPr txBox="1">
            <a:spLocks noGrp="1"/>
          </p:cNvSpPr>
          <p:nvPr>
            <p:ph type="subTitle" idx="1"/>
          </p:nvPr>
        </p:nvSpPr>
        <p:spPr>
          <a:xfrm>
            <a:off x="973767" y="5221133"/>
            <a:ext cx="3115200" cy="10228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9" name="Google Shape;1349;p22"/>
          <p:cNvSpPr txBox="1">
            <a:spLocks noGrp="1"/>
          </p:cNvSpPr>
          <p:nvPr>
            <p:ph type="title" idx="2"/>
          </p:nvPr>
        </p:nvSpPr>
        <p:spPr>
          <a:xfrm>
            <a:off x="4540435" y="4707069"/>
            <a:ext cx="3115200" cy="6228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350" name="Google Shape;1350;p22"/>
          <p:cNvSpPr txBox="1">
            <a:spLocks noGrp="1"/>
          </p:cNvSpPr>
          <p:nvPr>
            <p:ph type="subTitle" idx="3"/>
          </p:nvPr>
        </p:nvSpPr>
        <p:spPr>
          <a:xfrm>
            <a:off x="4540435" y="5221133"/>
            <a:ext cx="3115200" cy="10228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1" name="Google Shape;1351;p22"/>
          <p:cNvSpPr txBox="1">
            <a:spLocks noGrp="1"/>
          </p:cNvSpPr>
          <p:nvPr>
            <p:ph type="title" idx="4"/>
          </p:nvPr>
        </p:nvSpPr>
        <p:spPr>
          <a:xfrm>
            <a:off x="8101711" y="4707069"/>
            <a:ext cx="3115200" cy="6228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352" name="Google Shape;1352;p22"/>
          <p:cNvSpPr txBox="1">
            <a:spLocks noGrp="1"/>
          </p:cNvSpPr>
          <p:nvPr>
            <p:ph type="subTitle" idx="5"/>
          </p:nvPr>
        </p:nvSpPr>
        <p:spPr>
          <a:xfrm>
            <a:off x="8101711" y="5221133"/>
            <a:ext cx="3115200" cy="10228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3" name="Google Shape;1353;p22"/>
          <p:cNvSpPr txBox="1">
            <a:spLocks noGrp="1"/>
          </p:cNvSpPr>
          <p:nvPr>
            <p:ph type="ctrTitle" idx="6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1354" name="Google Shape;1354;p22"/>
          <p:cNvSpPr txBox="1">
            <a:spLocks noGrp="1"/>
          </p:cNvSpPr>
          <p:nvPr>
            <p:ph type="title" idx="7"/>
          </p:nvPr>
        </p:nvSpPr>
        <p:spPr>
          <a:xfrm>
            <a:off x="973767" y="2418127"/>
            <a:ext cx="3115200" cy="6228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355" name="Google Shape;1355;p22"/>
          <p:cNvSpPr txBox="1">
            <a:spLocks noGrp="1"/>
          </p:cNvSpPr>
          <p:nvPr>
            <p:ph type="subTitle" idx="8"/>
          </p:nvPr>
        </p:nvSpPr>
        <p:spPr>
          <a:xfrm>
            <a:off x="973767" y="2927884"/>
            <a:ext cx="3115200" cy="10228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6" name="Google Shape;1356;p22"/>
          <p:cNvSpPr txBox="1">
            <a:spLocks noGrp="1"/>
          </p:cNvSpPr>
          <p:nvPr>
            <p:ph type="title" idx="9"/>
          </p:nvPr>
        </p:nvSpPr>
        <p:spPr>
          <a:xfrm>
            <a:off x="4540435" y="2418127"/>
            <a:ext cx="3115200" cy="6228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357" name="Google Shape;1357;p22"/>
          <p:cNvSpPr txBox="1">
            <a:spLocks noGrp="1"/>
          </p:cNvSpPr>
          <p:nvPr>
            <p:ph type="subTitle" idx="13"/>
          </p:nvPr>
        </p:nvSpPr>
        <p:spPr>
          <a:xfrm>
            <a:off x="4540435" y="2927884"/>
            <a:ext cx="3115200" cy="10228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8" name="Google Shape;1358;p22"/>
          <p:cNvSpPr txBox="1">
            <a:spLocks noGrp="1"/>
          </p:cNvSpPr>
          <p:nvPr>
            <p:ph type="title" idx="14"/>
          </p:nvPr>
        </p:nvSpPr>
        <p:spPr>
          <a:xfrm>
            <a:off x="8101711" y="2418127"/>
            <a:ext cx="3115200" cy="6228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359" name="Google Shape;1359;p22"/>
          <p:cNvSpPr txBox="1">
            <a:spLocks noGrp="1"/>
          </p:cNvSpPr>
          <p:nvPr>
            <p:ph type="subTitle" idx="15"/>
          </p:nvPr>
        </p:nvSpPr>
        <p:spPr>
          <a:xfrm>
            <a:off x="8101711" y="2927884"/>
            <a:ext cx="3115200" cy="10228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25401142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 only 5">
    <p:spTree>
      <p:nvGrpSpPr>
        <p:cNvPr id="1" name="Shape 1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1" name="Google Shape;1361;p23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2188736" y="-2293211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362" name="Google Shape;1362;p23"/>
          <p:cNvGrpSpPr/>
          <p:nvPr/>
        </p:nvGrpSpPr>
        <p:grpSpPr>
          <a:xfrm rot="-8099954">
            <a:off x="-612769" y="-1362162"/>
            <a:ext cx="1792489" cy="2660436"/>
            <a:chOff x="272875" y="1527563"/>
            <a:chExt cx="255950" cy="455000"/>
          </a:xfrm>
        </p:grpSpPr>
        <p:sp>
          <p:nvSpPr>
            <p:cNvPr id="1363" name="Google Shape;1363;p2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64" name="Google Shape;1364;p2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65" name="Google Shape;1365;p2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66" name="Google Shape;1366;p2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67" name="Google Shape;1367;p2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68" name="Google Shape;1368;p2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69" name="Google Shape;1369;p2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0" name="Google Shape;1370;p2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1" name="Google Shape;1371;p2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2" name="Google Shape;1372;p2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3" name="Google Shape;1373;p2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4" name="Google Shape;1374;p2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5" name="Google Shape;1375;p2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6" name="Google Shape;1376;p2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7" name="Google Shape;1377;p2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8" name="Google Shape;1378;p2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9" name="Google Shape;1379;p23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0" name="Google Shape;1380;p23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1" name="Google Shape;1381;p2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2" name="Google Shape;1382;p23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3" name="Google Shape;1383;p2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4" name="Google Shape;1384;p2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5" name="Google Shape;1385;p2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6" name="Google Shape;1386;p2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7" name="Google Shape;1387;p2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8" name="Google Shape;1388;p2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9" name="Google Shape;1389;p2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0" name="Google Shape;1390;p2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1" name="Google Shape;1391;p2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2" name="Google Shape;1392;p23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3" name="Google Shape;1393;p2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4" name="Google Shape;1394;p2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5" name="Google Shape;1395;p2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6" name="Google Shape;1396;p23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7" name="Google Shape;1397;p23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398" name="Google Shape;1398;p23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4990199" flipH="1">
            <a:off x="-1503147" y="5478171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1399" name="Google Shape;1399;p23"/>
          <p:cNvPicPr preferRelativeResize="0"/>
          <p:nvPr/>
        </p:nvPicPr>
        <p:blipFill>
          <a:blip r:embed="rId4">
            <a:alphaModFix amt="74000"/>
          </a:blip>
          <a:stretch>
            <a:fillRect/>
          </a:stretch>
        </p:blipFill>
        <p:spPr>
          <a:xfrm rot="4990199" flipH="1">
            <a:off x="9743489" y="-1229353"/>
            <a:ext cx="3859827" cy="3457761"/>
          </a:xfrm>
          <a:prstGeom prst="rect">
            <a:avLst/>
          </a:prstGeom>
          <a:noFill/>
          <a:ln>
            <a:noFill/>
          </a:ln>
        </p:spPr>
      </p:pic>
      <p:sp>
        <p:nvSpPr>
          <p:cNvPr id="1400" name="Google Shape;1400;p23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1401" name="Google Shape;1401;p23"/>
          <p:cNvSpPr/>
          <p:nvPr/>
        </p:nvSpPr>
        <p:spPr>
          <a:xfrm rot="231922" flipH="1">
            <a:off x="9964609" y="-8582940"/>
            <a:ext cx="6165251" cy="967593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20" tIns="121820" rIns="121820" bIns="121820" anchor="ctr" anchorCtr="0">
            <a:noAutofit/>
          </a:bodyPr>
          <a:lstStyle/>
          <a:p>
            <a:endParaRPr sz="1900"/>
          </a:p>
        </p:txBody>
      </p:sp>
      <p:pic>
        <p:nvPicPr>
          <p:cNvPr id="1402" name="Google Shape;1402;p23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9696502" y="4574092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03" name="Google Shape;1403;p23"/>
          <p:cNvGrpSpPr/>
          <p:nvPr/>
        </p:nvGrpSpPr>
        <p:grpSpPr>
          <a:xfrm rot="-8099954">
            <a:off x="11272470" y="5505139"/>
            <a:ext cx="1792489" cy="2660436"/>
            <a:chOff x="272875" y="1527563"/>
            <a:chExt cx="255950" cy="455000"/>
          </a:xfrm>
        </p:grpSpPr>
        <p:sp>
          <p:nvSpPr>
            <p:cNvPr id="1404" name="Google Shape;1404;p2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05" name="Google Shape;1405;p2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06" name="Google Shape;1406;p2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07" name="Google Shape;1407;p2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08" name="Google Shape;1408;p2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09" name="Google Shape;1409;p2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0" name="Google Shape;1410;p2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1" name="Google Shape;1411;p2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2" name="Google Shape;1412;p2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3" name="Google Shape;1413;p2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4" name="Google Shape;1414;p2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5" name="Google Shape;1415;p2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6" name="Google Shape;1416;p2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7" name="Google Shape;1417;p2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8" name="Google Shape;1418;p2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9" name="Google Shape;1419;p2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0" name="Google Shape;1420;p23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1" name="Google Shape;1421;p23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2" name="Google Shape;1422;p2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3" name="Google Shape;1423;p23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4" name="Google Shape;1424;p2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5" name="Google Shape;1425;p2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6" name="Google Shape;1426;p2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7" name="Google Shape;1427;p2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8" name="Google Shape;1428;p2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9" name="Google Shape;1429;p2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0" name="Google Shape;1430;p2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1" name="Google Shape;1431;p2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2" name="Google Shape;1432;p2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3" name="Google Shape;1433;p23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4" name="Google Shape;1434;p2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5" name="Google Shape;1435;p2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6" name="Google Shape;1436;p2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7" name="Google Shape;1437;p23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8" name="Google Shape;1438;p23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</p:spTree>
    <p:extLst>
      <p:ext uri="{BB962C8B-B14F-4D97-AF65-F5344CB8AC3E}">
        <p14:creationId xmlns:p14="http://schemas.microsoft.com/office/powerpoint/2010/main" val="1195051453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1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0" name="Google Shape;1440;p24"/>
          <p:cNvSpPr txBox="1">
            <a:spLocks noGrp="1"/>
          </p:cNvSpPr>
          <p:nvPr>
            <p:ph type="title" hasCustomPrompt="1"/>
          </p:nvPr>
        </p:nvSpPr>
        <p:spPr>
          <a:xfrm>
            <a:off x="4054596" y="2656100"/>
            <a:ext cx="1514400" cy="5936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9pPr>
          </a:lstStyle>
          <a:p>
            <a:r>
              <a:t>xx%</a:t>
            </a:r>
          </a:p>
        </p:txBody>
      </p:sp>
      <p:sp>
        <p:nvSpPr>
          <p:cNvPr id="1441" name="Google Shape;1441;p24"/>
          <p:cNvSpPr txBox="1">
            <a:spLocks noGrp="1"/>
          </p:cNvSpPr>
          <p:nvPr>
            <p:ph type="subTitle" idx="1"/>
          </p:nvPr>
        </p:nvSpPr>
        <p:spPr>
          <a:xfrm>
            <a:off x="6094403" y="4394633"/>
            <a:ext cx="2551200" cy="593600"/>
          </a:xfrm>
          <a:prstGeom prst="rect">
            <a:avLst/>
          </a:prstGeom>
        </p:spPr>
        <p:txBody>
          <a:bodyPr spcFirstLastPara="1" wrap="square" lIns="121820" tIns="121820" rIns="121820" bIns="12182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700"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2" name="Google Shape;1442;p24"/>
          <p:cNvSpPr txBox="1">
            <a:spLocks noGrp="1"/>
          </p:cNvSpPr>
          <p:nvPr>
            <p:ph type="title" idx="2" hasCustomPrompt="1"/>
          </p:nvPr>
        </p:nvSpPr>
        <p:spPr>
          <a:xfrm>
            <a:off x="6612803" y="2656100"/>
            <a:ext cx="1514400" cy="5936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9pPr>
          </a:lstStyle>
          <a:p>
            <a:r>
              <a:t>xx%</a:t>
            </a:r>
          </a:p>
        </p:txBody>
      </p:sp>
      <p:sp>
        <p:nvSpPr>
          <p:cNvPr id="1443" name="Google Shape;1443;p24"/>
          <p:cNvSpPr txBox="1">
            <a:spLocks noGrp="1"/>
          </p:cNvSpPr>
          <p:nvPr>
            <p:ph type="subTitle" idx="3"/>
          </p:nvPr>
        </p:nvSpPr>
        <p:spPr>
          <a:xfrm>
            <a:off x="3527596" y="4394633"/>
            <a:ext cx="2568400" cy="593600"/>
          </a:xfrm>
          <a:prstGeom prst="rect">
            <a:avLst/>
          </a:prstGeom>
        </p:spPr>
        <p:txBody>
          <a:bodyPr spcFirstLastPara="1" wrap="square" lIns="121820" tIns="121820" rIns="121820" bIns="12182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700"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4" name="Google Shape;1444;p24"/>
          <p:cNvSpPr txBox="1">
            <a:spLocks noGrp="1"/>
          </p:cNvSpPr>
          <p:nvPr>
            <p:ph type="title" idx="4" hasCustomPrompt="1"/>
          </p:nvPr>
        </p:nvSpPr>
        <p:spPr>
          <a:xfrm>
            <a:off x="9235267" y="2656100"/>
            <a:ext cx="1444000" cy="5936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9pPr>
          </a:lstStyle>
          <a:p>
            <a:r>
              <a:t>xx%</a:t>
            </a:r>
          </a:p>
        </p:txBody>
      </p:sp>
      <p:sp>
        <p:nvSpPr>
          <p:cNvPr id="1445" name="Google Shape;1445;p24"/>
          <p:cNvSpPr txBox="1">
            <a:spLocks noGrp="1"/>
          </p:cNvSpPr>
          <p:nvPr>
            <p:ph type="subTitle" idx="5"/>
          </p:nvPr>
        </p:nvSpPr>
        <p:spPr>
          <a:xfrm>
            <a:off x="8677267" y="4394633"/>
            <a:ext cx="2560000" cy="593600"/>
          </a:xfrm>
          <a:prstGeom prst="rect">
            <a:avLst/>
          </a:prstGeom>
        </p:spPr>
        <p:txBody>
          <a:bodyPr spcFirstLastPara="1" wrap="square" lIns="121820" tIns="121820" rIns="121820" bIns="12182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700"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6" name="Google Shape;1446;p24"/>
          <p:cNvSpPr txBox="1">
            <a:spLocks noGrp="1"/>
          </p:cNvSpPr>
          <p:nvPr>
            <p:ph type="title" idx="6" hasCustomPrompt="1"/>
          </p:nvPr>
        </p:nvSpPr>
        <p:spPr>
          <a:xfrm>
            <a:off x="1528213" y="2656100"/>
            <a:ext cx="1444000" cy="5936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9pPr>
          </a:lstStyle>
          <a:p>
            <a:r>
              <a:t>xx%</a:t>
            </a:r>
          </a:p>
        </p:txBody>
      </p:sp>
      <p:sp>
        <p:nvSpPr>
          <p:cNvPr id="1447" name="Google Shape;1447;p24"/>
          <p:cNvSpPr txBox="1">
            <a:spLocks noGrp="1"/>
          </p:cNvSpPr>
          <p:nvPr>
            <p:ph type="subTitle" idx="7"/>
          </p:nvPr>
        </p:nvSpPr>
        <p:spPr>
          <a:xfrm>
            <a:off x="966013" y="4394633"/>
            <a:ext cx="2568400" cy="593600"/>
          </a:xfrm>
          <a:prstGeom prst="rect">
            <a:avLst/>
          </a:prstGeom>
        </p:spPr>
        <p:txBody>
          <a:bodyPr spcFirstLastPara="1" wrap="square" lIns="121820" tIns="121820" rIns="121820" bIns="12182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700"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8" name="Google Shape;1448;p24"/>
          <p:cNvSpPr txBox="1">
            <a:spLocks noGrp="1"/>
          </p:cNvSpPr>
          <p:nvPr>
            <p:ph type="subTitle" idx="8"/>
          </p:nvPr>
        </p:nvSpPr>
        <p:spPr>
          <a:xfrm>
            <a:off x="963013" y="4843595"/>
            <a:ext cx="2574400" cy="1075600"/>
          </a:xfrm>
          <a:prstGeom prst="rect">
            <a:avLst/>
          </a:prstGeom>
        </p:spPr>
        <p:txBody>
          <a:bodyPr spcFirstLastPara="1" wrap="square" lIns="121820" tIns="121820" rIns="121820" bIns="121820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9" name="Google Shape;1449;p24"/>
          <p:cNvSpPr txBox="1">
            <a:spLocks noGrp="1"/>
          </p:cNvSpPr>
          <p:nvPr>
            <p:ph type="subTitle" idx="9"/>
          </p:nvPr>
        </p:nvSpPr>
        <p:spPr>
          <a:xfrm>
            <a:off x="3524596" y="4843595"/>
            <a:ext cx="2574400" cy="1075600"/>
          </a:xfrm>
          <a:prstGeom prst="rect">
            <a:avLst/>
          </a:prstGeom>
        </p:spPr>
        <p:txBody>
          <a:bodyPr spcFirstLastPara="1" wrap="square" lIns="121820" tIns="121820" rIns="121820" bIns="121820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0" name="Google Shape;1450;p24"/>
          <p:cNvSpPr txBox="1">
            <a:spLocks noGrp="1"/>
          </p:cNvSpPr>
          <p:nvPr>
            <p:ph type="subTitle" idx="13"/>
          </p:nvPr>
        </p:nvSpPr>
        <p:spPr>
          <a:xfrm>
            <a:off x="6082803" y="4843595"/>
            <a:ext cx="2574400" cy="1075600"/>
          </a:xfrm>
          <a:prstGeom prst="rect">
            <a:avLst/>
          </a:prstGeom>
        </p:spPr>
        <p:txBody>
          <a:bodyPr spcFirstLastPara="1" wrap="square" lIns="121820" tIns="121820" rIns="121820" bIns="121820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1" name="Google Shape;1451;p24"/>
          <p:cNvSpPr txBox="1">
            <a:spLocks noGrp="1"/>
          </p:cNvSpPr>
          <p:nvPr>
            <p:ph type="subTitle" idx="14"/>
          </p:nvPr>
        </p:nvSpPr>
        <p:spPr>
          <a:xfrm>
            <a:off x="8670067" y="4843600"/>
            <a:ext cx="2574400" cy="1075600"/>
          </a:xfrm>
          <a:prstGeom prst="rect">
            <a:avLst/>
          </a:prstGeom>
        </p:spPr>
        <p:txBody>
          <a:bodyPr spcFirstLastPara="1" wrap="square" lIns="121820" tIns="121820" rIns="121820" bIns="121820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52" name="Google Shape;1452;p24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399990" flipH="1">
            <a:off x="10274036" y="-797758"/>
            <a:ext cx="4396519" cy="303551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53" name="Google Shape;1453;p24"/>
          <p:cNvGrpSpPr/>
          <p:nvPr/>
        </p:nvGrpSpPr>
        <p:grpSpPr>
          <a:xfrm rot="-987768">
            <a:off x="10335795" y="-355038"/>
            <a:ext cx="1792479" cy="2660411"/>
            <a:chOff x="272875" y="1527563"/>
            <a:chExt cx="255950" cy="455000"/>
          </a:xfrm>
        </p:grpSpPr>
        <p:sp>
          <p:nvSpPr>
            <p:cNvPr id="1454" name="Google Shape;1454;p24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55" name="Google Shape;1455;p24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56" name="Google Shape;1456;p24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57" name="Google Shape;1457;p24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58" name="Google Shape;1458;p24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59" name="Google Shape;1459;p24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0" name="Google Shape;1460;p24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1" name="Google Shape;1461;p24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2" name="Google Shape;1462;p24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3" name="Google Shape;1463;p24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4" name="Google Shape;1464;p24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5" name="Google Shape;1465;p24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6" name="Google Shape;1466;p24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7" name="Google Shape;1467;p24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8" name="Google Shape;1468;p24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9" name="Google Shape;1469;p24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0" name="Google Shape;1470;p24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1" name="Google Shape;1471;p24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2" name="Google Shape;1472;p24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3" name="Google Shape;1473;p24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4" name="Google Shape;1474;p24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5" name="Google Shape;1475;p24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6" name="Google Shape;1476;p24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7" name="Google Shape;1477;p24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8" name="Google Shape;1478;p24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9" name="Google Shape;1479;p24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0" name="Google Shape;1480;p24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1" name="Google Shape;1481;p24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2" name="Google Shape;1482;p24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3" name="Google Shape;1483;p24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4" name="Google Shape;1484;p24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5" name="Google Shape;1485;p24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6" name="Google Shape;1486;p24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7" name="Google Shape;1487;p24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8" name="Google Shape;1488;p24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489" name="Google Shape;1489;p24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1490" name="Google Shape;1490;p24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363351">
            <a:off x="1070161" y="5722417"/>
            <a:ext cx="10141072" cy="3776511"/>
          </a:xfrm>
          <a:prstGeom prst="rect">
            <a:avLst/>
          </a:prstGeom>
          <a:noFill/>
          <a:ln>
            <a:noFill/>
          </a:ln>
        </p:spPr>
      </p:pic>
      <p:sp>
        <p:nvSpPr>
          <p:cNvPr id="1491" name="Google Shape;1491;p24"/>
          <p:cNvSpPr/>
          <p:nvPr/>
        </p:nvSpPr>
        <p:spPr>
          <a:xfrm rot="9899989">
            <a:off x="-778618" y="6166780"/>
            <a:ext cx="3020020" cy="288769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20" tIns="121820" rIns="121820" bIns="121820" anchor="ctr" anchorCtr="0">
            <a:noAutofit/>
          </a:bodyPr>
          <a:lstStyle/>
          <a:p>
            <a:endParaRPr sz="1900"/>
          </a:p>
        </p:txBody>
      </p:sp>
      <p:sp>
        <p:nvSpPr>
          <p:cNvPr id="1492" name="Google Shape;1492;p24"/>
          <p:cNvSpPr txBox="1">
            <a:spLocks noGrp="1"/>
          </p:cNvSpPr>
          <p:nvPr>
            <p:ph type="ctrTitle" idx="15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46753490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 1">
  <p:cSld name="Section title and description 1">
    <p:spTree>
      <p:nvGrpSpPr>
        <p:cNvPr id="1" name="Shape 1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4" name="Google Shape;1494;p25"/>
          <p:cNvSpPr txBox="1">
            <a:spLocks noGrp="1"/>
          </p:cNvSpPr>
          <p:nvPr>
            <p:ph type="subTitle" idx="1"/>
          </p:nvPr>
        </p:nvSpPr>
        <p:spPr>
          <a:xfrm>
            <a:off x="895267" y="3407600"/>
            <a:ext cx="4755600" cy="15548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5" name="Google Shape;1495;p25"/>
          <p:cNvSpPr txBox="1">
            <a:spLocks noGrp="1"/>
          </p:cNvSpPr>
          <p:nvPr>
            <p:ph type="ctrTitle"/>
          </p:nvPr>
        </p:nvSpPr>
        <p:spPr>
          <a:xfrm>
            <a:off x="895267" y="2500069"/>
            <a:ext cx="3472400" cy="7640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9pPr>
          </a:lstStyle>
          <a:p>
            <a:endParaRPr/>
          </a:p>
        </p:txBody>
      </p:sp>
      <p:pic>
        <p:nvPicPr>
          <p:cNvPr id="1496" name="Google Shape;1496;p25"/>
          <p:cNvPicPr preferRelativeResize="0"/>
          <p:nvPr/>
        </p:nvPicPr>
        <p:blipFill>
          <a:blip r:embed="rId2">
            <a:alphaModFix amt="64000"/>
          </a:blip>
          <a:stretch>
            <a:fillRect/>
          </a:stretch>
        </p:blipFill>
        <p:spPr>
          <a:xfrm rot="5400000">
            <a:off x="9284415" y="-841084"/>
            <a:ext cx="4789568" cy="40288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497" name="Google Shape;1497;p25"/>
          <p:cNvPicPr preferRelativeResize="0"/>
          <p:nvPr/>
        </p:nvPicPr>
        <p:blipFill>
          <a:blip r:embed="rId3">
            <a:alphaModFix amt="66000"/>
          </a:blip>
          <a:stretch>
            <a:fillRect/>
          </a:stretch>
        </p:blipFill>
        <p:spPr>
          <a:xfrm rot="1326165" flipH="1">
            <a:off x="-255256" y="5505177"/>
            <a:ext cx="4396519" cy="3035512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98" name="Google Shape;1498;p25"/>
          <p:cNvGrpSpPr/>
          <p:nvPr/>
        </p:nvGrpSpPr>
        <p:grpSpPr>
          <a:xfrm rot="-2700000">
            <a:off x="10702057" y="-244454"/>
            <a:ext cx="1792465" cy="2660436"/>
            <a:chOff x="272875" y="1527563"/>
            <a:chExt cx="255950" cy="455000"/>
          </a:xfrm>
        </p:grpSpPr>
        <p:sp>
          <p:nvSpPr>
            <p:cNvPr id="1499" name="Google Shape;1499;p25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0" name="Google Shape;1500;p25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1" name="Google Shape;1501;p25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2" name="Google Shape;1502;p25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3" name="Google Shape;1503;p25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4" name="Google Shape;1504;p25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5" name="Google Shape;1505;p25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6" name="Google Shape;1506;p25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7" name="Google Shape;1507;p25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8" name="Google Shape;1508;p25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9" name="Google Shape;1509;p25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0" name="Google Shape;1510;p25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1" name="Google Shape;1511;p25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2" name="Google Shape;1512;p25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3" name="Google Shape;1513;p25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4" name="Google Shape;1514;p25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5" name="Google Shape;1515;p25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6" name="Google Shape;1516;p25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7" name="Google Shape;1517;p25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8" name="Google Shape;1518;p25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9" name="Google Shape;1519;p25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0" name="Google Shape;1520;p25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1" name="Google Shape;1521;p25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2" name="Google Shape;1522;p25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3" name="Google Shape;1523;p25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4" name="Google Shape;1524;p25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5" name="Google Shape;1525;p25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6" name="Google Shape;1526;p25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7" name="Google Shape;1527;p25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8" name="Google Shape;1528;p25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9" name="Google Shape;1529;p25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30" name="Google Shape;1530;p25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31" name="Google Shape;1531;p25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32" name="Google Shape;1532;p25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33" name="Google Shape;1533;p25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534" name="Google Shape;1534;p25"/>
          <p:cNvSpPr/>
          <p:nvPr/>
        </p:nvSpPr>
        <p:spPr>
          <a:xfrm>
            <a:off x="6089276" y="-3362066"/>
            <a:ext cx="6165365" cy="967595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20" tIns="121820" rIns="121820" bIns="121820" anchor="ctr" anchorCtr="0">
            <a:noAutofit/>
          </a:bodyPr>
          <a:lstStyle/>
          <a:p>
            <a:endParaRPr sz="1900"/>
          </a:p>
        </p:txBody>
      </p:sp>
      <p:pic>
        <p:nvPicPr>
          <p:cNvPr id="1535" name="Google Shape;1535;p25"/>
          <p:cNvPicPr preferRelativeResize="0"/>
          <p:nvPr/>
        </p:nvPicPr>
        <p:blipFill>
          <a:blip r:embed="rId4">
            <a:alphaModFix amt="74000"/>
          </a:blip>
          <a:stretch>
            <a:fillRect/>
          </a:stretch>
        </p:blipFill>
        <p:spPr>
          <a:xfrm rot="7675040">
            <a:off x="3559891" y="-2021549"/>
            <a:ext cx="3859836" cy="3457769"/>
          </a:xfrm>
          <a:prstGeom prst="rect">
            <a:avLst/>
          </a:prstGeom>
          <a:noFill/>
          <a:ln>
            <a:noFill/>
          </a:ln>
        </p:spPr>
      </p:pic>
      <p:pic>
        <p:nvPicPr>
          <p:cNvPr id="1536" name="Google Shape;1536;p25"/>
          <p:cNvPicPr preferRelativeResize="0"/>
          <p:nvPr/>
        </p:nvPicPr>
        <p:blipFill>
          <a:blip r:embed="rId5">
            <a:alphaModFix amt="74000"/>
          </a:blip>
          <a:stretch>
            <a:fillRect/>
          </a:stretch>
        </p:blipFill>
        <p:spPr>
          <a:xfrm rot="-9631575" flipH="1">
            <a:off x="-2004313" y="-1640565"/>
            <a:ext cx="3859832" cy="345776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248278325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5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8" name="Google Shape;1538;p26"/>
          <p:cNvSpPr txBox="1">
            <a:spLocks noGrp="1"/>
          </p:cNvSpPr>
          <p:nvPr>
            <p:ph type="subTitle" idx="1"/>
          </p:nvPr>
        </p:nvSpPr>
        <p:spPr>
          <a:xfrm>
            <a:off x="725367" y="4160508"/>
            <a:ext cx="3048000" cy="6352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9pPr>
          </a:lstStyle>
          <a:p>
            <a:endParaRPr/>
          </a:p>
        </p:txBody>
      </p:sp>
      <p:sp>
        <p:nvSpPr>
          <p:cNvPr id="1539" name="Google Shape;1539;p26"/>
          <p:cNvSpPr txBox="1">
            <a:spLocks noGrp="1"/>
          </p:cNvSpPr>
          <p:nvPr>
            <p:ph type="subTitle" idx="2"/>
          </p:nvPr>
        </p:nvSpPr>
        <p:spPr>
          <a:xfrm>
            <a:off x="725367" y="4572793"/>
            <a:ext cx="3048000" cy="1128400"/>
          </a:xfrm>
          <a:prstGeom prst="rect">
            <a:avLst/>
          </a:prstGeom>
        </p:spPr>
        <p:txBody>
          <a:bodyPr spcFirstLastPara="1" wrap="square" lIns="121820" tIns="121820" rIns="121820" bIns="12182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540" name="Google Shape;1540;p26"/>
          <p:cNvSpPr txBox="1">
            <a:spLocks noGrp="1"/>
          </p:cNvSpPr>
          <p:nvPr>
            <p:ph type="subTitle" idx="3"/>
          </p:nvPr>
        </p:nvSpPr>
        <p:spPr>
          <a:xfrm>
            <a:off x="4196373" y="4160508"/>
            <a:ext cx="3290000" cy="6352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9pPr>
          </a:lstStyle>
          <a:p>
            <a:endParaRPr/>
          </a:p>
        </p:txBody>
      </p:sp>
      <p:sp>
        <p:nvSpPr>
          <p:cNvPr id="1541" name="Google Shape;1541;p26"/>
          <p:cNvSpPr txBox="1">
            <a:spLocks noGrp="1"/>
          </p:cNvSpPr>
          <p:nvPr>
            <p:ph type="subTitle" idx="4"/>
          </p:nvPr>
        </p:nvSpPr>
        <p:spPr>
          <a:xfrm>
            <a:off x="4317373" y="4572793"/>
            <a:ext cx="3048000" cy="1128400"/>
          </a:xfrm>
          <a:prstGeom prst="rect">
            <a:avLst/>
          </a:prstGeom>
        </p:spPr>
        <p:txBody>
          <a:bodyPr spcFirstLastPara="1" wrap="square" lIns="121820" tIns="121820" rIns="121820" bIns="12182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542" name="Google Shape;1542;p26"/>
          <p:cNvSpPr txBox="1">
            <a:spLocks noGrp="1"/>
          </p:cNvSpPr>
          <p:nvPr>
            <p:ph type="subTitle" idx="5"/>
          </p:nvPr>
        </p:nvSpPr>
        <p:spPr>
          <a:xfrm>
            <a:off x="7712868" y="4160508"/>
            <a:ext cx="3290000" cy="6352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9pPr>
          </a:lstStyle>
          <a:p>
            <a:endParaRPr/>
          </a:p>
        </p:txBody>
      </p:sp>
      <p:sp>
        <p:nvSpPr>
          <p:cNvPr id="1543" name="Google Shape;1543;p26"/>
          <p:cNvSpPr txBox="1">
            <a:spLocks noGrp="1"/>
          </p:cNvSpPr>
          <p:nvPr>
            <p:ph type="subTitle" idx="6"/>
          </p:nvPr>
        </p:nvSpPr>
        <p:spPr>
          <a:xfrm>
            <a:off x="7833867" y="4572793"/>
            <a:ext cx="3048000" cy="1128400"/>
          </a:xfrm>
          <a:prstGeom prst="rect">
            <a:avLst/>
          </a:prstGeom>
        </p:spPr>
        <p:txBody>
          <a:bodyPr spcFirstLastPara="1" wrap="square" lIns="121820" tIns="121820" rIns="121820" bIns="12182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544" name="Google Shape;1544;p26"/>
          <p:cNvSpPr txBox="1">
            <a:spLocks noGrp="1"/>
          </p:cNvSpPr>
          <p:nvPr>
            <p:ph type="title" hasCustomPrompt="1"/>
          </p:nvPr>
        </p:nvSpPr>
        <p:spPr>
          <a:xfrm>
            <a:off x="4600173" y="3122301"/>
            <a:ext cx="2482400" cy="7236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9pPr>
          </a:lstStyle>
          <a:p>
            <a:r>
              <a:t>xx%</a:t>
            </a:r>
          </a:p>
        </p:txBody>
      </p:sp>
      <p:sp>
        <p:nvSpPr>
          <p:cNvPr id="1545" name="Google Shape;1545;p26"/>
          <p:cNvSpPr txBox="1">
            <a:spLocks noGrp="1"/>
          </p:cNvSpPr>
          <p:nvPr>
            <p:ph type="title" idx="7" hasCustomPrompt="1"/>
          </p:nvPr>
        </p:nvSpPr>
        <p:spPr>
          <a:xfrm>
            <a:off x="8116668" y="3122301"/>
            <a:ext cx="2482400" cy="7236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9pPr>
          </a:lstStyle>
          <a:p>
            <a:r>
              <a:t>xx%</a:t>
            </a:r>
          </a:p>
        </p:txBody>
      </p:sp>
      <p:sp>
        <p:nvSpPr>
          <p:cNvPr id="1546" name="Google Shape;1546;p26"/>
          <p:cNvSpPr txBox="1">
            <a:spLocks noGrp="1"/>
          </p:cNvSpPr>
          <p:nvPr>
            <p:ph type="title" idx="8" hasCustomPrompt="1"/>
          </p:nvPr>
        </p:nvSpPr>
        <p:spPr>
          <a:xfrm>
            <a:off x="1008167" y="3122301"/>
            <a:ext cx="2482400" cy="7236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9pPr>
          </a:lstStyle>
          <a:p>
            <a:r>
              <a:t>xx%</a:t>
            </a:r>
          </a:p>
        </p:txBody>
      </p:sp>
      <p:pic>
        <p:nvPicPr>
          <p:cNvPr id="1547" name="Google Shape;1547;p26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2188736" y="-2293211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548" name="Google Shape;1548;p26"/>
          <p:cNvGrpSpPr/>
          <p:nvPr/>
        </p:nvGrpSpPr>
        <p:grpSpPr>
          <a:xfrm rot="-8099954">
            <a:off x="-612769" y="-1362162"/>
            <a:ext cx="1792489" cy="2660436"/>
            <a:chOff x="272875" y="1527563"/>
            <a:chExt cx="255950" cy="455000"/>
          </a:xfrm>
        </p:grpSpPr>
        <p:sp>
          <p:nvSpPr>
            <p:cNvPr id="1549" name="Google Shape;1549;p26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0" name="Google Shape;1550;p26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1" name="Google Shape;1551;p26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2" name="Google Shape;1552;p26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3" name="Google Shape;1553;p26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4" name="Google Shape;1554;p26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5" name="Google Shape;1555;p26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6" name="Google Shape;1556;p26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7" name="Google Shape;1557;p26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8" name="Google Shape;1558;p26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9" name="Google Shape;1559;p26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0" name="Google Shape;1560;p26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1" name="Google Shape;1561;p26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2" name="Google Shape;1562;p26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3" name="Google Shape;1563;p26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4" name="Google Shape;1564;p26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5" name="Google Shape;1565;p26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6" name="Google Shape;1566;p26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7" name="Google Shape;1567;p26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8" name="Google Shape;1568;p26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9" name="Google Shape;1569;p26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0" name="Google Shape;1570;p26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1" name="Google Shape;1571;p26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2" name="Google Shape;1572;p26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3" name="Google Shape;1573;p26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4" name="Google Shape;1574;p26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5" name="Google Shape;1575;p26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6" name="Google Shape;1576;p26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7" name="Google Shape;1577;p26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8" name="Google Shape;1578;p26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9" name="Google Shape;1579;p26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80" name="Google Shape;1580;p26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81" name="Google Shape;1581;p26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82" name="Google Shape;1582;p26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83" name="Google Shape;1583;p26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584" name="Google Shape;1584;p26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4990199" flipH="1">
            <a:off x="-1503147" y="5478171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1585" name="Google Shape;1585;p26"/>
          <p:cNvPicPr preferRelativeResize="0"/>
          <p:nvPr/>
        </p:nvPicPr>
        <p:blipFill>
          <a:blip r:embed="rId4">
            <a:alphaModFix amt="74000"/>
          </a:blip>
          <a:stretch>
            <a:fillRect/>
          </a:stretch>
        </p:blipFill>
        <p:spPr>
          <a:xfrm rot="4990199" flipH="1">
            <a:off x="9743489" y="-1229353"/>
            <a:ext cx="3859827" cy="3457761"/>
          </a:xfrm>
          <a:prstGeom prst="rect">
            <a:avLst/>
          </a:prstGeom>
          <a:noFill/>
          <a:ln>
            <a:noFill/>
          </a:ln>
        </p:spPr>
      </p:pic>
      <p:sp>
        <p:nvSpPr>
          <p:cNvPr id="1586" name="Google Shape;1586;p26"/>
          <p:cNvSpPr txBox="1">
            <a:spLocks noGrp="1"/>
          </p:cNvSpPr>
          <p:nvPr>
            <p:ph type="ctrTitle" idx="9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1587" name="Google Shape;1587;p26"/>
          <p:cNvSpPr/>
          <p:nvPr/>
        </p:nvSpPr>
        <p:spPr>
          <a:xfrm rot="-2136675">
            <a:off x="9722056" y="5422512"/>
            <a:ext cx="3019969" cy="2887645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20" tIns="121820" rIns="121820" bIns="121820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2033988170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">
  <p:cSld name="Title and text ">
    <p:spTree>
      <p:nvGrpSpPr>
        <p:cNvPr id="1" name="Shape 1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89" name="Google Shape;1589;p27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1555392" y="-1694293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590" name="Google Shape;1590;p27"/>
          <p:cNvGrpSpPr/>
          <p:nvPr/>
        </p:nvGrpSpPr>
        <p:grpSpPr>
          <a:xfrm rot="-8099954">
            <a:off x="20587" y="-763246"/>
            <a:ext cx="1792489" cy="2660436"/>
            <a:chOff x="272875" y="1527563"/>
            <a:chExt cx="255950" cy="455000"/>
          </a:xfrm>
        </p:grpSpPr>
        <p:sp>
          <p:nvSpPr>
            <p:cNvPr id="1591" name="Google Shape;1591;p27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2" name="Google Shape;1592;p27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3" name="Google Shape;1593;p27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4" name="Google Shape;1594;p27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5" name="Google Shape;1595;p27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6" name="Google Shape;1596;p27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7" name="Google Shape;1597;p27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8" name="Google Shape;1598;p27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9" name="Google Shape;1599;p27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0" name="Google Shape;1600;p27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1" name="Google Shape;1601;p27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2" name="Google Shape;1602;p27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3" name="Google Shape;1603;p27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4" name="Google Shape;1604;p27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5" name="Google Shape;1605;p27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6" name="Google Shape;1606;p27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7" name="Google Shape;1607;p27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8" name="Google Shape;1608;p27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9" name="Google Shape;1609;p27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0" name="Google Shape;1610;p27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1" name="Google Shape;1611;p27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2" name="Google Shape;1612;p27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3" name="Google Shape;1613;p27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4" name="Google Shape;1614;p27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5" name="Google Shape;1615;p27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6" name="Google Shape;1616;p27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7" name="Google Shape;1617;p27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8" name="Google Shape;1618;p27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9" name="Google Shape;1619;p27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20" name="Google Shape;1620;p27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21" name="Google Shape;1621;p27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22" name="Google Shape;1622;p27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23" name="Google Shape;1623;p27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24" name="Google Shape;1624;p27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25" name="Google Shape;1625;p27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626" name="Google Shape;1626;p27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10146557" y="-1463541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1627" name="Google Shape;1627;p27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10754694">
            <a:off x="3330637" y="5983035"/>
            <a:ext cx="10141079" cy="377650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28" name="Google Shape;1628;p27"/>
          <p:cNvGrpSpPr/>
          <p:nvPr/>
        </p:nvGrpSpPr>
        <p:grpSpPr>
          <a:xfrm flipH="1">
            <a:off x="-832500" y="4650191"/>
            <a:ext cx="1792503" cy="3292879"/>
            <a:chOff x="272875" y="1419395"/>
            <a:chExt cx="255950" cy="563168"/>
          </a:xfrm>
        </p:grpSpPr>
        <p:sp>
          <p:nvSpPr>
            <p:cNvPr id="1629" name="Google Shape;1629;p27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0" name="Google Shape;1630;p27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1" name="Google Shape;1631;p27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2" name="Google Shape;1632;p27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3" name="Google Shape;1633;p27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4" name="Google Shape;1634;p27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5" name="Google Shape;1635;p27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6" name="Google Shape;1636;p27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7" name="Google Shape;1637;p27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8" name="Google Shape;1638;p27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9" name="Google Shape;1639;p27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0" name="Google Shape;1640;p27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1" name="Google Shape;1641;p27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2" name="Google Shape;1642;p27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3" name="Google Shape;1643;p27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4" name="Google Shape;1644;p27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5" name="Google Shape;1645;p27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6" name="Google Shape;1646;p27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7" name="Google Shape;1647;p27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8" name="Google Shape;1648;p27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9" name="Google Shape;1649;p27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0" name="Google Shape;1650;p27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1" name="Google Shape;1651;p27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2" name="Google Shape;1652;p27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3" name="Google Shape;1653;p27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4" name="Google Shape;1654;p27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5" name="Google Shape;1655;p27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6" name="Google Shape;1656;p27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7" name="Google Shape;1657;p27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8" name="Google Shape;1658;p27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9" name="Google Shape;1659;p27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60" name="Google Shape;1660;p27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61" name="Google Shape;1661;p27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62" name="Google Shape;1662;p27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63" name="Google Shape;1663;p27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664" name="Google Shape;1664;p27"/>
          <p:cNvSpPr txBox="1">
            <a:spLocks noGrp="1"/>
          </p:cNvSpPr>
          <p:nvPr>
            <p:ph type="title"/>
          </p:nvPr>
        </p:nvSpPr>
        <p:spPr>
          <a:xfrm>
            <a:off x="976500" y="2157560"/>
            <a:ext cx="5119600" cy="8388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665" name="Google Shape;1665;p27"/>
          <p:cNvSpPr txBox="1">
            <a:spLocks noGrp="1"/>
          </p:cNvSpPr>
          <p:nvPr>
            <p:ph type="subTitle" idx="1"/>
          </p:nvPr>
        </p:nvSpPr>
        <p:spPr>
          <a:xfrm>
            <a:off x="976500" y="2921600"/>
            <a:ext cx="10255600" cy="2708000"/>
          </a:xfrm>
          <a:prstGeom prst="rect">
            <a:avLst/>
          </a:prstGeom>
        </p:spPr>
        <p:txBody>
          <a:bodyPr spcFirstLastPara="1" wrap="square" lIns="121820" tIns="121820" rIns="121820" bIns="121820" anchor="t" anchorCtr="0">
            <a:noAutofit/>
          </a:bodyPr>
          <a:lstStyle>
            <a:lvl1pPr marR="67693" lvl="0" rtl="0">
              <a:lnSpc>
                <a:spcPct val="166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666" name="Google Shape;1666;p27"/>
          <p:cNvSpPr txBox="1">
            <a:spLocks noGrp="1"/>
          </p:cNvSpPr>
          <p:nvPr>
            <p:ph type="ctrTitle" idx="2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1667" name="Google Shape;1667;p27"/>
          <p:cNvSpPr/>
          <p:nvPr/>
        </p:nvSpPr>
        <p:spPr>
          <a:xfrm rot="9899989">
            <a:off x="10448183" y="5430180"/>
            <a:ext cx="3020020" cy="288769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20" tIns="121820" rIns="121820" bIns="121820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3989058360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69" name="Google Shape;1669;p28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399990" flipH="1">
            <a:off x="10274036" y="-797758"/>
            <a:ext cx="4396519" cy="303551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70" name="Google Shape;1670;p28"/>
          <p:cNvGrpSpPr/>
          <p:nvPr/>
        </p:nvGrpSpPr>
        <p:grpSpPr>
          <a:xfrm rot="-987768">
            <a:off x="10335795" y="-355038"/>
            <a:ext cx="1792479" cy="2660411"/>
            <a:chOff x="272875" y="1527563"/>
            <a:chExt cx="255950" cy="455000"/>
          </a:xfrm>
        </p:grpSpPr>
        <p:sp>
          <p:nvSpPr>
            <p:cNvPr id="1671" name="Google Shape;1671;p28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2" name="Google Shape;1672;p28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3" name="Google Shape;1673;p28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4" name="Google Shape;1674;p28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5" name="Google Shape;1675;p28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6" name="Google Shape;1676;p28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7" name="Google Shape;1677;p28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8" name="Google Shape;1678;p28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9" name="Google Shape;1679;p28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0" name="Google Shape;1680;p28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1" name="Google Shape;1681;p28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2" name="Google Shape;1682;p28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3" name="Google Shape;1683;p28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4" name="Google Shape;1684;p28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5" name="Google Shape;1685;p28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6" name="Google Shape;1686;p28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7" name="Google Shape;1687;p28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8" name="Google Shape;1688;p28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9" name="Google Shape;1689;p28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0" name="Google Shape;1690;p28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1" name="Google Shape;1691;p28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2" name="Google Shape;1692;p28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3" name="Google Shape;1693;p28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4" name="Google Shape;1694;p28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5" name="Google Shape;1695;p28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6" name="Google Shape;1696;p28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7" name="Google Shape;1697;p28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8" name="Google Shape;1698;p28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9" name="Google Shape;1699;p28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00" name="Google Shape;1700;p28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01" name="Google Shape;1701;p28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02" name="Google Shape;1702;p28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03" name="Google Shape;1703;p28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04" name="Google Shape;1704;p28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05" name="Google Shape;1705;p28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706" name="Google Shape;1706;p28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1707" name="Google Shape;1707;p28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363351">
            <a:off x="1070161" y="5722417"/>
            <a:ext cx="10141072" cy="3776511"/>
          </a:xfrm>
          <a:prstGeom prst="rect">
            <a:avLst/>
          </a:prstGeom>
          <a:noFill/>
          <a:ln>
            <a:noFill/>
          </a:ln>
        </p:spPr>
      </p:pic>
      <p:sp>
        <p:nvSpPr>
          <p:cNvPr id="1708" name="Google Shape;1708;p28"/>
          <p:cNvSpPr/>
          <p:nvPr/>
        </p:nvSpPr>
        <p:spPr>
          <a:xfrm rot="9899989">
            <a:off x="-778618" y="6166780"/>
            <a:ext cx="3020020" cy="288769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20" tIns="121820" rIns="121820" bIns="121820" anchor="ctr" anchorCtr="0">
            <a:noAutofit/>
          </a:bodyPr>
          <a:lstStyle/>
          <a:p>
            <a:endParaRPr sz="1900"/>
          </a:p>
        </p:txBody>
      </p:sp>
      <p:sp>
        <p:nvSpPr>
          <p:cNvPr id="1709" name="Google Shape;1709;p28"/>
          <p:cNvSpPr txBox="1">
            <a:spLocks noGrp="1"/>
          </p:cNvSpPr>
          <p:nvPr>
            <p:ph type="title"/>
          </p:nvPr>
        </p:nvSpPr>
        <p:spPr>
          <a:xfrm>
            <a:off x="976500" y="2183327"/>
            <a:ext cx="5119600" cy="7636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710" name="Google Shape;1710;p28"/>
          <p:cNvSpPr txBox="1">
            <a:spLocks noGrp="1"/>
          </p:cNvSpPr>
          <p:nvPr>
            <p:ph type="subTitle" idx="1"/>
          </p:nvPr>
        </p:nvSpPr>
        <p:spPr>
          <a:xfrm>
            <a:off x="633567" y="2926433"/>
            <a:ext cx="5462400" cy="3320400"/>
          </a:xfrm>
          <a:prstGeom prst="rect">
            <a:avLst/>
          </a:prstGeom>
        </p:spPr>
        <p:txBody>
          <a:bodyPr spcFirstLastPara="1" wrap="square" lIns="121820" tIns="121820" rIns="121820" bIns="121820" anchor="t" anchorCtr="0">
            <a:noAutofit/>
          </a:bodyPr>
          <a:lstStyle>
            <a:lvl1pPr marR="67693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711" name="Google Shape;1711;p28"/>
          <p:cNvSpPr txBox="1">
            <a:spLocks noGrp="1"/>
          </p:cNvSpPr>
          <p:nvPr>
            <p:ph type="title" idx="2"/>
          </p:nvPr>
        </p:nvSpPr>
        <p:spPr>
          <a:xfrm>
            <a:off x="6104200" y="2183327"/>
            <a:ext cx="5119600" cy="7636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712" name="Google Shape;1712;p28"/>
          <p:cNvSpPr txBox="1">
            <a:spLocks noGrp="1"/>
          </p:cNvSpPr>
          <p:nvPr>
            <p:ph type="subTitle" idx="3"/>
          </p:nvPr>
        </p:nvSpPr>
        <p:spPr>
          <a:xfrm>
            <a:off x="6104200" y="2926433"/>
            <a:ext cx="5462400" cy="3320400"/>
          </a:xfrm>
          <a:prstGeom prst="rect">
            <a:avLst/>
          </a:prstGeom>
        </p:spPr>
        <p:txBody>
          <a:bodyPr spcFirstLastPara="1" wrap="square" lIns="121820" tIns="121820" rIns="121820" bIns="12182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713" name="Google Shape;1713;p28"/>
          <p:cNvSpPr txBox="1">
            <a:spLocks noGrp="1"/>
          </p:cNvSpPr>
          <p:nvPr>
            <p:ph type="ctrTitle" idx="4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98165167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15" name="Google Shape;1715;p29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399990" flipH="1">
            <a:off x="10274036" y="-797758"/>
            <a:ext cx="4396519" cy="303551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16" name="Google Shape;1716;p29"/>
          <p:cNvGrpSpPr/>
          <p:nvPr/>
        </p:nvGrpSpPr>
        <p:grpSpPr>
          <a:xfrm rot="-987768">
            <a:off x="10335795" y="-355038"/>
            <a:ext cx="1792479" cy="2660411"/>
            <a:chOff x="272875" y="1527563"/>
            <a:chExt cx="255950" cy="455000"/>
          </a:xfrm>
        </p:grpSpPr>
        <p:sp>
          <p:nvSpPr>
            <p:cNvPr id="1717" name="Google Shape;1717;p29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18" name="Google Shape;1718;p29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19" name="Google Shape;1719;p29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0" name="Google Shape;1720;p29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1" name="Google Shape;1721;p29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2" name="Google Shape;1722;p29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3" name="Google Shape;1723;p29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4" name="Google Shape;1724;p29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5" name="Google Shape;1725;p29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6" name="Google Shape;1726;p29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7" name="Google Shape;1727;p29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8" name="Google Shape;1728;p29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9" name="Google Shape;1729;p29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0" name="Google Shape;1730;p29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1" name="Google Shape;1731;p29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2" name="Google Shape;1732;p29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3" name="Google Shape;1733;p29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4" name="Google Shape;1734;p29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5" name="Google Shape;1735;p29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6" name="Google Shape;1736;p29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7" name="Google Shape;1737;p29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8" name="Google Shape;1738;p29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9" name="Google Shape;1739;p29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0" name="Google Shape;1740;p29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1" name="Google Shape;1741;p29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2" name="Google Shape;1742;p29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3" name="Google Shape;1743;p29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4" name="Google Shape;1744;p29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5" name="Google Shape;1745;p29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6" name="Google Shape;1746;p29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7" name="Google Shape;1747;p29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8" name="Google Shape;1748;p29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9" name="Google Shape;1749;p29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50" name="Google Shape;1750;p29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51" name="Google Shape;1751;p29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752" name="Google Shape;1752;p29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1753" name="Google Shape;1753;p29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363351">
            <a:off x="1070161" y="5722417"/>
            <a:ext cx="10141072" cy="3776511"/>
          </a:xfrm>
          <a:prstGeom prst="rect">
            <a:avLst/>
          </a:prstGeom>
          <a:noFill/>
          <a:ln>
            <a:noFill/>
          </a:ln>
        </p:spPr>
      </p:pic>
      <p:sp>
        <p:nvSpPr>
          <p:cNvPr id="1754" name="Google Shape;1754;p29"/>
          <p:cNvSpPr/>
          <p:nvPr/>
        </p:nvSpPr>
        <p:spPr>
          <a:xfrm rot="9899989">
            <a:off x="-778618" y="6166780"/>
            <a:ext cx="3020020" cy="288769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20" tIns="121820" rIns="121820" bIns="121820" anchor="ctr" anchorCtr="0">
            <a:noAutofit/>
          </a:bodyPr>
          <a:lstStyle/>
          <a:p>
            <a:endParaRPr sz="1900"/>
          </a:p>
        </p:txBody>
      </p:sp>
      <p:sp>
        <p:nvSpPr>
          <p:cNvPr id="1755" name="Google Shape;1755;p29"/>
          <p:cNvSpPr txBox="1">
            <a:spLocks noGrp="1"/>
          </p:cNvSpPr>
          <p:nvPr>
            <p:ph type="subTitle" idx="1"/>
          </p:nvPr>
        </p:nvSpPr>
        <p:spPr>
          <a:xfrm>
            <a:off x="966137" y="2987800"/>
            <a:ext cx="4242400" cy="1652800"/>
          </a:xfrm>
          <a:prstGeom prst="rect">
            <a:avLst/>
          </a:prstGeom>
        </p:spPr>
        <p:txBody>
          <a:bodyPr spcFirstLastPara="1" wrap="square" lIns="121820" tIns="121820" rIns="121820" bIns="12182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  <a:defRPr sz="21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756" name="Google Shape;1756;p29"/>
          <p:cNvSpPr txBox="1">
            <a:spLocks noGrp="1"/>
          </p:cNvSpPr>
          <p:nvPr>
            <p:ph type="ctrTitle"/>
          </p:nvPr>
        </p:nvSpPr>
        <p:spPr>
          <a:xfrm>
            <a:off x="966137" y="2217400"/>
            <a:ext cx="4242400" cy="7704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1757" name="Google Shape;1757;p29"/>
          <p:cNvSpPr/>
          <p:nvPr/>
        </p:nvSpPr>
        <p:spPr>
          <a:xfrm rot="-4340781" flipH="1">
            <a:off x="4693" y="-7025256"/>
            <a:ext cx="6165299" cy="9675776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20" tIns="121820" rIns="121820" bIns="121820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110721919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" name="Google Shape;169;p4"/>
          <p:cNvSpPr txBox="1">
            <a:spLocks noGrp="1"/>
          </p:cNvSpPr>
          <p:nvPr>
            <p:ph type="body" idx="1"/>
          </p:nvPr>
        </p:nvSpPr>
        <p:spPr>
          <a:xfrm>
            <a:off x="960000" y="1407800"/>
            <a:ext cx="10272000" cy="4684000"/>
          </a:xfrm>
          <a:prstGeom prst="rect">
            <a:avLst/>
          </a:prstGeom>
        </p:spPr>
        <p:txBody>
          <a:bodyPr spcFirstLastPara="1" wrap="square" lIns="121801" tIns="121801" rIns="121801" bIns="121801" anchor="t" anchorCtr="0">
            <a:noAutofit/>
          </a:bodyPr>
          <a:lstStyle>
            <a:lvl1pPr marL="609011" lvl="0" indent="-422939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●"/>
              <a:defRPr sz="1600">
                <a:solidFill>
                  <a:srgbClr val="434343"/>
                </a:solidFill>
              </a:defRPr>
            </a:lvl1pPr>
            <a:lvl2pPr marL="1218090" lvl="1" indent="-422939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827122" lvl="2" indent="-422939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2436178" lvl="3" indent="-422939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3045188" lvl="4" indent="-422939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3654199" lvl="5" indent="-422939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4263253" lvl="6" indent="-422939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4872292" lvl="7" indent="-422939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5481366" lvl="8" indent="-422939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pic>
        <p:nvPicPr>
          <p:cNvPr id="170" name="Google Shape;170;p4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1326165" flipH="1">
            <a:off x="10211755" y="-1454989"/>
            <a:ext cx="4396519" cy="3035512"/>
          </a:xfrm>
          <a:prstGeom prst="rect">
            <a:avLst/>
          </a:prstGeom>
          <a:noFill/>
          <a:ln>
            <a:noFill/>
          </a:ln>
        </p:spPr>
      </p:pic>
      <p:pic>
        <p:nvPicPr>
          <p:cNvPr id="171" name="Google Shape;171;p4"/>
          <p:cNvPicPr preferRelativeResize="0"/>
          <p:nvPr/>
        </p:nvPicPr>
        <p:blipFill>
          <a:blip r:embed="rId3">
            <a:alphaModFix amt="67000"/>
          </a:blip>
          <a:stretch>
            <a:fillRect/>
          </a:stretch>
        </p:blipFill>
        <p:spPr>
          <a:xfrm rot="5400000" flipH="1">
            <a:off x="9488068" y="-687000"/>
            <a:ext cx="3859833" cy="3457768"/>
          </a:xfrm>
          <a:prstGeom prst="rect">
            <a:avLst/>
          </a:prstGeom>
          <a:noFill/>
          <a:ln>
            <a:noFill/>
          </a:ln>
        </p:spPr>
      </p:pic>
      <p:pic>
        <p:nvPicPr>
          <p:cNvPr id="172" name="Google Shape;172;p4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547182" flipH="1">
            <a:off x="-2612857" y="3217380"/>
            <a:ext cx="4396521" cy="3035509"/>
          </a:xfrm>
          <a:prstGeom prst="rect">
            <a:avLst/>
          </a:prstGeom>
          <a:noFill/>
          <a:ln>
            <a:noFill/>
          </a:ln>
        </p:spPr>
      </p:pic>
      <p:pic>
        <p:nvPicPr>
          <p:cNvPr id="173" name="Google Shape;173;p4"/>
          <p:cNvPicPr preferRelativeResize="0"/>
          <p:nvPr/>
        </p:nvPicPr>
        <p:blipFill>
          <a:blip r:embed="rId4">
            <a:alphaModFix amt="82000"/>
          </a:blip>
          <a:stretch>
            <a:fillRect/>
          </a:stretch>
        </p:blipFill>
        <p:spPr>
          <a:xfrm rot="7617396">
            <a:off x="9542103" y="4567000"/>
            <a:ext cx="4843832" cy="399870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4" name="Google Shape;174;p4"/>
          <p:cNvGrpSpPr/>
          <p:nvPr/>
        </p:nvGrpSpPr>
        <p:grpSpPr>
          <a:xfrm>
            <a:off x="-832492" y="2199445"/>
            <a:ext cx="1792503" cy="2660416"/>
            <a:chOff x="272875" y="1527563"/>
            <a:chExt cx="255950" cy="455000"/>
          </a:xfrm>
        </p:grpSpPr>
        <p:sp>
          <p:nvSpPr>
            <p:cNvPr id="175" name="Google Shape;175;p4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3" name="Google Shape;183;p4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4" name="Google Shape;184;p4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" name="Google Shape;185;p4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" name="Google Shape;186;p4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" name="Google Shape;187;p4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" name="Google Shape;188;p4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" name="Google Shape;189;p4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" name="Google Shape;198;p4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9" name="Google Shape;199;p4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" name="Google Shape;200;p4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" name="Google Shape;201;p4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" name="Google Shape;202;p4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3" name="Google Shape;203;p4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" name="Google Shape;204;p4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" name="Google Shape;205;p4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" name="Google Shape;206;p4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7" name="Google Shape;207;p4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" name="Google Shape;208;p4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" name="Google Shape;209;p4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210" name="Google Shape;210;p4"/>
          <p:cNvSpPr/>
          <p:nvPr/>
        </p:nvSpPr>
        <p:spPr>
          <a:xfrm rot="2491995">
            <a:off x="10749151" y="5193893"/>
            <a:ext cx="3020148" cy="2887816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01" tIns="121801" rIns="121801" bIns="121801" anchor="ctr" anchorCtr="0">
            <a:noAutofit/>
          </a:bodyPr>
          <a:lstStyle/>
          <a:p>
            <a:endParaRPr sz="1900"/>
          </a:p>
        </p:txBody>
      </p:sp>
      <p:sp>
        <p:nvSpPr>
          <p:cNvPr id="211" name="Google Shape;211;p4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16714835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 ">
  <p:cSld name="Thanks ">
    <p:spTree>
      <p:nvGrpSpPr>
        <p:cNvPr id="1" name="Shape 17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59" name="Google Shape;1759;p30"/>
          <p:cNvPicPr preferRelativeResize="0"/>
          <p:nvPr/>
        </p:nvPicPr>
        <p:blipFill>
          <a:blip r:embed="rId2">
            <a:alphaModFix amt="76000"/>
          </a:blip>
          <a:stretch>
            <a:fillRect/>
          </a:stretch>
        </p:blipFill>
        <p:spPr>
          <a:xfrm rot="2453973">
            <a:off x="1664787" y="3376285"/>
            <a:ext cx="5643664" cy="21016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760" name="Google Shape;1760;p30"/>
          <p:cNvPicPr preferRelativeResize="0"/>
          <p:nvPr/>
        </p:nvPicPr>
        <p:blipFill>
          <a:blip r:embed="rId2">
            <a:alphaModFix amt="76000"/>
          </a:blip>
          <a:stretch>
            <a:fillRect/>
          </a:stretch>
        </p:blipFill>
        <p:spPr>
          <a:xfrm rot="2453973">
            <a:off x="-2317747" y="5442421"/>
            <a:ext cx="5643664" cy="21016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761" name="Google Shape;1761;p30"/>
          <p:cNvPicPr preferRelativeResize="0"/>
          <p:nvPr/>
        </p:nvPicPr>
        <p:blipFill>
          <a:blip r:embed="rId3">
            <a:alphaModFix amt="84000"/>
          </a:blip>
          <a:stretch>
            <a:fillRect/>
          </a:stretch>
        </p:blipFill>
        <p:spPr>
          <a:xfrm rot="2453973">
            <a:off x="8954820" y="-330848"/>
            <a:ext cx="5643664" cy="21016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762" name="Google Shape;1762;p30"/>
          <p:cNvPicPr preferRelativeResize="0"/>
          <p:nvPr/>
        </p:nvPicPr>
        <p:blipFill>
          <a:blip r:embed="rId4">
            <a:alphaModFix amt="47000"/>
          </a:blip>
          <a:stretch>
            <a:fillRect/>
          </a:stretch>
        </p:blipFill>
        <p:spPr>
          <a:xfrm rot="10800000">
            <a:off x="2174652" y="191872"/>
            <a:ext cx="7842701" cy="647430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63" name="Google Shape;1763;p30"/>
          <p:cNvGrpSpPr/>
          <p:nvPr/>
        </p:nvGrpSpPr>
        <p:grpSpPr>
          <a:xfrm rot="-2700000">
            <a:off x="223980" y="4107949"/>
            <a:ext cx="1792465" cy="3292904"/>
            <a:chOff x="272875" y="1419395"/>
            <a:chExt cx="255950" cy="563168"/>
          </a:xfrm>
        </p:grpSpPr>
        <p:sp>
          <p:nvSpPr>
            <p:cNvPr id="1764" name="Google Shape;1764;p30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65" name="Google Shape;1765;p30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66" name="Google Shape;1766;p30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67" name="Google Shape;1767;p30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68" name="Google Shape;1768;p30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69" name="Google Shape;1769;p30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0" name="Google Shape;1770;p30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1" name="Google Shape;1771;p30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2" name="Google Shape;1772;p30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3" name="Google Shape;1773;p30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4" name="Google Shape;1774;p30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5" name="Google Shape;1775;p30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6" name="Google Shape;1776;p30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7" name="Google Shape;1777;p30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8" name="Google Shape;1778;p30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9" name="Google Shape;1779;p30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0" name="Google Shape;1780;p30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1" name="Google Shape;1781;p30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2" name="Google Shape;1782;p30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3" name="Google Shape;1783;p30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4" name="Google Shape;1784;p30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5" name="Google Shape;1785;p30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6" name="Google Shape;1786;p30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7" name="Google Shape;1787;p30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8" name="Google Shape;1788;p30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9" name="Google Shape;1789;p30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0" name="Google Shape;1790;p30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1" name="Google Shape;1791;p30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2" name="Google Shape;1792;p30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3" name="Google Shape;1793;p30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4" name="Google Shape;1794;p30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5" name="Google Shape;1795;p30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6" name="Google Shape;1796;p30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7" name="Google Shape;1797;p30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8" name="Google Shape;1798;p30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grpSp>
        <p:nvGrpSpPr>
          <p:cNvPr id="1799" name="Google Shape;1799;p30"/>
          <p:cNvGrpSpPr/>
          <p:nvPr/>
        </p:nvGrpSpPr>
        <p:grpSpPr>
          <a:xfrm rot="-2700000">
            <a:off x="10702057" y="-244454"/>
            <a:ext cx="1792465" cy="2660436"/>
            <a:chOff x="272875" y="1527563"/>
            <a:chExt cx="255950" cy="455000"/>
          </a:xfrm>
        </p:grpSpPr>
        <p:sp>
          <p:nvSpPr>
            <p:cNvPr id="1800" name="Google Shape;1800;p30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1" name="Google Shape;1801;p30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2" name="Google Shape;1802;p30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3" name="Google Shape;1803;p30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4" name="Google Shape;1804;p30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5" name="Google Shape;1805;p30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6" name="Google Shape;1806;p30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7" name="Google Shape;1807;p30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8" name="Google Shape;1808;p30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9" name="Google Shape;1809;p30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0" name="Google Shape;1810;p30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1" name="Google Shape;1811;p30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2" name="Google Shape;1812;p30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3" name="Google Shape;1813;p30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4" name="Google Shape;1814;p30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5" name="Google Shape;1815;p30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6" name="Google Shape;1816;p30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7" name="Google Shape;1817;p30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8" name="Google Shape;1818;p30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9" name="Google Shape;1819;p30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0" name="Google Shape;1820;p30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1" name="Google Shape;1821;p30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2" name="Google Shape;1822;p30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3" name="Google Shape;1823;p30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4" name="Google Shape;1824;p30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5" name="Google Shape;1825;p30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6" name="Google Shape;1826;p30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7" name="Google Shape;1827;p30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8" name="Google Shape;1828;p30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9" name="Google Shape;1829;p30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30" name="Google Shape;1830;p30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31" name="Google Shape;1831;p30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32" name="Google Shape;1832;p30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33" name="Google Shape;1833;p30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34" name="Google Shape;1834;p30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835" name="Google Shape;1835;p30"/>
          <p:cNvSpPr txBox="1">
            <a:spLocks noGrp="1"/>
          </p:cNvSpPr>
          <p:nvPr>
            <p:ph type="ctrTitle"/>
          </p:nvPr>
        </p:nvSpPr>
        <p:spPr>
          <a:xfrm>
            <a:off x="960000" y="720000"/>
            <a:ext cx="10272000" cy="1801200"/>
          </a:xfrm>
          <a:prstGeom prst="rect">
            <a:avLst/>
          </a:prstGeom>
        </p:spPr>
        <p:txBody>
          <a:bodyPr spcFirstLastPara="1" wrap="square" lIns="121820" tIns="121820" rIns="121820" bIns="12182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9pPr>
          </a:lstStyle>
          <a:p>
            <a:endParaRPr/>
          </a:p>
        </p:txBody>
      </p:sp>
      <p:sp>
        <p:nvSpPr>
          <p:cNvPr id="1836" name="Google Shape;1836;p30"/>
          <p:cNvSpPr txBox="1">
            <a:spLocks noGrp="1"/>
          </p:cNvSpPr>
          <p:nvPr>
            <p:ph type="subTitle" idx="1"/>
          </p:nvPr>
        </p:nvSpPr>
        <p:spPr>
          <a:xfrm>
            <a:off x="960000" y="3471931"/>
            <a:ext cx="10272000" cy="1288400"/>
          </a:xfrm>
          <a:prstGeom prst="rect">
            <a:avLst/>
          </a:prstGeom>
        </p:spPr>
        <p:txBody>
          <a:bodyPr spcFirstLastPara="1" wrap="square" lIns="121820" tIns="121820" rIns="121820" bIns="12182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837" name="Google Shape;1837;p30"/>
          <p:cNvSpPr txBox="1"/>
          <p:nvPr/>
        </p:nvSpPr>
        <p:spPr>
          <a:xfrm>
            <a:off x="3528000" y="4838639"/>
            <a:ext cx="5136000" cy="89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820" tIns="121820" rIns="121820" bIns="121820" anchor="t" anchorCtr="0">
            <a:noAutofit/>
          </a:bodyPr>
          <a:lstStyle/>
          <a:p>
            <a:pPr algn="ctr"/>
            <a:r>
              <a:rPr lang="en" sz="1600">
                <a:solidFill>
                  <a:srgbClr val="630742"/>
                </a:solidFill>
                <a:latin typeface="Open Sans SemiBold"/>
                <a:ea typeface="Open Sans SemiBold"/>
                <a:cs typeface="Open Sans SemiBold"/>
                <a:sym typeface="Open Sans SemiBold"/>
              </a:rPr>
              <a:t>CREDITS: This presentation template was created</a:t>
            </a:r>
            <a:r>
              <a:rPr lang="en" sz="1600" b="1">
                <a:solidFill>
                  <a:srgbClr val="630742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" sz="1600" b="1">
                <a:solidFill>
                  <a:srgbClr val="630742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5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by Slidesgo,</a:t>
            </a:r>
            <a:r>
              <a:rPr lang="en" sz="1600" b="1">
                <a:solidFill>
                  <a:srgbClr val="630742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" sz="1600">
                <a:solidFill>
                  <a:srgbClr val="630742"/>
                </a:solidFill>
                <a:latin typeface="Open Sans SemiBold"/>
                <a:ea typeface="Open Sans SemiBold"/>
                <a:cs typeface="Open Sans SemiBold"/>
                <a:sym typeface="Open Sans SemiBold"/>
              </a:rPr>
              <a:t>including icons</a:t>
            </a:r>
            <a:r>
              <a:rPr lang="en" sz="1600" b="1">
                <a:solidFill>
                  <a:srgbClr val="630742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" sz="1600" b="1">
                <a:solidFill>
                  <a:srgbClr val="630742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6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by Flaticon,</a:t>
            </a:r>
            <a:r>
              <a:rPr lang="en" sz="1600" b="1">
                <a:solidFill>
                  <a:srgbClr val="630742"/>
                </a:solidFill>
                <a:latin typeface="Open Sans"/>
                <a:ea typeface="Open Sans"/>
                <a:cs typeface="Open Sans"/>
                <a:sym typeface="Open Sans"/>
              </a:rPr>
              <a:t> i</a:t>
            </a:r>
            <a:r>
              <a:rPr lang="en" sz="1600">
                <a:solidFill>
                  <a:srgbClr val="630742"/>
                </a:solidFill>
                <a:latin typeface="Open Sans SemiBold"/>
                <a:ea typeface="Open Sans SemiBold"/>
                <a:cs typeface="Open Sans SemiBold"/>
                <a:sym typeface="Open Sans SemiBold"/>
              </a:rPr>
              <a:t>nfographics &amp; images </a:t>
            </a:r>
            <a:r>
              <a:rPr lang="en" sz="1600" b="1">
                <a:solidFill>
                  <a:srgbClr val="630742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7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by Freepik</a:t>
            </a:r>
            <a:r>
              <a:rPr lang="en" sz="1600" b="1">
                <a:solidFill>
                  <a:srgbClr val="630742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endParaRPr sz="1600" b="1">
              <a:solidFill>
                <a:srgbClr val="630742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838" name="Google Shape;1838;p30"/>
          <p:cNvSpPr/>
          <p:nvPr/>
        </p:nvSpPr>
        <p:spPr>
          <a:xfrm>
            <a:off x="7427424" y="-3217383"/>
            <a:ext cx="6165365" cy="967595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20" tIns="121820" rIns="121820" bIns="121820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941535691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0" name="Google Shape;1840;p31"/>
          <p:cNvPicPr preferRelativeResize="0"/>
          <p:nvPr/>
        </p:nvPicPr>
        <p:blipFill>
          <a:blip r:embed="rId2">
            <a:alphaModFix amt="76000"/>
          </a:blip>
          <a:stretch>
            <a:fillRect/>
          </a:stretch>
        </p:blipFill>
        <p:spPr>
          <a:xfrm rot="2453973">
            <a:off x="1664787" y="3376285"/>
            <a:ext cx="5643664" cy="21016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841" name="Google Shape;1841;p31"/>
          <p:cNvPicPr preferRelativeResize="0"/>
          <p:nvPr/>
        </p:nvPicPr>
        <p:blipFill>
          <a:blip r:embed="rId2">
            <a:alphaModFix amt="76000"/>
          </a:blip>
          <a:stretch>
            <a:fillRect/>
          </a:stretch>
        </p:blipFill>
        <p:spPr>
          <a:xfrm rot="2453973">
            <a:off x="-2317747" y="5442421"/>
            <a:ext cx="5643664" cy="21016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842" name="Google Shape;1842;p31"/>
          <p:cNvPicPr preferRelativeResize="0"/>
          <p:nvPr/>
        </p:nvPicPr>
        <p:blipFill>
          <a:blip r:embed="rId3">
            <a:alphaModFix amt="84000"/>
          </a:blip>
          <a:stretch>
            <a:fillRect/>
          </a:stretch>
        </p:blipFill>
        <p:spPr>
          <a:xfrm rot="2453973">
            <a:off x="8954820" y="-330848"/>
            <a:ext cx="5643664" cy="21016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843" name="Google Shape;1843;p31"/>
          <p:cNvPicPr preferRelativeResize="0"/>
          <p:nvPr/>
        </p:nvPicPr>
        <p:blipFill>
          <a:blip r:embed="rId4">
            <a:alphaModFix amt="47000"/>
          </a:blip>
          <a:stretch>
            <a:fillRect/>
          </a:stretch>
        </p:blipFill>
        <p:spPr>
          <a:xfrm rot="10800000">
            <a:off x="2174652" y="191872"/>
            <a:ext cx="7842701" cy="647430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844" name="Google Shape;1844;p31"/>
          <p:cNvGrpSpPr/>
          <p:nvPr/>
        </p:nvGrpSpPr>
        <p:grpSpPr>
          <a:xfrm rot="-2700000">
            <a:off x="223980" y="4107949"/>
            <a:ext cx="1792465" cy="3292904"/>
            <a:chOff x="272875" y="1419395"/>
            <a:chExt cx="255950" cy="563168"/>
          </a:xfrm>
        </p:grpSpPr>
        <p:sp>
          <p:nvSpPr>
            <p:cNvPr id="1845" name="Google Shape;1845;p31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46" name="Google Shape;1846;p31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47" name="Google Shape;1847;p31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48" name="Google Shape;1848;p31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49" name="Google Shape;1849;p31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0" name="Google Shape;1850;p31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1" name="Google Shape;1851;p31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2" name="Google Shape;1852;p31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3" name="Google Shape;1853;p31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4" name="Google Shape;1854;p31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5" name="Google Shape;1855;p31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6" name="Google Shape;1856;p31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7" name="Google Shape;1857;p31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8" name="Google Shape;1858;p31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9" name="Google Shape;1859;p31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0" name="Google Shape;1860;p31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1" name="Google Shape;1861;p31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2" name="Google Shape;1862;p31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3" name="Google Shape;1863;p31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4" name="Google Shape;1864;p31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5" name="Google Shape;1865;p31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6" name="Google Shape;1866;p31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7" name="Google Shape;1867;p31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8" name="Google Shape;1868;p31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9" name="Google Shape;1869;p31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0" name="Google Shape;1870;p31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1" name="Google Shape;1871;p31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2" name="Google Shape;1872;p31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3" name="Google Shape;1873;p31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4" name="Google Shape;1874;p31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5" name="Google Shape;1875;p31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6" name="Google Shape;1876;p31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7" name="Google Shape;1877;p31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8" name="Google Shape;1878;p31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9" name="Google Shape;1879;p31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grpSp>
        <p:nvGrpSpPr>
          <p:cNvPr id="1880" name="Google Shape;1880;p31"/>
          <p:cNvGrpSpPr/>
          <p:nvPr/>
        </p:nvGrpSpPr>
        <p:grpSpPr>
          <a:xfrm rot="-2700000">
            <a:off x="10702057" y="-244454"/>
            <a:ext cx="1792465" cy="2660436"/>
            <a:chOff x="272875" y="1527563"/>
            <a:chExt cx="255950" cy="455000"/>
          </a:xfrm>
        </p:grpSpPr>
        <p:sp>
          <p:nvSpPr>
            <p:cNvPr id="1881" name="Google Shape;1881;p31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2" name="Google Shape;1882;p31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3" name="Google Shape;1883;p31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4" name="Google Shape;1884;p31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5" name="Google Shape;1885;p31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6" name="Google Shape;1886;p31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7" name="Google Shape;1887;p31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8" name="Google Shape;1888;p31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9" name="Google Shape;1889;p31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0" name="Google Shape;1890;p31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1" name="Google Shape;1891;p31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2" name="Google Shape;1892;p31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3" name="Google Shape;1893;p31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4" name="Google Shape;1894;p31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5" name="Google Shape;1895;p31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6" name="Google Shape;1896;p31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7" name="Google Shape;1897;p31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8" name="Google Shape;1898;p31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9" name="Google Shape;1899;p31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0" name="Google Shape;1900;p31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1" name="Google Shape;1901;p31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2" name="Google Shape;1902;p31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3" name="Google Shape;1903;p31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4" name="Google Shape;1904;p31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5" name="Google Shape;1905;p31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6" name="Google Shape;1906;p31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7" name="Google Shape;1907;p31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8" name="Google Shape;1908;p31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9" name="Google Shape;1909;p31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10" name="Google Shape;1910;p31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11" name="Google Shape;1911;p31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12" name="Google Shape;1912;p31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13" name="Google Shape;1913;p31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14" name="Google Shape;1914;p31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15" name="Google Shape;1915;p31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916" name="Google Shape;1916;p31"/>
          <p:cNvSpPr/>
          <p:nvPr/>
        </p:nvSpPr>
        <p:spPr>
          <a:xfrm>
            <a:off x="7427424" y="-3217383"/>
            <a:ext cx="6165365" cy="967595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20" tIns="121820" rIns="121820" bIns="121820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4193445182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9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18" name="Google Shape;1918;p32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399990" flipH="1">
            <a:off x="10274036" y="-797758"/>
            <a:ext cx="4396519" cy="303551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19" name="Google Shape;1919;p32"/>
          <p:cNvGrpSpPr/>
          <p:nvPr/>
        </p:nvGrpSpPr>
        <p:grpSpPr>
          <a:xfrm rot="-987768">
            <a:off x="10335795" y="-355038"/>
            <a:ext cx="1792479" cy="2660411"/>
            <a:chOff x="272875" y="1527563"/>
            <a:chExt cx="255950" cy="455000"/>
          </a:xfrm>
        </p:grpSpPr>
        <p:sp>
          <p:nvSpPr>
            <p:cNvPr id="1920" name="Google Shape;1920;p32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1" name="Google Shape;1921;p32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2" name="Google Shape;1922;p32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3" name="Google Shape;1923;p32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4" name="Google Shape;1924;p32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5" name="Google Shape;1925;p32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6" name="Google Shape;1926;p32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7" name="Google Shape;1927;p32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8" name="Google Shape;1928;p32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9" name="Google Shape;1929;p32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0" name="Google Shape;1930;p32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1" name="Google Shape;1931;p32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2" name="Google Shape;1932;p32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3" name="Google Shape;1933;p32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4" name="Google Shape;1934;p32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5" name="Google Shape;1935;p32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6" name="Google Shape;1936;p32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7" name="Google Shape;1937;p32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8" name="Google Shape;1938;p32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9" name="Google Shape;1939;p32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0" name="Google Shape;1940;p32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1" name="Google Shape;1941;p32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2" name="Google Shape;1942;p32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3" name="Google Shape;1943;p32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4" name="Google Shape;1944;p32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5" name="Google Shape;1945;p32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6" name="Google Shape;1946;p32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7" name="Google Shape;1947;p32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8" name="Google Shape;1948;p32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9" name="Google Shape;1949;p32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50" name="Google Shape;1950;p32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51" name="Google Shape;1951;p32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52" name="Google Shape;1952;p32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53" name="Google Shape;1953;p32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54" name="Google Shape;1954;p32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955" name="Google Shape;1955;p32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1956" name="Google Shape;1956;p32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363351">
            <a:off x="1070161" y="5722417"/>
            <a:ext cx="10141072" cy="3776511"/>
          </a:xfrm>
          <a:prstGeom prst="rect">
            <a:avLst/>
          </a:prstGeom>
          <a:noFill/>
          <a:ln>
            <a:noFill/>
          </a:ln>
        </p:spPr>
      </p:pic>
      <p:sp>
        <p:nvSpPr>
          <p:cNvPr id="1957" name="Google Shape;1957;p32"/>
          <p:cNvSpPr/>
          <p:nvPr/>
        </p:nvSpPr>
        <p:spPr>
          <a:xfrm rot="9899989">
            <a:off x="-778618" y="6166780"/>
            <a:ext cx="3020020" cy="288769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20" tIns="121820" rIns="121820" bIns="121820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4153590830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1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59" name="Google Shape;1959;p33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1555392" y="-1694293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60" name="Google Shape;1960;p33"/>
          <p:cNvGrpSpPr/>
          <p:nvPr/>
        </p:nvGrpSpPr>
        <p:grpSpPr>
          <a:xfrm rot="-8099954">
            <a:off x="20587" y="-763246"/>
            <a:ext cx="1792489" cy="2660436"/>
            <a:chOff x="272875" y="1527563"/>
            <a:chExt cx="255950" cy="455000"/>
          </a:xfrm>
        </p:grpSpPr>
        <p:sp>
          <p:nvSpPr>
            <p:cNvPr id="1961" name="Google Shape;1961;p3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2" name="Google Shape;1962;p3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3" name="Google Shape;1963;p3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4" name="Google Shape;1964;p3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5" name="Google Shape;1965;p3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6" name="Google Shape;1966;p3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7" name="Google Shape;1967;p3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8" name="Google Shape;1968;p3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9" name="Google Shape;1969;p3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0" name="Google Shape;1970;p3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1" name="Google Shape;1971;p3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2" name="Google Shape;1972;p3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3" name="Google Shape;1973;p3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4" name="Google Shape;1974;p3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5" name="Google Shape;1975;p3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6" name="Google Shape;1976;p3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7" name="Google Shape;1977;p33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8" name="Google Shape;1978;p33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9" name="Google Shape;1979;p3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0" name="Google Shape;1980;p33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1" name="Google Shape;1981;p3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2" name="Google Shape;1982;p3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3" name="Google Shape;1983;p3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4" name="Google Shape;1984;p3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5" name="Google Shape;1985;p3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6" name="Google Shape;1986;p3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7" name="Google Shape;1987;p3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8" name="Google Shape;1988;p3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9" name="Google Shape;1989;p3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90" name="Google Shape;1990;p33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91" name="Google Shape;1991;p3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92" name="Google Shape;1992;p3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93" name="Google Shape;1993;p3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94" name="Google Shape;1994;p33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95" name="Google Shape;1995;p33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996" name="Google Shape;1996;p33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10146557" y="-1463541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1997" name="Google Shape;1997;p33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10754694">
            <a:off x="3330637" y="5983035"/>
            <a:ext cx="10141079" cy="377650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98" name="Google Shape;1998;p33"/>
          <p:cNvGrpSpPr/>
          <p:nvPr/>
        </p:nvGrpSpPr>
        <p:grpSpPr>
          <a:xfrm flipH="1">
            <a:off x="-832500" y="4650191"/>
            <a:ext cx="1792503" cy="3292879"/>
            <a:chOff x="272875" y="1419395"/>
            <a:chExt cx="255950" cy="563168"/>
          </a:xfrm>
        </p:grpSpPr>
        <p:sp>
          <p:nvSpPr>
            <p:cNvPr id="1999" name="Google Shape;1999;p3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0" name="Google Shape;2000;p3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1" name="Google Shape;2001;p3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2" name="Google Shape;2002;p3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3" name="Google Shape;2003;p3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4" name="Google Shape;2004;p3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5" name="Google Shape;2005;p3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6" name="Google Shape;2006;p3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7" name="Google Shape;2007;p3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8" name="Google Shape;2008;p3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9" name="Google Shape;2009;p3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0" name="Google Shape;2010;p3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1" name="Google Shape;2011;p3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2" name="Google Shape;2012;p3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3" name="Google Shape;2013;p3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4" name="Google Shape;2014;p3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5" name="Google Shape;2015;p33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6" name="Google Shape;2016;p33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7" name="Google Shape;2017;p3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8" name="Google Shape;2018;p33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9" name="Google Shape;2019;p3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0" name="Google Shape;2020;p3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1" name="Google Shape;2021;p3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2" name="Google Shape;2022;p3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3" name="Google Shape;2023;p3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4" name="Google Shape;2024;p3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5" name="Google Shape;2025;p3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6" name="Google Shape;2026;p3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7" name="Google Shape;2027;p3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8" name="Google Shape;2028;p33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9" name="Google Shape;2029;p3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30" name="Google Shape;2030;p3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31" name="Google Shape;2031;p3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32" name="Google Shape;2032;p33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33" name="Google Shape;2033;p33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</p:spTree>
    <p:extLst>
      <p:ext uri="{BB962C8B-B14F-4D97-AF65-F5344CB8AC3E}">
        <p14:creationId xmlns:p14="http://schemas.microsoft.com/office/powerpoint/2010/main" val="3480777281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2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35" name="Google Shape;2035;p34"/>
          <p:cNvPicPr preferRelativeResize="0"/>
          <p:nvPr/>
        </p:nvPicPr>
        <p:blipFill>
          <a:blip r:embed="rId2">
            <a:alphaModFix amt="64000"/>
          </a:blip>
          <a:stretch>
            <a:fillRect/>
          </a:stretch>
        </p:blipFill>
        <p:spPr>
          <a:xfrm rot="5400000">
            <a:off x="9284415" y="-841084"/>
            <a:ext cx="4789568" cy="40288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036" name="Google Shape;2036;p34"/>
          <p:cNvPicPr preferRelativeResize="0"/>
          <p:nvPr/>
        </p:nvPicPr>
        <p:blipFill>
          <a:blip r:embed="rId3">
            <a:alphaModFix amt="66000"/>
          </a:blip>
          <a:stretch>
            <a:fillRect/>
          </a:stretch>
        </p:blipFill>
        <p:spPr>
          <a:xfrm rot="1326165" flipH="1">
            <a:off x="-255256" y="5505177"/>
            <a:ext cx="4396519" cy="3035512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37" name="Google Shape;2037;p34"/>
          <p:cNvGrpSpPr/>
          <p:nvPr/>
        </p:nvGrpSpPr>
        <p:grpSpPr>
          <a:xfrm rot="-2700000">
            <a:off x="10702057" y="-244454"/>
            <a:ext cx="1792465" cy="2660436"/>
            <a:chOff x="272875" y="1527563"/>
            <a:chExt cx="255950" cy="455000"/>
          </a:xfrm>
        </p:grpSpPr>
        <p:sp>
          <p:nvSpPr>
            <p:cNvPr id="2038" name="Google Shape;2038;p34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39" name="Google Shape;2039;p34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0" name="Google Shape;2040;p34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1" name="Google Shape;2041;p34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2" name="Google Shape;2042;p34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3" name="Google Shape;2043;p34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4" name="Google Shape;2044;p34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5" name="Google Shape;2045;p34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6" name="Google Shape;2046;p34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7" name="Google Shape;2047;p34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8" name="Google Shape;2048;p34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9" name="Google Shape;2049;p34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0" name="Google Shape;2050;p34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1" name="Google Shape;2051;p34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2" name="Google Shape;2052;p34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3" name="Google Shape;2053;p34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4" name="Google Shape;2054;p34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5" name="Google Shape;2055;p34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6" name="Google Shape;2056;p34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7" name="Google Shape;2057;p34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8" name="Google Shape;2058;p34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9" name="Google Shape;2059;p34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0" name="Google Shape;2060;p34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1" name="Google Shape;2061;p34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2" name="Google Shape;2062;p34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3" name="Google Shape;2063;p34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4" name="Google Shape;2064;p34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5" name="Google Shape;2065;p34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6" name="Google Shape;2066;p34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7" name="Google Shape;2067;p34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8" name="Google Shape;2068;p34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9" name="Google Shape;2069;p34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70" name="Google Shape;2070;p34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71" name="Google Shape;2071;p34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72" name="Google Shape;2072;p34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2073" name="Google Shape;2073;p34"/>
          <p:cNvSpPr/>
          <p:nvPr/>
        </p:nvSpPr>
        <p:spPr>
          <a:xfrm>
            <a:off x="6089276" y="-3362066"/>
            <a:ext cx="6165365" cy="967595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20" tIns="121820" rIns="121820" bIns="121820" anchor="ctr" anchorCtr="0">
            <a:noAutofit/>
          </a:bodyPr>
          <a:lstStyle/>
          <a:p>
            <a:endParaRPr sz="1900"/>
          </a:p>
        </p:txBody>
      </p:sp>
      <p:pic>
        <p:nvPicPr>
          <p:cNvPr id="2074" name="Google Shape;2074;p34"/>
          <p:cNvPicPr preferRelativeResize="0"/>
          <p:nvPr/>
        </p:nvPicPr>
        <p:blipFill>
          <a:blip r:embed="rId4">
            <a:alphaModFix amt="74000"/>
          </a:blip>
          <a:stretch>
            <a:fillRect/>
          </a:stretch>
        </p:blipFill>
        <p:spPr>
          <a:xfrm rot="7675040">
            <a:off x="3559891" y="-2021549"/>
            <a:ext cx="3859836" cy="3457769"/>
          </a:xfrm>
          <a:prstGeom prst="rect">
            <a:avLst/>
          </a:prstGeom>
          <a:noFill/>
          <a:ln>
            <a:noFill/>
          </a:ln>
        </p:spPr>
      </p:pic>
      <p:pic>
        <p:nvPicPr>
          <p:cNvPr id="2075" name="Google Shape;2075;p34"/>
          <p:cNvPicPr preferRelativeResize="0"/>
          <p:nvPr/>
        </p:nvPicPr>
        <p:blipFill>
          <a:blip r:embed="rId5">
            <a:alphaModFix amt="74000"/>
          </a:blip>
          <a:stretch>
            <a:fillRect/>
          </a:stretch>
        </p:blipFill>
        <p:spPr>
          <a:xfrm rot="-9631575" flipH="1">
            <a:off x="-2004313" y="-1640565"/>
            <a:ext cx="3859832" cy="345776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723174155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2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77" name="Google Shape;2077;p35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399990" flipH="1">
            <a:off x="10274036" y="-797758"/>
            <a:ext cx="4396519" cy="303551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78" name="Google Shape;2078;p35"/>
          <p:cNvGrpSpPr/>
          <p:nvPr/>
        </p:nvGrpSpPr>
        <p:grpSpPr>
          <a:xfrm rot="-987768">
            <a:off x="10335795" y="-355038"/>
            <a:ext cx="1792479" cy="2660411"/>
            <a:chOff x="272875" y="1527563"/>
            <a:chExt cx="255950" cy="455000"/>
          </a:xfrm>
        </p:grpSpPr>
        <p:sp>
          <p:nvSpPr>
            <p:cNvPr id="2079" name="Google Shape;2079;p35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0" name="Google Shape;2080;p35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1" name="Google Shape;2081;p35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2" name="Google Shape;2082;p35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3" name="Google Shape;2083;p35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4" name="Google Shape;2084;p35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5" name="Google Shape;2085;p35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6" name="Google Shape;2086;p35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7" name="Google Shape;2087;p35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8" name="Google Shape;2088;p35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9" name="Google Shape;2089;p35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0" name="Google Shape;2090;p35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1" name="Google Shape;2091;p35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2" name="Google Shape;2092;p35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3" name="Google Shape;2093;p35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4" name="Google Shape;2094;p35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5" name="Google Shape;2095;p35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6" name="Google Shape;2096;p35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7" name="Google Shape;2097;p35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8" name="Google Shape;2098;p35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9" name="Google Shape;2099;p35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0" name="Google Shape;2100;p35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1" name="Google Shape;2101;p35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2" name="Google Shape;2102;p35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3" name="Google Shape;2103;p35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4" name="Google Shape;2104;p35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5" name="Google Shape;2105;p35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6" name="Google Shape;2106;p35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7" name="Google Shape;2107;p35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8" name="Google Shape;2108;p35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9" name="Google Shape;2109;p35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10" name="Google Shape;2110;p35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11" name="Google Shape;2111;p35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12" name="Google Shape;2112;p35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13" name="Google Shape;2113;p35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2114" name="Google Shape;2114;p35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2115" name="Google Shape;2115;p35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363351">
            <a:off x="1070161" y="5722417"/>
            <a:ext cx="10141072" cy="3776511"/>
          </a:xfrm>
          <a:prstGeom prst="rect">
            <a:avLst/>
          </a:prstGeom>
          <a:noFill/>
          <a:ln>
            <a:noFill/>
          </a:ln>
        </p:spPr>
      </p:pic>
      <p:sp>
        <p:nvSpPr>
          <p:cNvPr id="2116" name="Google Shape;2116;p35"/>
          <p:cNvSpPr/>
          <p:nvPr/>
        </p:nvSpPr>
        <p:spPr>
          <a:xfrm rot="9899989">
            <a:off x="-778618" y="6166780"/>
            <a:ext cx="3020020" cy="288769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20" tIns="121820" rIns="121820" bIns="121820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1512646521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1902000" y="1507567"/>
            <a:ext cx="8388000" cy="2736800"/>
          </a:xfrm>
          <a:prstGeom prst="rect">
            <a:avLst/>
          </a:prstGeom>
        </p:spPr>
        <p:txBody>
          <a:bodyPr spcFirstLastPara="1" wrap="square" lIns="121841" tIns="121841" rIns="121841" bIns="121841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8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960000" y="4293633"/>
            <a:ext cx="10272000" cy="1056800"/>
          </a:xfrm>
          <a:prstGeom prst="rect">
            <a:avLst/>
          </a:prstGeom>
        </p:spPr>
        <p:txBody>
          <a:bodyPr spcFirstLastPara="1" wrap="square" lIns="121841" tIns="121841" rIns="121841" bIns="121841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pic>
        <p:nvPicPr>
          <p:cNvPr id="11" name="Google Shape;11;p2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1326165" flipH="1">
            <a:off x="-1771924" y="-1243423"/>
            <a:ext cx="4396519" cy="3035512"/>
          </a:xfrm>
          <a:prstGeom prst="rect">
            <a:avLst/>
          </a:prstGeom>
          <a:noFill/>
          <a:ln>
            <a:noFill/>
          </a:ln>
        </p:spPr>
      </p:pic>
      <p:pic>
        <p:nvPicPr>
          <p:cNvPr id="12" name="Google Shape;12;p2"/>
          <p:cNvPicPr preferRelativeResize="0"/>
          <p:nvPr/>
        </p:nvPicPr>
        <p:blipFill>
          <a:blip r:embed="rId3">
            <a:alphaModFix amt="64000"/>
          </a:blip>
          <a:stretch>
            <a:fillRect/>
          </a:stretch>
        </p:blipFill>
        <p:spPr>
          <a:xfrm rot="2440329">
            <a:off x="9154529" y="-948365"/>
            <a:ext cx="4789567" cy="40288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3" name="Google Shape;13;p2"/>
          <p:cNvPicPr preferRelativeResize="0"/>
          <p:nvPr/>
        </p:nvPicPr>
        <p:blipFill>
          <a:blip r:embed="rId4">
            <a:alphaModFix amt="67000"/>
          </a:blip>
          <a:stretch>
            <a:fillRect/>
          </a:stretch>
        </p:blipFill>
        <p:spPr>
          <a:xfrm rot="5400000" flipH="1">
            <a:off x="-2495613" y="-475433"/>
            <a:ext cx="3859833" cy="3457768"/>
          </a:xfrm>
          <a:prstGeom prst="rect">
            <a:avLst/>
          </a:prstGeom>
          <a:noFill/>
          <a:ln>
            <a:noFill/>
          </a:ln>
        </p:spPr>
      </p:pic>
      <p:pic>
        <p:nvPicPr>
          <p:cNvPr id="14" name="Google Shape;14;p2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1326165" flipH="1">
            <a:off x="-1185660" y="4574077"/>
            <a:ext cx="4396519" cy="3035512"/>
          </a:xfrm>
          <a:prstGeom prst="rect">
            <a:avLst/>
          </a:prstGeom>
          <a:noFill/>
          <a:ln>
            <a:noFill/>
          </a:ln>
        </p:spPr>
      </p:pic>
      <p:pic>
        <p:nvPicPr>
          <p:cNvPr id="15" name="Google Shape;15;p2"/>
          <p:cNvPicPr preferRelativeResize="0"/>
          <p:nvPr/>
        </p:nvPicPr>
        <p:blipFill>
          <a:blip r:embed="rId5">
            <a:alphaModFix amt="82000"/>
          </a:blip>
          <a:stretch>
            <a:fillRect/>
          </a:stretch>
        </p:blipFill>
        <p:spPr>
          <a:xfrm rot="10670981">
            <a:off x="9279797" y="4030032"/>
            <a:ext cx="4843833" cy="399870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" name="Google Shape;16;p2"/>
          <p:cNvGrpSpPr/>
          <p:nvPr/>
        </p:nvGrpSpPr>
        <p:grpSpPr>
          <a:xfrm rot="-2700000">
            <a:off x="509336" y="3734683"/>
            <a:ext cx="1792465" cy="3292904"/>
            <a:chOff x="272875" y="1419395"/>
            <a:chExt cx="255950" cy="563168"/>
          </a:xfrm>
        </p:grpSpPr>
        <p:sp>
          <p:nvSpPr>
            <p:cNvPr id="17" name="Google Shape;17;p2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grpSp>
        <p:nvGrpSpPr>
          <p:cNvPr id="52" name="Google Shape;52;p2"/>
          <p:cNvGrpSpPr/>
          <p:nvPr/>
        </p:nvGrpSpPr>
        <p:grpSpPr>
          <a:xfrm rot="-2700000">
            <a:off x="9482846" y="-485754"/>
            <a:ext cx="1792465" cy="2660436"/>
            <a:chOff x="272875" y="1527563"/>
            <a:chExt cx="255950" cy="455000"/>
          </a:xfrm>
        </p:grpSpPr>
        <p:sp>
          <p:nvSpPr>
            <p:cNvPr id="53" name="Google Shape;53;p2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88" name="Google Shape;88;p2"/>
          <p:cNvSpPr/>
          <p:nvPr/>
        </p:nvSpPr>
        <p:spPr>
          <a:xfrm rot="10800000">
            <a:off x="6391468" y="6091833"/>
            <a:ext cx="3020109" cy="2887779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41" tIns="121841" rIns="121841" bIns="121841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4108487980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" name="Google Shape;90;p3"/>
          <p:cNvPicPr preferRelativeResize="0"/>
          <p:nvPr/>
        </p:nvPicPr>
        <p:blipFill>
          <a:blip r:embed="rId2">
            <a:alphaModFix amt="76000"/>
          </a:blip>
          <a:stretch>
            <a:fillRect/>
          </a:stretch>
        </p:blipFill>
        <p:spPr>
          <a:xfrm>
            <a:off x="460233" y="4344134"/>
            <a:ext cx="10878208" cy="4051033"/>
          </a:xfrm>
          <a:prstGeom prst="rect">
            <a:avLst/>
          </a:prstGeom>
          <a:noFill/>
          <a:ln>
            <a:noFill/>
          </a:ln>
        </p:spPr>
      </p:pic>
      <p:pic>
        <p:nvPicPr>
          <p:cNvPr id="91" name="Google Shape;91;p3"/>
          <p:cNvPicPr preferRelativeResize="0"/>
          <p:nvPr/>
        </p:nvPicPr>
        <p:blipFill>
          <a:blip r:embed="rId3">
            <a:alphaModFix amt="47000"/>
          </a:blip>
          <a:stretch>
            <a:fillRect/>
          </a:stretch>
        </p:blipFill>
        <p:spPr>
          <a:xfrm>
            <a:off x="2174652" y="191872"/>
            <a:ext cx="7842701" cy="6474303"/>
          </a:xfrm>
          <a:prstGeom prst="rect">
            <a:avLst/>
          </a:prstGeom>
          <a:noFill/>
          <a:ln>
            <a:noFill/>
          </a:ln>
        </p:spPr>
      </p:pic>
      <p:sp>
        <p:nvSpPr>
          <p:cNvPr id="92" name="Google Shape;92;p3"/>
          <p:cNvSpPr/>
          <p:nvPr/>
        </p:nvSpPr>
        <p:spPr>
          <a:xfrm>
            <a:off x="5838992" y="-3287032"/>
            <a:ext cx="6165365" cy="967595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41" tIns="121841" rIns="121841" bIns="121841" anchor="ctr" anchorCtr="0">
            <a:noAutofit/>
          </a:bodyPr>
          <a:lstStyle/>
          <a:p>
            <a:endParaRPr sz="1900"/>
          </a:p>
        </p:txBody>
      </p:sp>
      <p:grpSp>
        <p:nvGrpSpPr>
          <p:cNvPr id="93" name="Google Shape;93;p3"/>
          <p:cNvGrpSpPr/>
          <p:nvPr/>
        </p:nvGrpSpPr>
        <p:grpSpPr>
          <a:xfrm rot="-2700000">
            <a:off x="630869" y="3594449"/>
            <a:ext cx="1792465" cy="3292904"/>
            <a:chOff x="272875" y="1419395"/>
            <a:chExt cx="255950" cy="563168"/>
          </a:xfrm>
        </p:grpSpPr>
        <p:sp>
          <p:nvSpPr>
            <p:cNvPr id="94" name="Google Shape;94;p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6" name="Google Shape;96;p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7" name="Google Shape;97;p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" name="Google Shape;98;p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" name="Google Shape;99;p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" name="Google Shape;100;p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1" name="Google Shape;101;p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" name="Google Shape;102;p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" name="Google Shape;103;p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" name="Google Shape;104;p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5" name="Google Shape;105;p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" name="Google Shape;106;p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" name="Google Shape;107;p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" name="Google Shape;108;p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9" name="Google Shape;109;p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0" name="Google Shape;110;p3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" name="Google Shape;111;p3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" name="Google Shape;112;p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" name="Google Shape;113;p3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4" name="Google Shape;114;p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" name="Google Shape;117;p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8" name="Google Shape;118;p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9" name="Google Shape;119;p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" name="Google Shape;120;p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" name="Google Shape;121;p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grpSp>
        <p:nvGrpSpPr>
          <p:cNvPr id="129" name="Google Shape;129;p3"/>
          <p:cNvGrpSpPr/>
          <p:nvPr/>
        </p:nvGrpSpPr>
        <p:grpSpPr>
          <a:xfrm rot="-2700000">
            <a:off x="10702046" y="-244454"/>
            <a:ext cx="1792465" cy="2660436"/>
            <a:chOff x="272875" y="1527563"/>
            <a:chExt cx="255950" cy="455000"/>
          </a:xfrm>
        </p:grpSpPr>
        <p:sp>
          <p:nvSpPr>
            <p:cNvPr id="130" name="Google Shape;130;p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" name="Google Shape;134;p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5" name="Google Shape;135;p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" name="Google Shape;137;p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" name="Google Shape;141;p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" name="Google Shape;142;p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" name="Google Shape;143;p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4" name="Google Shape;144;p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5" name="Google Shape;145;p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" name="Google Shape;146;p3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" name="Google Shape;147;p3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" name="Google Shape;148;p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9" name="Google Shape;149;p3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" name="Google Shape;150;p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" name="Google Shape;151;p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" name="Google Shape;152;p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3" name="Google Shape;153;p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4" name="Google Shape;154;p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" name="Google Shape;155;p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" name="Google Shape;156;p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8" name="Google Shape;158;p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" name="Google Shape;159;p3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" name="Google Shape;160;p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" name="Google Shape;161;p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2" name="Google Shape;162;p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" name="Google Shape;163;p3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" name="Google Shape;164;p3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65" name="Google Shape;165;p3"/>
          <p:cNvSpPr txBox="1">
            <a:spLocks noGrp="1"/>
          </p:cNvSpPr>
          <p:nvPr>
            <p:ph type="subTitle" idx="1"/>
          </p:nvPr>
        </p:nvSpPr>
        <p:spPr>
          <a:xfrm>
            <a:off x="3528000" y="4152183"/>
            <a:ext cx="5136000" cy="11496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" name="Google Shape;166;p3"/>
          <p:cNvSpPr txBox="1">
            <a:spLocks noGrp="1"/>
          </p:cNvSpPr>
          <p:nvPr>
            <p:ph type="ctrTitle"/>
          </p:nvPr>
        </p:nvSpPr>
        <p:spPr>
          <a:xfrm>
            <a:off x="3528000" y="3458981"/>
            <a:ext cx="5136000" cy="10572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>
                <a:solidFill>
                  <a:srgbClr val="1C4587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9pPr>
          </a:lstStyle>
          <a:p>
            <a:endParaRPr/>
          </a:p>
        </p:txBody>
      </p:sp>
      <p:sp>
        <p:nvSpPr>
          <p:cNvPr id="167" name="Google Shape;167;p3"/>
          <p:cNvSpPr txBox="1">
            <a:spLocks noGrp="1"/>
          </p:cNvSpPr>
          <p:nvPr>
            <p:ph type="title" idx="2" hasCustomPrompt="1"/>
          </p:nvPr>
        </p:nvSpPr>
        <p:spPr>
          <a:xfrm>
            <a:off x="3528000" y="1192233"/>
            <a:ext cx="5136000" cy="2709200"/>
          </a:xfrm>
          <a:prstGeom prst="rect">
            <a:avLst/>
          </a:prstGeom>
          <a:noFill/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20000">
                <a:solidFill>
                  <a:srgbClr val="1C4587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239488692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" name="Google Shape;169;p4"/>
          <p:cNvSpPr txBox="1">
            <a:spLocks noGrp="1"/>
          </p:cNvSpPr>
          <p:nvPr>
            <p:ph type="body" idx="1"/>
          </p:nvPr>
        </p:nvSpPr>
        <p:spPr>
          <a:xfrm>
            <a:off x="960000" y="1407800"/>
            <a:ext cx="10272000" cy="4684000"/>
          </a:xfrm>
          <a:prstGeom prst="rect">
            <a:avLst/>
          </a:prstGeom>
        </p:spPr>
        <p:txBody>
          <a:bodyPr spcFirstLastPara="1" wrap="square" lIns="121841" tIns="121841" rIns="121841" bIns="121841" anchor="t" anchorCtr="0">
            <a:noAutofit/>
          </a:bodyPr>
          <a:lstStyle>
            <a:lvl1pPr marL="609251" lvl="0" indent="-423099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●"/>
              <a:defRPr sz="1600">
                <a:solidFill>
                  <a:srgbClr val="434343"/>
                </a:solidFill>
              </a:defRPr>
            </a:lvl1pPr>
            <a:lvl2pPr marL="1218540" lvl="1" indent="-423099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827802" lvl="2" indent="-423099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2437078" lvl="3" indent="-423099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3046328" lvl="4" indent="-423099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3655579" lvl="5" indent="-423099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4264853" lvl="6" indent="-423099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4874117" lvl="7" indent="-423099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5483406" lvl="8" indent="-423099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pic>
        <p:nvPicPr>
          <p:cNvPr id="170" name="Google Shape;170;p4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1326165" flipH="1">
            <a:off x="10211735" y="-1454989"/>
            <a:ext cx="4396519" cy="3035512"/>
          </a:xfrm>
          <a:prstGeom prst="rect">
            <a:avLst/>
          </a:prstGeom>
          <a:noFill/>
          <a:ln>
            <a:noFill/>
          </a:ln>
        </p:spPr>
      </p:pic>
      <p:pic>
        <p:nvPicPr>
          <p:cNvPr id="171" name="Google Shape;171;p4"/>
          <p:cNvPicPr preferRelativeResize="0"/>
          <p:nvPr/>
        </p:nvPicPr>
        <p:blipFill>
          <a:blip r:embed="rId3">
            <a:alphaModFix amt="67000"/>
          </a:blip>
          <a:stretch>
            <a:fillRect/>
          </a:stretch>
        </p:blipFill>
        <p:spPr>
          <a:xfrm rot="5400000" flipH="1">
            <a:off x="9488048" y="-687000"/>
            <a:ext cx="3859833" cy="3457768"/>
          </a:xfrm>
          <a:prstGeom prst="rect">
            <a:avLst/>
          </a:prstGeom>
          <a:noFill/>
          <a:ln>
            <a:noFill/>
          </a:ln>
        </p:spPr>
      </p:pic>
      <p:pic>
        <p:nvPicPr>
          <p:cNvPr id="172" name="Google Shape;172;p4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547182" flipH="1">
            <a:off x="-2612857" y="3217380"/>
            <a:ext cx="4396521" cy="3035509"/>
          </a:xfrm>
          <a:prstGeom prst="rect">
            <a:avLst/>
          </a:prstGeom>
          <a:noFill/>
          <a:ln>
            <a:noFill/>
          </a:ln>
        </p:spPr>
      </p:pic>
      <p:pic>
        <p:nvPicPr>
          <p:cNvPr id="173" name="Google Shape;173;p4"/>
          <p:cNvPicPr preferRelativeResize="0"/>
          <p:nvPr/>
        </p:nvPicPr>
        <p:blipFill>
          <a:blip r:embed="rId4">
            <a:alphaModFix amt="82000"/>
          </a:blip>
          <a:stretch>
            <a:fillRect/>
          </a:stretch>
        </p:blipFill>
        <p:spPr>
          <a:xfrm rot="7617396">
            <a:off x="9542103" y="4567000"/>
            <a:ext cx="4843832" cy="399870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4" name="Google Shape;174;p4"/>
          <p:cNvGrpSpPr/>
          <p:nvPr/>
        </p:nvGrpSpPr>
        <p:grpSpPr>
          <a:xfrm>
            <a:off x="-832492" y="2199445"/>
            <a:ext cx="1792503" cy="2660416"/>
            <a:chOff x="272875" y="1527563"/>
            <a:chExt cx="255950" cy="455000"/>
          </a:xfrm>
        </p:grpSpPr>
        <p:sp>
          <p:nvSpPr>
            <p:cNvPr id="175" name="Google Shape;175;p4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3" name="Google Shape;183;p4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4" name="Google Shape;184;p4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" name="Google Shape;185;p4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" name="Google Shape;186;p4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" name="Google Shape;187;p4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" name="Google Shape;188;p4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" name="Google Shape;189;p4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" name="Google Shape;198;p4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9" name="Google Shape;199;p4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" name="Google Shape;200;p4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" name="Google Shape;201;p4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" name="Google Shape;202;p4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3" name="Google Shape;203;p4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" name="Google Shape;204;p4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" name="Google Shape;205;p4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" name="Google Shape;206;p4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7" name="Google Shape;207;p4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" name="Google Shape;208;p4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" name="Google Shape;209;p4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210" name="Google Shape;210;p4"/>
          <p:cNvSpPr/>
          <p:nvPr/>
        </p:nvSpPr>
        <p:spPr>
          <a:xfrm rot="2491995">
            <a:off x="10749151" y="5193893"/>
            <a:ext cx="3020148" cy="2887816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41" tIns="121841" rIns="121841" bIns="121841" anchor="ctr" anchorCtr="0">
            <a:noAutofit/>
          </a:bodyPr>
          <a:lstStyle/>
          <a:p>
            <a:endParaRPr sz="1900"/>
          </a:p>
        </p:txBody>
      </p:sp>
      <p:sp>
        <p:nvSpPr>
          <p:cNvPr id="211" name="Google Shape;211;p4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88151885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" name="Google Shape;213;p5"/>
          <p:cNvSpPr txBox="1">
            <a:spLocks noGrp="1"/>
          </p:cNvSpPr>
          <p:nvPr>
            <p:ph type="subTitle" idx="1"/>
          </p:nvPr>
        </p:nvSpPr>
        <p:spPr>
          <a:xfrm>
            <a:off x="2592449" y="4224457"/>
            <a:ext cx="2043200" cy="638800"/>
          </a:xfrm>
          <a:prstGeom prst="rect">
            <a:avLst/>
          </a:prstGeom>
        </p:spPr>
        <p:txBody>
          <a:bodyPr spcFirstLastPara="1" wrap="square" lIns="121841" tIns="121841" rIns="121841" bIns="121841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>
            <a:endParaRPr/>
          </a:p>
        </p:txBody>
      </p:sp>
      <p:sp>
        <p:nvSpPr>
          <p:cNvPr id="214" name="Google Shape;214;p5"/>
          <p:cNvSpPr txBox="1">
            <a:spLocks noGrp="1"/>
          </p:cNvSpPr>
          <p:nvPr>
            <p:ph type="subTitle" idx="2"/>
          </p:nvPr>
        </p:nvSpPr>
        <p:spPr>
          <a:xfrm>
            <a:off x="1842251" y="4745777"/>
            <a:ext cx="3543600" cy="13512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215" name="Google Shape;215;p5"/>
          <p:cNvSpPr txBox="1">
            <a:spLocks noGrp="1"/>
          </p:cNvSpPr>
          <p:nvPr>
            <p:ph type="subTitle" idx="3"/>
          </p:nvPr>
        </p:nvSpPr>
        <p:spPr>
          <a:xfrm flipH="1">
            <a:off x="7556353" y="4224457"/>
            <a:ext cx="2043200" cy="638800"/>
          </a:xfrm>
          <a:prstGeom prst="rect">
            <a:avLst/>
          </a:prstGeom>
        </p:spPr>
        <p:txBody>
          <a:bodyPr spcFirstLastPara="1" wrap="square" lIns="121841" tIns="121841" rIns="121841" bIns="121841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>
            <a:endParaRPr/>
          </a:p>
        </p:txBody>
      </p:sp>
      <p:sp>
        <p:nvSpPr>
          <p:cNvPr id="216" name="Google Shape;216;p5"/>
          <p:cNvSpPr txBox="1">
            <a:spLocks noGrp="1"/>
          </p:cNvSpPr>
          <p:nvPr>
            <p:ph type="subTitle" idx="4"/>
          </p:nvPr>
        </p:nvSpPr>
        <p:spPr>
          <a:xfrm flipH="1">
            <a:off x="6806151" y="4745777"/>
            <a:ext cx="3543600" cy="13512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pic>
        <p:nvPicPr>
          <p:cNvPr id="217" name="Google Shape;217;p5"/>
          <p:cNvPicPr preferRelativeResize="0"/>
          <p:nvPr/>
        </p:nvPicPr>
        <p:blipFill>
          <a:blip r:embed="rId2">
            <a:alphaModFix amt="47000"/>
          </a:blip>
          <a:stretch>
            <a:fillRect/>
          </a:stretch>
        </p:blipFill>
        <p:spPr>
          <a:xfrm rot="4139108">
            <a:off x="-2289085" y="5267677"/>
            <a:ext cx="3986537" cy="329096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18" name="Google Shape;218;p5"/>
          <p:cNvGrpSpPr/>
          <p:nvPr/>
        </p:nvGrpSpPr>
        <p:grpSpPr>
          <a:xfrm rot="-987768">
            <a:off x="-552708" y="4306845"/>
            <a:ext cx="1792479" cy="2660411"/>
            <a:chOff x="272875" y="1527563"/>
            <a:chExt cx="255950" cy="455000"/>
          </a:xfrm>
        </p:grpSpPr>
        <p:sp>
          <p:nvSpPr>
            <p:cNvPr id="219" name="Google Shape;219;p5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0" name="Google Shape;220;p5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1" name="Google Shape;221;p5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2" name="Google Shape;222;p5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3" name="Google Shape;223;p5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4" name="Google Shape;224;p5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5" name="Google Shape;225;p5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6" name="Google Shape;226;p5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7" name="Google Shape;227;p5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8" name="Google Shape;228;p5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9" name="Google Shape;229;p5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0" name="Google Shape;230;p5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1" name="Google Shape;231;p5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2" name="Google Shape;232;p5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3" name="Google Shape;233;p5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4" name="Google Shape;234;p5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5" name="Google Shape;235;p5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6" name="Google Shape;236;p5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7" name="Google Shape;237;p5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8" name="Google Shape;238;p5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9" name="Google Shape;239;p5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0" name="Google Shape;240;p5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1" name="Google Shape;241;p5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2" name="Google Shape;242;p5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3" name="Google Shape;243;p5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4" name="Google Shape;244;p5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5" name="Google Shape;245;p5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6" name="Google Shape;246;p5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7" name="Google Shape;247;p5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8" name="Google Shape;248;p5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9" name="Google Shape;249;p5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50" name="Google Shape;250;p5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51" name="Google Shape;251;p5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52" name="Google Shape;252;p5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53" name="Google Shape;253;p5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254" name="Google Shape;254;p5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197527" flipH="1">
            <a:off x="11006227" y="5184253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255" name="Google Shape;255;p5"/>
          <p:cNvPicPr preferRelativeResize="0"/>
          <p:nvPr/>
        </p:nvPicPr>
        <p:blipFill>
          <a:blip r:embed="rId4">
            <a:alphaModFix amt="58000"/>
          </a:blip>
          <a:stretch>
            <a:fillRect/>
          </a:stretch>
        </p:blipFill>
        <p:spPr>
          <a:xfrm rot="-9314708">
            <a:off x="-2020675" y="-1699200"/>
            <a:ext cx="2382907" cy="5716487"/>
          </a:xfrm>
          <a:prstGeom prst="rect">
            <a:avLst/>
          </a:prstGeom>
          <a:noFill/>
          <a:ln>
            <a:noFill/>
          </a:ln>
        </p:spPr>
      </p:pic>
      <p:pic>
        <p:nvPicPr>
          <p:cNvPr id="256" name="Google Shape;256;p5"/>
          <p:cNvPicPr preferRelativeResize="0"/>
          <p:nvPr/>
        </p:nvPicPr>
        <p:blipFill>
          <a:blip r:embed="rId5">
            <a:alphaModFix amt="76000"/>
          </a:blip>
          <a:stretch>
            <a:fillRect/>
          </a:stretch>
        </p:blipFill>
        <p:spPr>
          <a:xfrm rot="394092">
            <a:off x="2876832" y="-1812208"/>
            <a:ext cx="7062136" cy="2629917"/>
          </a:xfrm>
          <a:prstGeom prst="rect">
            <a:avLst/>
          </a:prstGeom>
          <a:noFill/>
          <a:ln>
            <a:noFill/>
          </a:ln>
        </p:spPr>
      </p:pic>
      <p:pic>
        <p:nvPicPr>
          <p:cNvPr id="257" name="Google Shape;257;p5"/>
          <p:cNvPicPr preferRelativeResize="0"/>
          <p:nvPr/>
        </p:nvPicPr>
        <p:blipFill>
          <a:blip r:embed="rId6">
            <a:alphaModFix amt="62000"/>
          </a:blip>
          <a:stretch>
            <a:fillRect/>
          </a:stretch>
        </p:blipFill>
        <p:spPr>
          <a:xfrm rot="6551349" flipH="1">
            <a:off x="9991857" y="-1008873"/>
            <a:ext cx="3859827" cy="345776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58" name="Google Shape;258;p5"/>
          <p:cNvGrpSpPr/>
          <p:nvPr/>
        </p:nvGrpSpPr>
        <p:grpSpPr>
          <a:xfrm rot="8100046">
            <a:off x="10896920" y="-610201"/>
            <a:ext cx="1792489" cy="2660436"/>
            <a:chOff x="272875" y="1527563"/>
            <a:chExt cx="255950" cy="455000"/>
          </a:xfrm>
        </p:grpSpPr>
        <p:sp>
          <p:nvSpPr>
            <p:cNvPr id="259" name="Google Shape;259;p5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0" name="Google Shape;260;p5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1" name="Google Shape;261;p5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2" name="Google Shape;262;p5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3" name="Google Shape;263;p5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4" name="Google Shape;264;p5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5" name="Google Shape;265;p5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6" name="Google Shape;266;p5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8" name="Google Shape;268;p5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9" name="Google Shape;269;p5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1" name="Google Shape;271;p5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2" name="Google Shape;272;p5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3" name="Google Shape;273;p5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4" name="Google Shape;274;p5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5" name="Google Shape;275;p5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6" name="Google Shape;276;p5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7" name="Google Shape;277;p5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8" name="Google Shape;278;p5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9" name="Google Shape;279;p5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0" name="Google Shape;280;p5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2" name="Google Shape;282;p5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3" name="Google Shape;283;p5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9" name="Google Shape;289;p5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90" name="Google Shape;290;p5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294" name="Google Shape;294;p5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295" name="Google Shape;295;p5"/>
          <p:cNvSpPr/>
          <p:nvPr/>
        </p:nvSpPr>
        <p:spPr>
          <a:xfrm rot="-6477098" flipH="1">
            <a:off x="-5284980" y="-4698794"/>
            <a:ext cx="6165239" cy="9675923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41" tIns="121841" rIns="121841" bIns="121841" anchor="ctr" anchorCtr="0">
            <a:noAutofit/>
          </a:bodyPr>
          <a:lstStyle/>
          <a:p>
            <a:endParaRPr sz="1900"/>
          </a:p>
        </p:txBody>
      </p:sp>
      <p:sp>
        <p:nvSpPr>
          <p:cNvPr id="296" name="Google Shape;296;p5"/>
          <p:cNvSpPr/>
          <p:nvPr/>
        </p:nvSpPr>
        <p:spPr>
          <a:xfrm rot="-7689947">
            <a:off x="10763129" y="6130723"/>
            <a:ext cx="3019985" cy="2887660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3C8DA0"/>
          </a:solidFill>
          <a:ln>
            <a:noFill/>
          </a:ln>
        </p:spPr>
        <p:txBody>
          <a:bodyPr spcFirstLastPara="1" wrap="square" lIns="121841" tIns="121841" rIns="121841" bIns="121841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66952395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" name="Google Shape;213;p5"/>
          <p:cNvSpPr txBox="1">
            <a:spLocks noGrp="1"/>
          </p:cNvSpPr>
          <p:nvPr>
            <p:ph type="subTitle" idx="1"/>
          </p:nvPr>
        </p:nvSpPr>
        <p:spPr>
          <a:xfrm>
            <a:off x="2592449" y="4224457"/>
            <a:ext cx="2043200" cy="638800"/>
          </a:xfrm>
          <a:prstGeom prst="rect">
            <a:avLst/>
          </a:prstGeom>
        </p:spPr>
        <p:txBody>
          <a:bodyPr spcFirstLastPara="1" wrap="square" lIns="121801" tIns="121801" rIns="121801" bIns="121801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>
            <a:endParaRPr/>
          </a:p>
        </p:txBody>
      </p:sp>
      <p:sp>
        <p:nvSpPr>
          <p:cNvPr id="214" name="Google Shape;214;p5"/>
          <p:cNvSpPr txBox="1">
            <a:spLocks noGrp="1"/>
          </p:cNvSpPr>
          <p:nvPr>
            <p:ph type="subTitle" idx="2"/>
          </p:nvPr>
        </p:nvSpPr>
        <p:spPr>
          <a:xfrm>
            <a:off x="1842251" y="4745777"/>
            <a:ext cx="3543600" cy="13512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215" name="Google Shape;215;p5"/>
          <p:cNvSpPr txBox="1">
            <a:spLocks noGrp="1"/>
          </p:cNvSpPr>
          <p:nvPr>
            <p:ph type="subTitle" idx="3"/>
          </p:nvPr>
        </p:nvSpPr>
        <p:spPr>
          <a:xfrm flipH="1">
            <a:off x="7556353" y="4224457"/>
            <a:ext cx="2043200" cy="638800"/>
          </a:xfrm>
          <a:prstGeom prst="rect">
            <a:avLst/>
          </a:prstGeom>
        </p:spPr>
        <p:txBody>
          <a:bodyPr spcFirstLastPara="1" wrap="square" lIns="121801" tIns="121801" rIns="121801" bIns="121801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>
            <a:endParaRPr/>
          </a:p>
        </p:txBody>
      </p:sp>
      <p:sp>
        <p:nvSpPr>
          <p:cNvPr id="216" name="Google Shape;216;p5"/>
          <p:cNvSpPr txBox="1">
            <a:spLocks noGrp="1"/>
          </p:cNvSpPr>
          <p:nvPr>
            <p:ph type="subTitle" idx="4"/>
          </p:nvPr>
        </p:nvSpPr>
        <p:spPr>
          <a:xfrm flipH="1">
            <a:off x="6806151" y="4745777"/>
            <a:ext cx="3543600" cy="13512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pic>
        <p:nvPicPr>
          <p:cNvPr id="217" name="Google Shape;217;p5"/>
          <p:cNvPicPr preferRelativeResize="0"/>
          <p:nvPr/>
        </p:nvPicPr>
        <p:blipFill>
          <a:blip r:embed="rId2">
            <a:alphaModFix amt="47000"/>
          </a:blip>
          <a:stretch>
            <a:fillRect/>
          </a:stretch>
        </p:blipFill>
        <p:spPr>
          <a:xfrm rot="4139108">
            <a:off x="-2289085" y="5267683"/>
            <a:ext cx="3986537" cy="329096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18" name="Google Shape;218;p5"/>
          <p:cNvGrpSpPr/>
          <p:nvPr/>
        </p:nvGrpSpPr>
        <p:grpSpPr>
          <a:xfrm rot="-987768">
            <a:off x="-552708" y="4306845"/>
            <a:ext cx="1792479" cy="2660411"/>
            <a:chOff x="272875" y="1527563"/>
            <a:chExt cx="255950" cy="455000"/>
          </a:xfrm>
        </p:grpSpPr>
        <p:sp>
          <p:nvSpPr>
            <p:cNvPr id="219" name="Google Shape;219;p5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0" name="Google Shape;220;p5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1" name="Google Shape;221;p5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2" name="Google Shape;222;p5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3" name="Google Shape;223;p5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4" name="Google Shape;224;p5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5" name="Google Shape;225;p5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6" name="Google Shape;226;p5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7" name="Google Shape;227;p5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8" name="Google Shape;228;p5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9" name="Google Shape;229;p5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0" name="Google Shape;230;p5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1" name="Google Shape;231;p5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2" name="Google Shape;232;p5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3" name="Google Shape;233;p5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4" name="Google Shape;234;p5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5" name="Google Shape;235;p5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6" name="Google Shape;236;p5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7" name="Google Shape;237;p5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8" name="Google Shape;238;p5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9" name="Google Shape;239;p5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0" name="Google Shape;240;p5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1" name="Google Shape;241;p5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2" name="Google Shape;242;p5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3" name="Google Shape;243;p5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4" name="Google Shape;244;p5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5" name="Google Shape;245;p5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6" name="Google Shape;246;p5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7" name="Google Shape;247;p5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8" name="Google Shape;248;p5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9" name="Google Shape;249;p5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50" name="Google Shape;250;p5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51" name="Google Shape;251;p5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52" name="Google Shape;252;p5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53" name="Google Shape;253;p5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254" name="Google Shape;254;p5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197527" flipH="1">
            <a:off x="11006227" y="5184253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255" name="Google Shape;255;p5"/>
          <p:cNvPicPr preferRelativeResize="0"/>
          <p:nvPr/>
        </p:nvPicPr>
        <p:blipFill>
          <a:blip r:embed="rId4">
            <a:alphaModFix amt="58000"/>
          </a:blip>
          <a:stretch>
            <a:fillRect/>
          </a:stretch>
        </p:blipFill>
        <p:spPr>
          <a:xfrm rot="-9314708">
            <a:off x="-2020675" y="-1699200"/>
            <a:ext cx="2382907" cy="5716487"/>
          </a:xfrm>
          <a:prstGeom prst="rect">
            <a:avLst/>
          </a:prstGeom>
          <a:noFill/>
          <a:ln>
            <a:noFill/>
          </a:ln>
        </p:spPr>
      </p:pic>
      <p:pic>
        <p:nvPicPr>
          <p:cNvPr id="256" name="Google Shape;256;p5"/>
          <p:cNvPicPr preferRelativeResize="0"/>
          <p:nvPr/>
        </p:nvPicPr>
        <p:blipFill>
          <a:blip r:embed="rId5">
            <a:alphaModFix amt="76000"/>
          </a:blip>
          <a:stretch>
            <a:fillRect/>
          </a:stretch>
        </p:blipFill>
        <p:spPr>
          <a:xfrm rot="394092">
            <a:off x="2876832" y="-1812208"/>
            <a:ext cx="7062136" cy="2629917"/>
          </a:xfrm>
          <a:prstGeom prst="rect">
            <a:avLst/>
          </a:prstGeom>
          <a:noFill/>
          <a:ln>
            <a:noFill/>
          </a:ln>
        </p:spPr>
      </p:pic>
      <p:pic>
        <p:nvPicPr>
          <p:cNvPr id="257" name="Google Shape;257;p5"/>
          <p:cNvPicPr preferRelativeResize="0"/>
          <p:nvPr/>
        </p:nvPicPr>
        <p:blipFill>
          <a:blip r:embed="rId6">
            <a:alphaModFix amt="62000"/>
          </a:blip>
          <a:stretch>
            <a:fillRect/>
          </a:stretch>
        </p:blipFill>
        <p:spPr>
          <a:xfrm rot="6551349" flipH="1">
            <a:off x="9991857" y="-1008873"/>
            <a:ext cx="3859827" cy="345776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58" name="Google Shape;258;p5"/>
          <p:cNvGrpSpPr/>
          <p:nvPr/>
        </p:nvGrpSpPr>
        <p:grpSpPr>
          <a:xfrm rot="8100046">
            <a:off x="10896940" y="-610201"/>
            <a:ext cx="1792489" cy="2660436"/>
            <a:chOff x="272875" y="1527563"/>
            <a:chExt cx="255950" cy="455000"/>
          </a:xfrm>
        </p:grpSpPr>
        <p:sp>
          <p:nvSpPr>
            <p:cNvPr id="259" name="Google Shape;259;p5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0" name="Google Shape;260;p5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1" name="Google Shape;261;p5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2" name="Google Shape;262;p5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3" name="Google Shape;263;p5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4" name="Google Shape;264;p5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5" name="Google Shape;265;p5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6" name="Google Shape;266;p5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8" name="Google Shape;268;p5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9" name="Google Shape;269;p5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1" name="Google Shape;271;p5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2" name="Google Shape;272;p5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3" name="Google Shape;273;p5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4" name="Google Shape;274;p5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5" name="Google Shape;275;p5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6" name="Google Shape;276;p5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7" name="Google Shape;277;p5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8" name="Google Shape;278;p5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9" name="Google Shape;279;p5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0" name="Google Shape;280;p5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2" name="Google Shape;282;p5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3" name="Google Shape;283;p5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9" name="Google Shape;289;p5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90" name="Google Shape;290;p5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294" name="Google Shape;294;p5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295" name="Google Shape;295;p5"/>
          <p:cNvSpPr/>
          <p:nvPr/>
        </p:nvSpPr>
        <p:spPr>
          <a:xfrm rot="-6477098" flipH="1">
            <a:off x="-5284980" y="-4698794"/>
            <a:ext cx="6165239" cy="9675923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01" tIns="121801" rIns="121801" bIns="121801" anchor="ctr" anchorCtr="0">
            <a:noAutofit/>
          </a:bodyPr>
          <a:lstStyle/>
          <a:p>
            <a:endParaRPr sz="1900"/>
          </a:p>
        </p:txBody>
      </p:sp>
      <p:sp>
        <p:nvSpPr>
          <p:cNvPr id="296" name="Google Shape;296;p5"/>
          <p:cNvSpPr/>
          <p:nvPr/>
        </p:nvSpPr>
        <p:spPr>
          <a:xfrm rot="-7689947">
            <a:off x="10763135" y="6130723"/>
            <a:ext cx="3019985" cy="2887660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3C8DA0"/>
          </a:solidFill>
          <a:ln>
            <a:noFill/>
          </a:ln>
        </p:spPr>
        <p:txBody>
          <a:bodyPr spcFirstLastPara="1" wrap="square" lIns="121801" tIns="121801" rIns="121801" bIns="121801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82027761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8" name="Google Shape;298;p6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1326164" flipH="1">
            <a:off x="3947816" y="1815407"/>
            <a:ext cx="4296405" cy="2966396"/>
          </a:xfrm>
          <a:prstGeom prst="rect">
            <a:avLst/>
          </a:prstGeom>
          <a:noFill/>
          <a:ln>
            <a:noFill/>
          </a:ln>
        </p:spPr>
      </p:pic>
      <p:pic>
        <p:nvPicPr>
          <p:cNvPr id="299" name="Google Shape;299;p6"/>
          <p:cNvPicPr preferRelativeResize="0"/>
          <p:nvPr/>
        </p:nvPicPr>
        <p:blipFill>
          <a:blip r:embed="rId3">
            <a:alphaModFix amt="47000"/>
          </a:blip>
          <a:stretch>
            <a:fillRect/>
          </a:stretch>
        </p:blipFill>
        <p:spPr>
          <a:xfrm rot="1331770">
            <a:off x="-2637019" y="5095932"/>
            <a:ext cx="3986536" cy="329096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00" name="Google Shape;300;p6"/>
          <p:cNvGrpSpPr/>
          <p:nvPr/>
        </p:nvGrpSpPr>
        <p:grpSpPr>
          <a:xfrm rot="-987768">
            <a:off x="-978524" y="5167513"/>
            <a:ext cx="1792479" cy="2660411"/>
            <a:chOff x="272875" y="1527563"/>
            <a:chExt cx="255950" cy="455000"/>
          </a:xfrm>
        </p:grpSpPr>
        <p:sp>
          <p:nvSpPr>
            <p:cNvPr id="301" name="Google Shape;301;p6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2" name="Google Shape;302;p6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3" name="Google Shape;303;p6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4" name="Google Shape;304;p6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5" name="Google Shape;305;p6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6" name="Google Shape;306;p6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7" name="Google Shape;307;p6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8" name="Google Shape;308;p6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9" name="Google Shape;309;p6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0" name="Google Shape;310;p6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1" name="Google Shape;311;p6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2" name="Google Shape;312;p6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3" name="Google Shape;313;p6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4" name="Google Shape;314;p6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5" name="Google Shape;315;p6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6" name="Google Shape;316;p6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7" name="Google Shape;317;p6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8" name="Google Shape;318;p6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9" name="Google Shape;319;p6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0" name="Google Shape;320;p6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1" name="Google Shape;321;p6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2" name="Google Shape;322;p6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3" name="Google Shape;323;p6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4" name="Google Shape;324;p6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5" name="Google Shape;325;p6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6" name="Google Shape;326;p6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7" name="Google Shape;327;p6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8" name="Google Shape;328;p6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9" name="Google Shape;329;p6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30" name="Google Shape;330;p6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336" name="Google Shape;336;p6"/>
          <p:cNvPicPr preferRelativeResize="0"/>
          <p:nvPr/>
        </p:nvPicPr>
        <p:blipFill>
          <a:blip r:embed="rId4">
            <a:alphaModFix amt="74000"/>
          </a:blip>
          <a:stretch>
            <a:fillRect/>
          </a:stretch>
        </p:blipFill>
        <p:spPr>
          <a:xfrm flipH="1">
            <a:off x="10412593" y="5519581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337" name="Google Shape;337;p6"/>
          <p:cNvPicPr preferRelativeResize="0"/>
          <p:nvPr/>
        </p:nvPicPr>
        <p:blipFill>
          <a:blip r:embed="rId5">
            <a:alphaModFix amt="62000"/>
          </a:blip>
          <a:stretch>
            <a:fillRect/>
          </a:stretch>
        </p:blipFill>
        <p:spPr>
          <a:xfrm rot="9368145" flipH="1">
            <a:off x="-2012207" y="-1661341"/>
            <a:ext cx="3859827" cy="345776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38" name="Google Shape;338;p6"/>
          <p:cNvGrpSpPr/>
          <p:nvPr/>
        </p:nvGrpSpPr>
        <p:grpSpPr>
          <a:xfrm rot="5400065">
            <a:off x="11556211" y="-1506452"/>
            <a:ext cx="1792503" cy="2660416"/>
            <a:chOff x="272875" y="1527563"/>
            <a:chExt cx="255950" cy="455000"/>
          </a:xfrm>
        </p:grpSpPr>
        <p:sp>
          <p:nvSpPr>
            <p:cNvPr id="339" name="Google Shape;339;p6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1" name="Google Shape;351;p6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2" name="Google Shape;352;p6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3" name="Google Shape;353;p6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4" name="Google Shape;354;p6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5" name="Google Shape;355;p6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6" name="Google Shape;356;p6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7" name="Google Shape;357;p6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8" name="Google Shape;358;p6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9" name="Google Shape;359;p6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0" name="Google Shape;360;p6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1" name="Google Shape;361;p6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2" name="Google Shape;362;p6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3" name="Google Shape;363;p6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4" name="Google Shape;364;p6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5" name="Google Shape;365;p6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6" name="Google Shape;366;p6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7" name="Google Shape;367;p6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8" name="Google Shape;368;p6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9" name="Google Shape;369;p6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70" name="Google Shape;370;p6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71" name="Google Shape;371;p6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72" name="Google Shape;372;p6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73" name="Google Shape;373;p6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374" name="Google Shape;374;p6"/>
          <p:cNvSpPr txBox="1">
            <a:spLocks noGrp="1"/>
          </p:cNvSpPr>
          <p:nvPr>
            <p:ph type="title"/>
          </p:nvPr>
        </p:nvSpPr>
        <p:spPr>
          <a:xfrm>
            <a:off x="4755363" y="2303867"/>
            <a:ext cx="2705200" cy="22860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pic>
        <p:nvPicPr>
          <p:cNvPr id="375" name="Google Shape;375;p6"/>
          <p:cNvPicPr preferRelativeResize="0"/>
          <p:nvPr/>
        </p:nvPicPr>
        <p:blipFill>
          <a:blip r:embed="rId3">
            <a:alphaModFix amt="47000"/>
          </a:blip>
          <a:stretch>
            <a:fillRect/>
          </a:stretch>
        </p:blipFill>
        <p:spPr>
          <a:xfrm rot="-10643014">
            <a:off x="10591257" y="-2012413"/>
            <a:ext cx="3986537" cy="3290969"/>
          </a:xfrm>
          <a:prstGeom prst="rect">
            <a:avLst/>
          </a:prstGeom>
          <a:noFill/>
          <a:ln>
            <a:noFill/>
          </a:ln>
        </p:spPr>
      </p:pic>
      <p:sp>
        <p:nvSpPr>
          <p:cNvPr id="376" name="Google Shape;376;p6"/>
          <p:cNvSpPr/>
          <p:nvPr/>
        </p:nvSpPr>
        <p:spPr>
          <a:xfrm rot="-7373435">
            <a:off x="4586022" y="6700027"/>
            <a:ext cx="3020007" cy="2887680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41" tIns="121841" rIns="121841" bIns="121841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2054755394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" name="Google Shape;378;p7"/>
          <p:cNvSpPr txBox="1">
            <a:spLocks noGrp="1"/>
          </p:cNvSpPr>
          <p:nvPr>
            <p:ph type="subTitle" idx="1"/>
          </p:nvPr>
        </p:nvSpPr>
        <p:spPr>
          <a:xfrm>
            <a:off x="960000" y="1967600"/>
            <a:ext cx="10272000" cy="35436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79" name="Google Shape;379;p7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pic>
        <p:nvPicPr>
          <p:cNvPr id="380" name="Google Shape;380;p7"/>
          <p:cNvPicPr preferRelativeResize="0"/>
          <p:nvPr/>
        </p:nvPicPr>
        <p:blipFill>
          <a:blip r:embed="rId2">
            <a:alphaModFix amt="47000"/>
          </a:blip>
          <a:stretch>
            <a:fillRect/>
          </a:stretch>
        </p:blipFill>
        <p:spPr>
          <a:xfrm rot="4139108">
            <a:off x="-2289085" y="5267677"/>
            <a:ext cx="3986537" cy="329096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81" name="Google Shape;381;p7"/>
          <p:cNvGrpSpPr/>
          <p:nvPr/>
        </p:nvGrpSpPr>
        <p:grpSpPr>
          <a:xfrm rot="-987768">
            <a:off x="-552708" y="4306845"/>
            <a:ext cx="1792479" cy="2660411"/>
            <a:chOff x="272875" y="1527563"/>
            <a:chExt cx="255950" cy="455000"/>
          </a:xfrm>
        </p:grpSpPr>
        <p:sp>
          <p:nvSpPr>
            <p:cNvPr id="382" name="Google Shape;382;p7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3" name="Google Shape;383;p7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4" name="Google Shape;384;p7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5" name="Google Shape;385;p7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6" name="Google Shape;386;p7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7" name="Google Shape;387;p7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8" name="Google Shape;388;p7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9" name="Google Shape;389;p7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0" name="Google Shape;390;p7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1" name="Google Shape;391;p7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2" name="Google Shape;392;p7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3" name="Google Shape;393;p7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4" name="Google Shape;394;p7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5" name="Google Shape;395;p7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6" name="Google Shape;396;p7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7" name="Google Shape;397;p7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8" name="Google Shape;398;p7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9" name="Google Shape;399;p7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0" name="Google Shape;400;p7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1" name="Google Shape;401;p7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2" name="Google Shape;402;p7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3" name="Google Shape;403;p7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4" name="Google Shape;404;p7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5" name="Google Shape;405;p7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6" name="Google Shape;406;p7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7" name="Google Shape;407;p7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8" name="Google Shape;408;p7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9" name="Google Shape;409;p7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0" name="Google Shape;410;p7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1" name="Google Shape;411;p7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2" name="Google Shape;412;p7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3" name="Google Shape;413;p7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4" name="Google Shape;414;p7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5" name="Google Shape;415;p7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6" name="Google Shape;416;p7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417" name="Google Shape;417;p7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197527" flipH="1">
            <a:off x="11006227" y="5184253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418" name="Google Shape;418;p7"/>
          <p:cNvPicPr preferRelativeResize="0"/>
          <p:nvPr/>
        </p:nvPicPr>
        <p:blipFill>
          <a:blip r:embed="rId4">
            <a:alphaModFix amt="58000"/>
          </a:blip>
          <a:stretch>
            <a:fillRect/>
          </a:stretch>
        </p:blipFill>
        <p:spPr>
          <a:xfrm rot="-9314708">
            <a:off x="-2020675" y="-1699200"/>
            <a:ext cx="2382907" cy="5716487"/>
          </a:xfrm>
          <a:prstGeom prst="rect">
            <a:avLst/>
          </a:prstGeom>
          <a:noFill/>
          <a:ln>
            <a:noFill/>
          </a:ln>
        </p:spPr>
      </p:pic>
      <p:pic>
        <p:nvPicPr>
          <p:cNvPr id="419" name="Google Shape;419;p7"/>
          <p:cNvPicPr preferRelativeResize="0"/>
          <p:nvPr/>
        </p:nvPicPr>
        <p:blipFill>
          <a:blip r:embed="rId5">
            <a:alphaModFix amt="76000"/>
          </a:blip>
          <a:stretch>
            <a:fillRect/>
          </a:stretch>
        </p:blipFill>
        <p:spPr>
          <a:xfrm rot="394092">
            <a:off x="2876832" y="-1812208"/>
            <a:ext cx="7062136" cy="2629917"/>
          </a:xfrm>
          <a:prstGeom prst="rect">
            <a:avLst/>
          </a:prstGeom>
          <a:noFill/>
          <a:ln>
            <a:noFill/>
          </a:ln>
        </p:spPr>
      </p:pic>
      <p:pic>
        <p:nvPicPr>
          <p:cNvPr id="420" name="Google Shape;420;p7"/>
          <p:cNvPicPr preferRelativeResize="0"/>
          <p:nvPr/>
        </p:nvPicPr>
        <p:blipFill>
          <a:blip r:embed="rId6">
            <a:alphaModFix amt="62000"/>
          </a:blip>
          <a:stretch>
            <a:fillRect/>
          </a:stretch>
        </p:blipFill>
        <p:spPr>
          <a:xfrm rot="6551349" flipH="1">
            <a:off x="9991857" y="-1008873"/>
            <a:ext cx="3859827" cy="345776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21" name="Google Shape;421;p7"/>
          <p:cNvGrpSpPr/>
          <p:nvPr/>
        </p:nvGrpSpPr>
        <p:grpSpPr>
          <a:xfrm rot="8100046">
            <a:off x="10896920" y="-610201"/>
            <a:ext cx="1792489" cy="2660436"/>
            <a:chOff x="272875" y="1527563"/>
            <a:chExt cx="255950" cy="455000"/>
          </a:xfrm>
        </p:grpSpPr>
        <p:sp>
          <p:nvSpPr>
            <p:cNvPr id="422" name="Google Shape;422;p7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3" name="Google Shape;423;p7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4" name="Google Shape;424;p7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5" name="Google Shape;425;p7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6" name="Google Shape;426;p7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7" name="Google Shape;427;p7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8" name="Google Shape;428;p7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9" name="Google Shape;429;p7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0" name="Google Shape;430;p7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1" name="Google Shape;431;p7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2" name="Google Shape;432;p7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3" name="Google Shape;433;p7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4" name="Google Shape;434;p7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5" name="Google Shape;435;p7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6" name="Google Shape;436;p7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7" name="Google Shape;437;p7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8" name="Google Shape;438;p7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9" name="Google Shape;439;p7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0" name="Google Shape;440;p7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1" name="Google Shape;441;p7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2" name="Google Shape;442;p7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3" name="Google Shape;443;p7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4" name="Google Shape;444;p7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5" name="Google Shape;445;p7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6" name="Google Shape;446;p7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7" name="Google Shape;447;p7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8" name="Google Shape;448;p7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9" name="Google Shape;449;p7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0" name="Google Shape;450;p7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1" name="Google Shape;451;p7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2" name="Google Shape;452;p7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3" name="Google Shape;453;p7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4" name="Google Shape;454;p7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5" name="Google Shape;455;p7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6" name="Google Shape;456;p7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457" name="Google Shape;457;p7"/>
          <p:cNvSpPr/>
          <p:nvPr/>
        </p:nvSpPr>
        <p:spPr>
          <a:xfrm rot="-6477098" flipH="1">
            <a:off x="-5284980" y="-4698794"/>
            <a:ext cx="6165239" cy="9675923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41" tIns="121841" rIns="121841" bIns="121841" anchor="ctr" anchorCtr="0">
            <a:noAutofit/>
          </a:bodyPr>
          <a:lstStyle/>
          <a:p>
            <a:endParaRPr sz="1900"/>
          </a:p>
        </p:txBody>
      </p:sp>
      <p:sp>
        <p:nvSpPr>
          <p:cNvPr id="458" name="Google Shape;458;p7"/>
          <p:cNvSpPr/>
          <p:nvPr/>
        </p:nvSpPr>
        <p:spPr>
          <a:xfrm rot="-7689947">
            <a:off x="10763129" y="6130723"/>
            <a:ext cx="3019985" cy="2887660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41" tIns="121841" rIns="121841" bIns="121841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3071812958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0" name="Google Shape;460;p8"/>
          <p:cNvPicPr preferRelativeResize="0"/>
          <p:nvPr/>
        </p:nvPicPr>
        <p:blipFill>
          <a:blip r:embed="rId2">
            <a:alphaModFix amt="74000"/>
          </a:blip>
          <a:stretch>
            <a:fillRect/>
          </a:stretch>
        </p:blipFill>
        <p:spPr>
          <a:xfrm rot="-10162003" flipH="1">
            <a:off x="401491" y="75521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461" name="Google Shape;461;p8"/>
          <p:cNvPicPr preferRelativeResize="0"/>
          <p:nvPr/>
        </p:nvPicPr>
        <p:blipFill>
          <a:blip r:embed="rId3">
            <a:alphaModFix amt="33000"/>
          </a:blip>
          <a:stretch>
            <a:fillRect/>
          </a:stretch>
        </p:blipFill>
        <p:spPr>
          <a:xfrm rot="10800000" flipH="1">
            <a:off x="3078824" y="5"/>
            <a:ext cx="8153165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62" name="Google Shape;462;p8"/>
          <p:cNvPicPr preferRelativeResize="0"/>
          <p:nvPr/>
        </p:nvPicPr>
        <p:blipFill>
          <a:blip r:embed="rId4">
            <a:alphaModFix amt="58000"/>
          </a:blip>
          <a:stretch>
            <a:fillRect/>
          </a:stretch>
        </p:blipFill>
        <p:spPr>
          <a:xfrm rot="-8962532">
            <a:off x="10071847" y="3136699"/>
            <a:ext cx="1950408" cy="4678872"/>
          </a:xfrm>
          <a:prstGeom prst="rect">
            <a:avLst/>
          </a:prstGeom>
          <a:noFill/>
          <a:ln>
            <a:noFill/>
          </a:ln>
        </p:spPr>
      </p:pic>
      <p:pic>
        <p:nvPicPr>
          <p:cNvPr id="463" name="Google Shape;463;p8"/>
          <p:cNvPicPr preferRelativeResize="0"/>
          <p:nvPr/>
        </p:nvPicPr>
        <p:blipFill>
          <a:blip r:embed="rId5">
            <a:alphaModFix amt="62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sp>
        <p:nvSpPr>
          <p:cNvPr id="464" name="Google Shape;464;p8"/>
          <p:cNvSpPr/>
          <p:nvPr/>
        </p:nvSpPr>
        <p:spPr>
          <a:xfrm rot="-6681487">
            <a:off x="10725858" y="3454541"/>
            <a:ext cx="3020031" cy="2887704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41" tIns="121841" rIns="121841" bIns="121841" anchor="ctr" anchorCtr="0">
            <a:noAutofit/>
          </a:bodyPr>
          <a:lstStyle/>
          <a:p>
            <a:endParaRPr sz="1900"/>
          </a:p>
        </p:txBody>
      </p:sp>
      <p:grpSp>
        <p:nvGrpSpPr>
          <p:cNvPr id="465" name="Google Shape;465;p8"/>
          <p:cNvGrpSpPr/>
          <p:nvPr/>
        </p:nvGrpSpPr>
        <p:grpSpPr>
          <a:xfrm rot="8100046">
            <a:off x="-16037" y="4600883"/>
            <a:ext cx="1792489" cy="2660436"/>
            <a:chOff x="272875" y="1527563"/>
            <a:chExt cx="255950" cy="455000"/>
          </a:xfrm>
        </p:grpSpPr>
        <p:sp>
          <p:nvSpPr>
            <p:cNvPr id="466" name="Google Shape;466;p8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67" name="Google Shape;467;p8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68" name="Google Shape;468;p8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69" name="Google Shape;469;p8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0" name="Google Shape;470;p8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1" name="Google Shape;471;p8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2" name="Google Shape;472;p8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3" name="Google Shape;473;p8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4" name="Google Shape;474;p8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5" name="Google Shape;475;p8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8" name="Google Shape;478;p8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9" name="Google Shape;479;p8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0" name="Google Shape;480;p8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1" name="Google Shape;481;p8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7" name="Google Shape;497;p8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grpSp>
        <p:nvGrpSpPr>
          <p:cNvPr id="501" name="Google Shape;501;p8"/>
          <p:cNvGrpSpPr/>
          <p:nvPr/>
        </p:nvGrpSpPr>
        <p:grpSpPr>
          <a:xfrm rot="-987768">
            <a:off x="10335785" y="-355038"/>
            <a:ext cx="1792479" cy="2660411"/>
            <a:chOff x="272875" y="1527563"/>
            <a:chExt cx="255950" cy="455000"/>
          </a:xfrm>
        </p:grpSpPr>
        <p:sp>
          <p:nvSpPr>
            <p:cNvPr id="502" name="Google Shape;502;p8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4" name="Google Shape;504;p8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5" name="Google Shape;505;p8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7" name="Google Shape;507;p8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8" name="Google Shape;508;p8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9" name="Google Shape;509;p8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0" name="Google Shape;510;p8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1" name="Google Shape;511;p8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2" name="Google Shape;512;p8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3" name="Google Shape;513;p8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4" name="Google Shape;514;p8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5" name="Google Shape;515;p8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6" name="Google Shape;516;p8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7" name="Google Shape;517;p8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8" name="Google Shape;518;p8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9" name="Google Shape;519;p8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0" name="Google Shape;520;p8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1" name="Google Shape;521;p8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2" name="Google Shape;522;p8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3" name="Google Shape;523;p8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4" name="Google Shape;524;p8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5" name="Google Shape;525;p8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6" name="Google Shape;526;p8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7" name="Google Shape;527;p8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8" name="Google Shape;528;p8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9" name="Google Shape;529;p8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30" name="Google Shape;530;p8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31" name="Google Shape;531;p8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32" name="Google Shape;532;p8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33" name="Google Shape;533;p8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34" name="Google Shape;534;p8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35" name="Google Shape;535;p8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36" name="Google Shape;536;p8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537" name="Google Shape;537;p8"/>
          <p:cNvPicPr preferRelativeResize="0"/>
          <p:nvPr/>
        </p:nvPicPr>
        <p:blipFill>
          <a:blip r:embed="rId6">
            <a:alphaModFix amt="62000"/>
          </a:blip>
          <a:stretch>
            <a:fillRect/>
          </a:stretch>
        </p:blipFill>
        <p:spPr>
          <a:xfrm rot="5400000">
            <a:off x="1405927" y="-445895"/>
            <a:ext cx="5966183" cy="6858003"/>
          </a:xfrm>
          <a:prstGeom prst="rect">
            <a:avLst/>
          </a:prstGeom>
          <a:noFill/>
          <a:ln>
            <a:noFill/>
          </a:ln>
        </p:spPr>
      </p:pic>
      <p:sp>
        <p:nvSpPr>
          <p:cNvPr id="538" name="Google Shape;538;p8"/>
          <p:cNvSpPr txBox="1">
            <a:spLocks noGrp="1"/>
          </p:cNvSpPr>
          <p:nvPr>
            <p:ph type="title"/>
          </p:nvPr>
        </p:nvSpPr>
        <p:spPr>
          <a:xfrm>
            <a:off x="1850800" y="1742800"/>
            <a:ext cx="8490400" cy="33724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8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539" name="Google Shape;539;p8"/>
          <p:cNvSpPr/>
          <p:nvPr/>
        </p:nvSpPr>
        <p:spPr>
          <a:xfrm rot="231922" flipH="1">
            <a:off x="-1585658" y="-4620776"/>
            <a:ext cx="6165251" cy="967593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41" tIns="121841" rIns="121841" bIns="121841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839190929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1" name="Google Shape;541;p9"/>
          <p:cNvSpPr txBox="1">
            <a:spLocks noGrp="1"/>
          </p:cNvSpPr>
          <p:nvPr>
            <p:ph type="subTitle" idx="1"/>
          </p:nvPr>
        </p:nvSpPr>
        <p:spPr>
          <a:xfrm flipH="1">
            <a:off x="6730533" y="3476089"/>
            <a:ext cx="4490400" cy="14176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2" name="Google Shape;542;p9"/>
          <p:cNvSpPr txBox="1">
            <a:spLocks noGrp="1"/>
          </p:cNvSpPr>
          <p:nvPr>
            <p:ph type="ctrTitle"/>
          </p:nvPr>
        </p:nvSpPr>
        <p:spPr>
          <a:xfrm flipH="1">
            <a:off x="6095867" y="2263732"/>
            <a:ext cx="5147200" cy="12456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9pPr>
          </a:lstStyle>
          <a:p>
            <a:endParaRPr/>
          </a:p>
        </p:txBody>
      </p:sp>
      <p:pic>
        <p:nvPicPr>
          <p:cNvPr id="543" name="Google Shape;543;p9"/>
          <p:cNvPicPr preferRelativeResize="0"/>
          <p:nvPr/>
        </p:nvPicPr>
        <p:blipFill>
          <a:blip r:embed="rId2">
            <a:alphaModFix amt="65000"/>
          </a:blip>
          <a:stretch>
            <a:fillRect/>
          </a:stretch>
        </p:blipFill>
        <p:spPr>
          <a:xfrm>
            <a:off x="8664000" y="4775165"/>
            <a:ext cx="4587200" cy="3786835"/>
          </a:xfrm>
          <a:prstGeom prst="rect">
            <a:avLst/>
          </a:prstGeom>
          <a:noFill/>
          <a:ln>
            <a:noFill/>
          </a:ln>
        </p:spPr>
      </p:pic>
      <p:sp>
        <p:nvSpPr>
          <p:cNvPr id="544" name="Google Shape;544;p9"/>
          <p:cNvSpPr/>
          <p:nvPr/>
        </p:nvSpPr>
        <p:spPr>
          <a:xfrm rot="-2569776">
            <a:off x="10366624" y="-1357197"/>
            <a:ext cx="3020057" cy="2887729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41" tIns="121841" rIns="121841" bIns="121841" anchor="ctr" anchorCtr="0">
            <a:noAutofit/>
          </a:bodyPr>
          <a:lstStyle/>
          <a:p>
            <a:endParaRPr sz="1900"/>
          </a:p>
        </p:txBody>
      </p:sp>
      <p:grpSp>
        <p:nvGrpSpPr>
          <p:cNvPr id="545" name="Google Shape;545;p9"/>
          <p:cNvGrpSpPr/>
          <p:nvPr/>
        </p:nvGrpSpPr>
        <p:grpSpPr>
          <a:xfrm rot="-6629356">
            <a:off x="9993724" y="4701471"/>
            <a:ext cx="1792461" cy="3292896"/>
            <a:chOff x="272875" y="1419395"/>
            <a:chExt cx="255950" cy="563168"/>
          </a:xfrm>
        </p:grpSpPr>
        <p:sp>
          <p:nvSpPr>
            <p:cNvPr id="546" name="Google Shape;546;p9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47" name="Google Shape;547;p9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48" name="Google Shape;548;p9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49" name="Google Shape;549;p9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0" name="Google Shape;550;p9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1" name="Google Shape;551;p9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2" name="Google Shape;552;p9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3" name="Google Shape;553;p9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4" name="Google Shape;554;p9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5" name="Google Shape;555;p9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6" name="Google Shape;556;p9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7" name="Google Shape;557;p9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8" name="Google Shape;558;p9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9" name="Google Shape;559;p9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0" name="Google Shape;560;p9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1" name="Google Shape;561;p9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2" name="Google Shape;562;p9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3" name="Google Shape;563;p9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4" name="Google Shape;564;p9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5" name="Google Shape;565;p9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6" name="Google Shape;566;p9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7" name="Google Shape;567;p9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8" name="Google Shape;568;p9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9" name="Google Shape;569;p9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0" name="Google Shape;570;p9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1" name="Google Shape;571;p9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2" name="Google Shape;572;p9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3" name="Google Shape;573;p9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4" name="Google Shape;574;p9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5" name="Google Shape;575;p9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6" name="Google Shape;576;p9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7" name="Google Shape;577;p9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8" name="Google Shape;578;p9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9" name="Google Shape;579;p9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80" name="Google Shape;580;p9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581" name="Google Shape;581;p9"/>
          <p:cNvPicPr preferRelativeResize="0"/>
          <p:nvPr/>
        </p:nvPicPr>
        <p:blipFill>
          <a:blip r:embed="rId3">
            <a:alphaModFix amt="82000"/>
          </a:blip>
          <a:stretch>
            <a:fillRect/>
          </a:stretch>
        </p:blipFill>
        <p:spPr>
          <a:xfrm rot="-5400005">
            <a:off x="-1461913" y="-1279335"/>
            <a:ext cx="4843833" cy="3998701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256562742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" name="Google Shape;583;p10"/>
          <p:cNvSpPr txBox="1">
            <a:spLocks noGrp="1"/>
          </p:cNvSpPr>
          <p:nvPr>
            <p:ph type="title"/>
          </p:nvPr>
        </p:nvSpPr>
        <p:spPr>
          <a:xfrm>
            <a:off x="960000" y="4418733"/>
            <a:ext cx="10272000" cy="16732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4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97730394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5" name="Google Shape;585;p11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8456486" flipH="1">
            <a:off x="5618450" y="2245940"/>
            <a:ext cx="4396519" cy="3035517"/>
          </a:xfrm>
          <a:prstGeom prst="rect">
            <a:avLst/>
          </a:prstGeom>
          <a:noFill/>
          <a:ln>
            <a:noFill/>
          </a:ln>
        </p:spPr>
      </p:pic>
      <p:pic>
        <p:nvPicPr>
          <p:cNvPr id="586" name="Google Shape;586;p11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2773193" y="1700143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587" name="Google Shape;587;p11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9663874">
            <a:off x="-1109284" y="282473"/>
            <a:ext cx="12770637" cy="4755752"/>
          </a:xfrm>
          <a:prstGeom prst="rect">
            <a:avLst/>
          </a:prstGeom>
          <a:noFill/>
          <a:ln>
            <a:noFill/>
          </a:ln>
        </p:spPr>
      </p:pic>
      <p:sp>
        <p:nvSpPr>
          <p:cNvPr id="588" name="Google Shape;588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2077967"/>
            <a:ext cx="8768000" cy="2014800"/>
          </a:xfrm>
          <a:prstGeom prst="rect">
            <a:avLst/>
          </a:prstGeom>
        </p:spPr>
        <p:txBody>
          <a:bodyPr spcFirstLastPara="1" wrap="square" lIns="121841" tIns="121841" rIns="121841" bIns="121841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589" name="Google Shape;589;p11"/>
          <p:cNvSpPr txBox="1">
            <a:spLocks noGrp="1"/>
          </p:cNvSpPr>
          <p:nvPr>
            <p:ph type="subTitle" idx="1"/>
          </p:nvPr>
        </p:nvSpPr>
        <p:spPr>
          <a:xfrm>
            <a:off x="1712000" y="4092833"/>
            <a:ext cx="8768000" cy="951200"/>
          </a:xfrm>
          <a:prstGeom prst="rect">
            <a:avLst/>
          </a:prstGeom>
        </p:spPr>
        <p:txBody>
          <a:bodyPr spcFirstLastPara="1" wrap="square" lIns="121841" tIns="121841" rIns="121841" bIns="121841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00"/>
            </a:lvl9pPr>
          </a:lstStyle>
          <a:p>
            <a:endParaRPr/>
          </a:p>
        </p:txBody>
      </p:sp>
      <p:pic>
        <p:nvPicPr>
          <p:cNvPr id="590" name="Google Shape;590;p11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8456486" flipH="1">
            <a:off x="9669950" y="5569476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91" name="Google Shape;591;p11"/>
          <p:cNvGrpSpPr/>
          <p:nvPr/>
        </p:nvGrpSpPr>
        <p:grpSpPr>
          <a:xfrm rot="2700046">
            <a:off x="10698013" y="5013507"/>
            <a:ext cx="1792489" cy="2660436"/>
            <a:chOff x="272875" y="1527563"/>
            <a:chExt cx="255950" cy="455000"/>
          </a:xfrm>
        </p:grpSpPr>
        <p:sp>
          <p:nvSpPr>
            <p:cNvPr id="592" name="Google Shape;592;p11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3" name="Google Shape;593;p11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4" name="Google Shape;594;p11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5" name="Google Shape;595;p11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6" name="Google Shape;596;p11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7" name="Google Shape;597;p11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8" name="Google Shape;598;p11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9" name="Google Shape;599;p11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0" name="Google Shape;600;p11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1" name="Google Shape;601;p11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2" name="Google Shape;602;p11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3" name="Google Shape;603;p11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4" name="Google Shape;604;p11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5" name="Google Shape;605;p11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6" name="Google Shape;606;p11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7" name="Google Shape;607;p11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8" name="Google Shape;608;p11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9" name="Google Shape;609;p11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0" name="Google Shape;610;p11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1" name="Google Shape;611;p11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2" name="Google Shape;612;p11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3" name="Google Shape;613;p11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4" name="Google Shape;614;p11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5" name="Google Shape;615;p11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6" name="Google Shape;616;p11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7" name="Google Shape;617;p11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8" name="Google Shape;618;p11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9" name="Google Shape;619;p11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0" name="Google Shape;620;p11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1" name="Google Shape;621;p11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2" name="Google Shape;622;p11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3" name="Google Shape;623;p11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4" name="Google Shape;624;p11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5" name="Google Shape;625;p11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6" name="Google Shape;626;p11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627" name="Google Shape;627;p11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9663874">
            <a:off x="-4472237" y="-2370304"/>
            <a:ext cx="10141073" cy="377650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28" name="Google Shape;628;p11"/>
          <p:cNvGrpSpPr/>
          <p:nvPr/>
        </p:nvGrpSpPr>
        <p:grpSpPr>
          <a:xfrm rot="-7181356">
            <a:off x="633229" y="-1949910"/>
            <a:ext cx="1792475" cy="3292860"/>
            <a:chOff x="272875" y="1419395"/>
            <a:chExt cx="255950" cy="563168"/>
          </a:xfrm>
        </p:grpSpPr>
        <p:sp>
          <p:nvSpPr>
            <p:cNvPr id="629" name="Google Shape;629;p11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0" name="Google Shape;630;p11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1" name="Google Shape;631;p11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2" name="Google Shape;632;p11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3" name="Google Shape;633;p11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4" name="Google Shape;634;p11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5" name="Google Shape;635;p11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6" name="Google Shape;636;p11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7" name="Google Shape;637;p11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8" name="Google Shape;638;p11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9" name="Google Shape;639;p11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0" name="Google Shape;640;p11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1" name="Google Shape;641;p11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2" name="Google Shape;642;p11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3" name="Google Shape;643;p11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4" name="Google Shape;644;p11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5" name="Google Shape;645;p11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6" name="Google Shape;646;p11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7" name="Google Shape;647;p11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8" name="Google Shape;648;p11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9" name="Google Shape;649;p11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0" name="Google Shape;650;p11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1" name="Google Shape;651;p11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2" name="Google Shape;652;p11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3" name="Google Shape;653;p11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4" name="Google Shape;654;p11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5" name="Google Shape;655;p11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6" name="Google Shape;656;p11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7" name="Google Shape;657;p11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8" name="Google Shape;658;p11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9" name="Google Shape;659;p11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60" name="Google Shape;660;p11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61" name="Google Shape;661;p11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62" name="Google Shape;662;p11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63" name="Google Shape;663;p11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664" name="Google Shape;664;p11"/>
          <p:cNvSpPr/>
          <p:nvPr/>
        </p:nvSpPr>
        <p:spPr>
          <a:xfrm rot="3011561">
            <a:off x="9541145" y="6472428"/>
            <a:ext cx="1794449" cy="171582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1C5F6F"/>
          </a:solidFill>
          <a:ln>
            <a:noFill/>
          </a:ln>
        </p:spPr>
        <p:txBody>
          <a:bodyPr spcFirstLastPara="1" wrap="square" lIns="121841" tIns="121841" rIns="121841" bIns="121841" anchor="ctr" anchorCtr="0">
            <a:noAutofit/>
          </a:bodyPr>
          <a:lstStyle/>
          <a:p>
            <a:endParaRPr sz="1900"/>
          </a:p>
        </p:txBody>
      </p:sp>
      <p:sp>
        <p:nvSpPr>
          <p:cNvPr id="665" name="Google Shape;665;p11"/>
          <p:cNvSpPr/>
          <p:nvPr/>
        </p:nvSpPr>
        <p:spPr>
          <a:xfrm rot="-9900083">
            <a:off x="-1656999" y="2833908"/>
            <a:ext cx="4515928" cy="708772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841" tIns="121841" rIns="121841" bIns="121841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3712889350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66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15822763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8" name="Google Shape;668;p13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1538275" flipH="1">
            <a:off x="-1655945" y="-1313385"/>
            <a:ext cx="4396520" cy="3035513"/>
          </a:xfrm>
          <a:prstGeom prst="rect">
            <a:avLst/>
          </a:prstGeom>
          <a:noFill/>
          <a:ln>
            <a:noFill/>
          </a:ln>
        </p:spPr>
      </p:pic>
      <p:sp>
        <p:nvSpPr>
          <p:cNvPr id="669" name="Google Shape;669;p13"/>
          <p:cNvSpPr/>
          <p:nvPr/>
        </p:nvSpPr>
        <p:spPr>
          <a:xfrm rot="3011561">
            <a:off x="11299778" y="5773609"/>
            <a:ext cx="1794449" cy="171582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41" tIns="121841" rIns="121841" bIns="121841" anchor="ctr" anchorCtr="0">
            <a:noAutofit/>
          </a:bodyPr>
          <a:lstStyle/>
          <a:p>
            <a:endParaRPr sz="1900"/>
          </a:p>
        </p:txBody>
      </p:sp>
      <p:grpSp>
        <p:nvGrpSpPr>
          <p:cNvPr id="670" name="Google Shape;670;p13"/>
          <p:cNvGrpSpPr/>
          <p:nvPr/>
        </p:nvGrpSpPr>
        <p:grpSpPr>
          <a:xfrm rot="3559955">
            <a:off x="-56016" y="-841790"/>
            <a:ext cx="1792464" cy="2660443"/>
            <a:chOff x="272875" y="1527563"/>
            <a:chExt cx="255950" cy="455000"/>
          </a:xfrm>
        </p:grpSpPr>
        <p:sp>
          <p:nvSpPr>
            <p:cNvPr id="671" name="Google Shape;671;p1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2" name="Google Shape;672;p1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3" name="Google Shape;673;p1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4" name="Google Shape;674;p1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5" name="Google Shape;675;p1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6" name="Google Shape;676;p1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7" name="Google Shape;677;p1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8" name="Google Shape;678;p1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9" name="Google Shape;679;p1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0" name="Google Shape;680;p1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1" name="Google Shape;681;p1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2" name="Google Shape;682;p1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3" name="Google Shape;683;p1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4" name="Google Shape;684;p1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5" name="Google Shape;685;p1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6" name="Google Shape;686;p1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7" name="Google Shape;687;p13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8" name="Google Shape;688;p13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9" name="Google Shape;689;p1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0" name="Google Shape;690;p13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1" name="Google Shape;691;p1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2" name="Google Shape;692;p1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3" name="Google Shape;693;p1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4" name="Google Shape;694;p1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5" name="Google Shape;695;p1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6" name="Google Shape;696;p1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7" name="Google Shape;697;p1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8" name="Google Shape;698;p1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9" name="Google Shape;699;p1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00" name="Google Shape;700;p13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01" name="Google Shape;701;p1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02" name="Google Shape;702;p1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03" name="Google Shape;703;p1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04" name="Google Shape;704;p13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05" name="Google Shape;705;p13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706" name="Google Shape;706;p13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024386">
            <a:off x="9541646" y="-1524502"/>
            <a:ext cx="3859839" cy="3457772"/>
          </a:xfrm>
          <a:prstGeom prst="rect">
            <a:avLst/>
          </a:prstGeom>
          <a:noFill/>
          <a:ln>
            <a:noFill/>
          </a:ln>
        </p:spPr>
      </p:pic>
      <p:pic>
        <p:nvPicPr>
          <p:cNvPr id="707" name="Google Shape;707;p13"/>
          <p:cNvPicPr preferRelativeResize="0"/>
          <p:nvPr/>
        </p:nvPicPr>
        <p:blipFill>
          <a:blip r:embed="rId4">
            <a:alphaModFix amt="74000"/>
          </a:blip>
          <a:stretch>
            <a:fillRect/>
          </a:stretch>
        </p:blipFill>
        <p:spPr>
          <a:xfrm rot="-7120613" flipH="1">
            <a:off x="7074221" y="-2344465"/>
            <a:ext cx="3859835" cy="3457769"/>
          </a:xfrm>
          <a:prstGeom prst="rect">
            <a:avLst/>
          </a:prstGeom>
          <a:noFill/>
          <a:ln>
            <a:noFill/>
          </a:ln>
        </p:spPr>
      </p:pic>
      <p:sp>
        <p:nvSpPr>
          <p:cNvPr id="708" name="Google Shape;708;p13"/>
          <p:cNvSpPr txBox="1">
            <a:spLocks noGrp="1"/>
          </p:cNvSpPr>
          <p:nvPr>
            <p:ph type="title" hasCustomPrompt="1"/>
          </p:nvPr>
        </p:nvSpPr>
        <p:spPr>
          <a:xfrm>
            <a:off x="4226708" y="4556535"/>
            <a:ext cx="1382400" cy="770400"/>
          </a:xfrm>
          <a:prstGeom prst="rect">
            <a:avLst/>
          </a:prstGeom>
          <a:noFill/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09" name="Google Shape;709;p13"/>
          <p:cNvSpPr txBox="1">
            <a:spLocks noGrp="1"/>
          </p:cNvSpPr>
          <p:nvPr>
            <p:ph type="title" idx="2" hasCustomPrompt="1"/>
          </p:nvPr>
        </p:nvSpPr>
        <p:spPr>
          <a:xfrm>
            <a:off x="7582057" y="4556535"/>
            <a:ext cx="1382400" cy="770400"/>
          </a:xfrm>
          <a:prstGeom prst="rect">
            <a:avLst/>
          </a:prstGeom>
          <a:noFill/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10" name="Google Shape;710;p13"/>
          <p:cNvSpPr txBox="1">
            <a:spLocks noGrp="1"/>
          </p:cNvSpPr>
          <p:nvPr>
            <p:ph type="title" idx="3" hasCustomPrompt="1"/>
          </p:nvPr>
        </p:nvSpPr>
        <p:spPr>
          <a:xfrm>
            <a:off x="7596701" y="2222667"/>
            <a:ext cx="1382400" cy="770400"/>
          </a:xfrm>
          <a:prstGeom prst="rect">
            <a:avLst/>
          </a:prstGeom>
          <a:noFill/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11" name="Google Shape;711;p13"/>
          <p:cNvSpPr txBox="1">
            <a:spLocks noGrp="1"/>
          </p:cNvSpPr>
          <p:nvPr>
            <p:ph type="title" idx="4" hasCustomPrompt="1"/>
          </p:nvPr>
        </p:nvSpPr>
        <p:spPr>
          <a:xfrm>
            <a:off x="849709" y="4592268"/>
            <a:ext cx="1382400" cy="770400"/>
          </a:xfrm>
          <a:prstGeom prst="rect">
            <a:avLst/>
          </a:prstGeom>
          <a:noFill/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12" name="Google Shape;712;p13"/>
          <p:cNvSpPr txBox="1">
            <a:spLocks noGrp="1"/>
          </p:cNvSpPr>
          <p:nvPr>
            <p:ph type="title" idx="5" hasCustomPrompt="1"/>
          </p:nvPr>
        </p:nvSpPr>
        <p:spPr>
          <a:xfrm>
            <a:off x="849709" y="2222667"/>
            <a:ext cx="1382400" cy="770400"/>
          </a:xfrm>
          <a:prstGeom prst="rect">
            <a:avLst/>
          </a:prstGeom>
          <a:noFill/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13" name="Google Shape;713;p13"/>
          <p:cNvSpPr txBox="1">
            <a:spLocks noGrp="1"/>
          </p:cNvSpPr>
          <p:nvPr>
            <p:ph type="title" idx="6" hasCustomPrompt="1"/>
          </p:nvPr>
        </p:nvSpPr>
        <p:spPr>
          <a:xfrm>
            <a:off x="4226708" y="2222667"/>
            <a:ext cx="1382400" cy="770400"/>
          </a:xfrm>
          <a:prstGeom prst="rect">
            <a:avLst/>
          </a:prstGeom>
          <a:noFill/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14" name="Google Shape;714;p13"/>
          <p:cNvSpPr txBox="1">
            <a:spLocks noGrp="1"/>
          </p:cNvSpPr>
          <p:nvPr>
            <p:ph type="ctrTitle" idx="7"/>
          </p:nvPr>
        </p:nvSpPr>
        <p:spPr>
          <a:xfrm>
            <a:off x="5546997" y="4356533"/>
            <a:ext cx="2428000" cy="600000"/>
          </a:xfrm>
          <a:prstGeom prst="rect">
            <a:avLst/>
          </a:prstGeom>
        </p:spPr>
        <p:txBody>
          <a:bodyPr spcFirstLastPara="1" wrap="square" lIns="121841" tIns="121841" rIns="121841" bIns="121841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715" name="Google Shape;715;p13"/>
          <p:cNvSpPr txBox="1">
            <a:spLocks noGrp="1"/>
          </p:cNvSpPr>
          <p:nvPr>
            <p:ph type="subTitle" idx="1"/>
          </p:nvPr>
        </p:nvSpPr>
        <p:spPr>
          <a:xfrm>
            <a:off x="5546996" y="4763861"/>
            <a:ext cx="2428000" cy="1090400"/>
          </a:xfrm>
          <a:prstGeom prst="rect">
            <a:avLst/>
          </a:prstGeom>
        </p:spPr>
        <p:txBody>
          <a:bodyPr spcFirstLastPara="1" wrap="square" lIns="121841" tIns="121841" rIns="121841" bIns="121841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6" name="Google Shape;716;p13"/>
          <p:cNvSpPr txBox="1">
            <a:spLocks noGrp="1"/>
          </p:cNvSpPr>
          <p:nvPr>
            <p:ph type="ctrTitle" idx="8"/>
          </p:nvPr>
        </p:nvSpPr>
        <p:spPr>
          <a:xfrm>
            <a:off x="8917841" y="4356533"/>
            <a:ext cx="2428000" cy="600000"/>
          </a:xfrm>
          <a:prstGeom prst="rect">
            <a:avLst/>
          </a:prstGeom>
        </p:spPr>
        <p:txBody>
          <a:bodyPr spcFirstLastPara="1" wrap="square" lIns="121841" tIns="121841" rIns="121841" bIns="121841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717" name="Google Shape;717;p13"/>
          <p:cNvSpPr txBox="1">
            <a:spLocks noGrp="1"/>
          </p:cNvSpPr>
          <p:nvPr>
            <p:ph type="subTitle" idx="9"/>
          </p:nvPr>
        </p:nvSpPr>
        <p:spPr>
          <a:xfrm>
            <a:off x="8917837" y="4763861"/>
            <a:ext cx="2428000" cy="1090400"/>
          </a:xfrm>
          <a:prstGeom prst="rect">
            <a:avLst/>
          </a:prstGeom>
        </p:spPr>
        <p:txBody>
          <a:bodyPr spcFirstLastPara="1" wrap="square" lIns="121841" tIns="121841" rIns="121841" bIns="121841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8" name="Google Shape;718;p13"/>
          <p:cNvSpPr/>
          <p:nvPr/>
        </p:nvSpPr>
        <p:spPr>
          <a:xfrm>
            <a:off x="1533595" y="3601207"/>
            <a:ext cx="3367" cy="33"/>
          </a:xfrm>
          <a:custGeom>
            <a:avLst/>
            <a:gdLst/>
            <a:ahLst/>
            <a:cxnLst/>
            <a:rect l="l" t="t" r="r" b="b"/>
            <a:pathLst>
              <a:path w="101" h="1" extrusionOk="0">
                <a:moveTo>
                  <a:pt x="101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CEF2F0"/>
          </a:solidFill>
          <a:ln>
            <a:noFill/>
          </a:ln>
        </p:spPr>
        <p:txBody>
          <a:bodyPr spcFirstLastPara="1" wrap="square" lIns="121841" tIns="121841" rIns="121841" bIns="121841" anchor="ctr" anchorCtr="0">
            <a:noAutofit/>
          </a:bodyPr>
          <a:lstStyle/>
          <a:p>
            <a:endParaRPr sz="1900">
              <a:solidFill>
                <a:srgbClr val="630742"/>
              </a:solidFill>
            </a:endParaRPr>
          </a:p>
        </p:txBody>
      </p:sp>
      <p:sp>
        <p:nvSpPr>
          <p:cNvPr id="719" name="Google Shape;719;p13"/>
          <p:cNvSpPr txBox="1">
            <a:spLocks noGrp="1"/>
          </p:cNvSpPr>
          <p:nvPr>
            <p:ph type="ctrTitle" idx="13"/>
          </p:nvPr>
        </p:nvSpPr>
        <p:spPr>
          <a:xfrm>
            <a:off x="8918200" y="1986733"/>
            <a:ext cx="2428000" cy="600000"/>
          </a:xfrm>
          <a:prstGeom prst="rect">
            <a:avLst/>
          </a:prstGeom>
        </p:spPr>
        <p:txBody>
          <a:bodyPr spcFirstLastPara="1" wrap="square" lIns="121841" tIns="121841" rIns="121841" bIns="121841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720" name="Google Shape;720;p13"/>
          <p:cNvSpPr txBox="1">
            <a:spLocks noGrp="1"/>
          </p:cNvSpPr>
          <p:nvPr>
            <p:ph type="subTitle" idx="14"/>
          </p:nvPr>
        </p:nvSpPr>
        <p:spPr>
          <a:xfrm>
            <a:off x="8918220" y="2388733"/>
            <a:ext cx="2428000" cy="1065600"/>
          </a:xfrm>
          <a:prstGeom prst="rect">
            <a:avLst/>
          </a:prstGeom>
        </p:spPr>
        <p:txBody>
          <a:bodyPr spcFirstLastPara="1" wrap="square" lIns="121841" tIns="121841" rIns="121841" bIns="121841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1" name="Google Shape;721;p13"/>
          <p:cNvSpPr txBox="1">
            <a:spLocks noGrp="1"/>
          </p:cNvSpPr>
          <p:nvPr>
            <p:ph type="ctrTitle" idx="15"/>
          </p:nvPr>
        </p:nvSpPr>
        <p:spPr>
          <a:xfrm>
            <a:off x="2163557" y="4356533"/>
            <a:ext cx="2428000" cy="600000"/>
          </a:xfrm>
          <a:prstGeom prst="rect">
            <a:avLst/>
          </a:prstGeom>
        </p:spPr>
        <p:txBody>
          <a:bodyPr spcFirstLastPara="1" wrap="square" lIns="121841" tIns="121841" rIns="121841" bIns="121841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722" name="Google Shape;722;p13"/>
          <p:cNvSpPr txBox="1">
            <a:spLocks noGrp="1"/>
          </p:cNvSpPr>
          <p:nvPr>
            <p:ph type="subTitle" idx="16"/>
          </p:nvPr>
        </p:nvSpPr>
        <p:spPr>
          <a:xfrm>
            <a:off x="2163559" y="4763861"/>
            <a:ext cx="2428000" cy="1090400"/>
          </a:xfrm>
          <a:prstGeom prst="rect">
            <a:avLst/>
          </a:prstGeom>
        </p:spPr>
        <p:txBody>
          <a:bodyPr spcFirstLastPara="1" wrap="square" lIns="121841" tIns="121841" rIns="121841" bIns="121841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3" name="Google Shape;723;p13"/>
          <p:cNvSpPr txBox="1">
            <a:spLocks noGrp="1"/>
          </p:cNvSpPr>
          <p:nvPr>
            <p:ph type="ctrTitle" idx="17"/>
          </p:nvPr>
        </p:nvSpPr>
        <p:spPr>
          <a:xfrm>
            <a:off x="2163557" y="1986733"/>
            <a:ext cx="2428000" cy="600000"/>
          </a:xfrm>
          <a:prstGeom prst="rect">
            <a:avLst/>
          </a:prstGeom>
        </p:spPr>
        <p:txBody>
          <a:bodyPr spcFirstLastPara="1" wrap="square" lIns="121841" tIns="121841" rIns="121841" bIns="121841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724" name="Google Shape;724;p13"/>
          <p:cNvSpPr txBox="1">
            <a:spLocks noGrp="1"/>
          </p:cNvSpPr>
          <p:nvPr>
            <p:ph type="subTitle" idx="18"/>
          </p:nvPr>
        </p:nvSpPr>
        <p:spPr>
          <a:xfrm>
            <a:off x="2163559" y="2388733"/>
            <a:ext cx="2428000" cy="1065600"/>
          </a:xfrm>
          <a:prstGeom prst="rect">
            <a:avLst/>
          </a:prstGeom>
        </p:spPr>
        <p:txBody>
          <a:bodyPr spcFirstLastPara="1" wrap="square" lIns="121841" tIns="121841" rIns="121841" bIns="121841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5" name="Google Shape;725;p13"/>
          <p:cNvSpPr txBox="1">
            <a:spLocks noGrp="1"/>
          </p:cNvSpPr>
          <p:nvPr>
            <p:ph type="ctrTitle" idx="19"/>
          </p:nvPr>
        </p:nvSpPr>
        <p:spPr>
          <a:xfrm>
            <a:off x="5546991" y="1986733"/>
            <a:ext cx="2428000" cy="600000"/>
          </a:xfrm>
          <a:prstGeom prst="rect">
            <a:avLst/>
          </a:prstGeom>
        </p:spPr>
        <p:txBody>
          <a:bodyPr spcFirstLastPara="1" wrap="square" lIns="121841" tIns="121841" rIns="121841" bIns="121841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726" name="Google Shape;726;p13"/>
          <p:cNvSpPr txBox="1">
            <a:spLocks noGrp="1"/>
          </p:cNvSpPr>
          <p:nvPr>
            <p:ph type="subTitle" idx="20"/>
          </p:nvPr>
        </p:nvSpPr>
        <p:spPr>
          <a:xfrm>
            <a:off x="5547011" y="2388733"/>
            <a:ext cx="2428000" cy="1065600"/>
          </a:xfrm>
          <a:prstGeom prst="rect">
            <a:avLst/>
          </a:prstGeom>
        </p:spPr>
        <p:txBody>
          <a:bodyPr spcFirstLastPara="1" wrap="square" lIns="121841" tIns="121841" rIns="121841" bIns="121841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7" name="Google Shape;727;p13"/>
          <p:cNvSpPr txBox="1">
            <a:spLocks noGrp="1"/>
          </p:cNvSpPr>
          <p:nvPr>
            <p:ph type="ctrTitle" idx="21"/>
          </p:nvPr>
        </p:nvSpPr>
        <p:spPr>
          <a:xfrm>
            <a:off x="960000" y="456699"/>
            <a:ext cx="10272000" cy="770400"/>
          </a:xfrm>
          <a:prstGeom prst="rect">
            <a:avLst/>
          </a:prstGeom>
        </p:spPr>
        <p:txBody>
          <a:bodyPr spcFirstLastPara="1" wrap="square" lIns="121841" tIns="121841" rIns="121841" bIns="121841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58907098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7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9" name="Google Shape;729;p14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399990" flipH="1">
            <a:off x="10274036" y="-797758"/>
            <a:ext cx="4396519" cy="303551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30" name="Google Shape;730;p14"/>
          <p:cNvGrpSpPr/>
          <p:nvPr/>
        </p:nvGrpSpPr>
        <p:grpSpPr>
          <a:xfrm rot="-987768">
            <a:off x="10335785" y="-355038"/>
            <a:ext cx="1792479" cy="2660411"/>
            <a:chOff x="272875" y="1527563"/>
            <a:chExt cx="255950" cy="455000"/>
          </a:xfrm>
        </p:grpSpPr>
        <p:sp>
          <p:nvSpPr>
            <p:cNvPr id="731" name="Google Shape;731;p14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2" name="Google Shape;732;p14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3" name="Google Shape;733;p14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4" name="Google Shape;734;p14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5" name="Google Shape;735;p14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6" name="Google Shape;736;p14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7" name="Google Shape;737;p14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8" name="Google Shape;738;p14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9" name="Google Shape;739;p14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0" name="Google Shape;740;p14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1" name="Google Shape;741;p14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2" name="Google Shape;742;p14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3" name="Google Shape;743;p14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4" name="Google Shape;744;p14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5" name="Google Shape;745;p14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6" name="Google Shape;746;p14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7" name="Google Shape;747;p14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8" name="Google Shape;748;p14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9" name="Google Shape;749;p14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0" name="Google Shape;750;p14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1" name="Google Shape;751;p14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2" name="Google Shape;752;p14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3" name="Google Shape;753;p14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4" name="Google Shape;754;p14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5" name="Google Shape;755;p14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6" name="Google Shape;756;p14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7" name="Google Shape;757;p14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8" name="Google Shape;758;p14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9" name="Google Shape;759;p14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60" name="Google Shape;760;p14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61" name="Google Shape;761;p14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62" name="Google Shape;762;p14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63" name="Google Shape;763;p14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64" name="Google Shape;764;p14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65" name="Google Shape;765;p14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766" name="Google Shape;766;p14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767" name="Google Shape;767;p14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363351">
            <a:off x="1070161" y="5722406"/>
            <a:ext cx="10141072" cy="3776511"/>
          </a:xfrm>
          <a:prstGeom prst="rect">
            <a:avLst/>
          </a:prstGeom>
          <a:noFill/>
          <a:ln>
            <a:noFill/>
          </a:ln>
        </p:spPr>
      </p:pic>
      <p:sp>
        <p:nvSpPr>
          <p:cNvPr id="768" name="Google Shape;768;p14"/>
          <p:cNvSpPr/>
          <p:nvPr/>
        </p:nvSpPr>
        <p:spPr>
          <a:xfrm rot="9899989">
            <a:off x="-778618" y="6166780"/>
            <a:ext cx="3020020" cy="288769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41" tIns="121841" rIns="121841" bIns="121841" anchor="ctr" anchorCtr="0">
            <a:noAutofit/>
          </a:bodyPr>
          <a:lstStyle/>
          <a:p>
            <a:endParaRPr sz="1900"/>
          </a:p>
        </p:txBody>
      </p:sp>
      <p:sp>
        <p:nvSpPr>
          <p:cNvPr id="769" name="Google Shape;769;p14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95530930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1" name="Google Shape;771;p15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8456486" flipH="1">
            <a:off x="9669950" y="5569476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72" name="Google Shape;772;p15"/>
          <p:cNvGrpSpPr/>
          <p:nvPr/>
        </p:nvGrpSpPr>
        <p:grpSpPr>
          <a:xfrm rot="2700046">
            <a:off x="10698013" y="5013507"/>
            <a:ext cx="1792489" cy="2660436"/>
            <a:chOff x="272875" y="1527563"/>
            <a:chExt cx="255950" cy="455000"/>
          </a:xfrm>
        </p:grpSpPr>
        <p:sp>
          <p:nvSpPr>
            <p:cNvPr id="773" name="Google Shape;773;p15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74" name="Google Shape;774;p15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75" name="Google Shape;775;p15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76" name="Google Shape;776;p15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77" name="Google Shape;777;p15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78" name="Google Shape;778;p15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79" name="Google Shape;779;p15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0" name="Google Shape;780;p15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1" name="Google Shape;781;p15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2" name="Google Shape;782;p15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3" name="Google Shape;783;p15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4" name="Google Shape;784;p15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5" name="Google Shape;785;p15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6" name="Google Shape;786;p15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7" name="Google Shape;787;p15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8" name="Google Shape;788;p15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9" name="Google Shape;789;p15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0" name="Google Shape;790;p15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1" name="Google Shape;791;p15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2" name="Google Shape;792;p15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3" name="Google Shape;793;p15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4" name="Google Shape;794;p15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5" name="Google Shape;795;p15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6" name="Google Shape;796;p15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7" name="Google Shape;797;p15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8" name="Google Shape;798;p15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9" name="Google Shape;799;p15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0" name="Google Shape;800;p15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1" name="Google Shape;801;p15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2" name="Google Shape;802;p15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3" name="Google Shape;803;p15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4" name="Google Shape;804;p15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5" name="Google Shape;805;p15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6" name="Google Shape;806;p15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7" name="Google Shape;807;p15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808" name="Google Shape;808;p15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10146557" y="-1463541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809" name="Google Shape;809;p15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9663874">
            <a:off x="-4472237" y="-2370304"/>
            <a:ext cx="10141073" cy="377650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10" name="Google Shape;810;p15"/>
          <p:cNvGrpSpPr/>
          <p:nvPr/>
        </p:nvGrpSpPr>
        <p:grpSpPr>
          <a:xfrm rot="-7181356">
            <a:off x="633229" y="-1949910"/>
            <a:ext cx="1792475" cy="3292860"/>
            <a:chOff x="272875" y="1419395"/>
            <a:chExt cx="255950" cy="563168"/>
          </a:xfrm>
        </p:grpSpPr>
        <p:sp>
          <p:nvSpPr>
            <p:cNvPr id="811" name="Google Shape;811;p15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2" name="Google Shape;812;p15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3" name="Google Shape;813;p15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4" name="Google Shape;814;p15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5" name="Google Shape;815;p15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6" name="Google Shape;816;p15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7" name="Google Shape;817;p15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8" name="Google Shape;818;p15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9" name="Google Shape;819;p15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0" name="Google Shape;820;p15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1" name="Google Shape;821;p15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2" name="Google Shape;822;p15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3" name="Google Shape;823;p15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4" name="Google Shape;824;p15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5" name="Google Shape;825;p15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6" name="Google Shape;826;p15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7" name="Google Shape;827;p15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8" name="Google Shape;828;p15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9" name="Google Shape;829;p15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0" name="Google Shape;830;p15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1" name="Google Shape;831;p15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2" name="Google Shape;832;p15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3" name="Google Shape;833;p15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4" name="Google Shape;834;p15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5" name="Google Shape;835;p15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6" name="Google Shape;836;p15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7" name="Google Shape;837;p15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8" name="Google Shape;838;p15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9" name="Google Shape;839;p15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40" name="Google Shape;840;p15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41" name="Google Shape;841;p15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42" name="Google Shape;842;p15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43" name="Google Shape;843;p15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44" name="Google Shape;844;p15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45" name="Google Shape;845;p15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846" name="Google Shape;846;p15"/>
          <p:cNvSpPr/>
          <p:nvPr/>
        </p:nvSpPr>
        <p:spPr>
          <a:xfrm rot="3011561">
            <a:off x="11179278" y="-1061984"/>
            <a:ext cx="1794449" cy="171582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41" tIns="121841" rIns="121841" bIns="121841" anchor="ctr" anchorCtr="0">
            <a:noAutofit/>
          </a:bodyPr>
          <a:lstStyle/>
          <a:p>
            <a:endParaRPr sz="1900"/>
          </a:p>
        </p:txBody>
      </p:sp>
      <p:sp>
        <p:nvSpPr>
          <p:cNvPr id="847" name="Google Shape;847;p15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328887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" name="Google Shape;41;p6" descr="Droplets-HD-Content-R1d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42" name="Google Shape;42;p6"/>
          <p:cNvSpPr txBox="1">
            <a:spLocks noGrp="1"/>
          </p:cNvSpPr>
          <p:nvPr>
            <p:ph type="title"/>
          </p:nvPr>
        </p:nvSpPr>
        <p:spPr>
          <a:xfrm>
            <a:off x="913775" y="828565"/>
            <a:ext cx="10351752" cy="27368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b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Twentieth Century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" name="Google Shape;43;p6"/>
          <p:cNvSpPr txBox="1">
            <a:spLocks noGrp="1"/>
          </p:cNvSpPr>
          <p:nvPr>
            <p:ph type="body" idx="1"/>
          </p:nvPr>
        </p:nvSpPr>
        <p:spPr>
          <a:xfrm>
            <a:off x="913775" y="3657505"/>
            <a:ext cx="10351752" cy="1368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t" anchorCtr="0">
            <a:normAutofit/>
          </a:bodyPr>
          <a:lstStyle>
            <a:lvl1pPr marL="456771" lvl="0" indent="-228408" algn="ctr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7F7F7F"/>
                </a:solidFill>
              </a:defRPr>
            </a:lvl1pPr>
            <a:lvl2pPr marL="913584" lvl="1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888888"/>
                </a:solidFill>
              </a:defRPr>
            </a:lvl2pPr>
            <a:lvl3pPr marL="1370376" lvl="2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800"/>
              <a:buNone/>
              <a:defRPr sz="1900">
                <a:solidFill>
                  <a:srgbClr val="888888"/>
                </a:solidFill>
              </a:defRPr>
            </a:lvl3pPr>
            <a:lvl4pPr marL="1827168" lvl="3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888888"/>
                </a:solidFill>
              </a:defRPr>
            </a:lvl4pPr>
            <a:lvl5pPr marL="2283982" lvl="4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888888"/>
                </a:solidFill>
              </a:defRPr>
            </a:lvl5pPr>
            <a:lvl6pPr marL="2740750" lvl="5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888888"/>
                </a:solidFill>
              </a:defRPr>
            </a:lvl6pPr>
            <a:lvl7pPr marL="3197520" lvl="6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888888"/>
                </a:solidFill>
              </a:defRPr>
            </a:lvl7pPr>
            <a:lvl8pPr marL="3654291" lvl="7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888888"/>
                </a:solidFill>
              </a:defRPr>
            </a:lvl8pPr>
            <a:lvl9pPr marL="4111104" lvl="8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44" name="Google Shape;44;p6"/>
          <p:cNvSpPr txBox="1">
            <a:spLocks noGrp="1"/>
          </p:cNvSpPr>
          <p:nvPr>
            <p:ph type="dt" idx="10"/>
          </p:nvPr>
        </p:nvSpPr>
        <p:spPr>
          <a:xfrm>
            <a:off x="7678737" y="5883276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" name="Google Shape;45;p6"/>
          <p:cNvSpPr txBox="1">
            <a:spLocks noGrp="1"/>
          </p:cNvSpPr>
          <p:nvPr>
            <p:ph type="ftr" idx="11"/>
          </p:nvPr>
        </p:nvSpPr>
        <p:spPr>
          <a:xfrm>
            <a:off x="913822" y="5883276"/>
            <a:ext cx="6672887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" name="Google Shape;46;p6"/>
          <p:cNvSpPr txBox="1">
            <a:spLocks noGrp="1"/>
          </p:cNvSpPr>
          <p:nvPr>
            <p:ph type="sldNum" idx="12"/>
          </p:nvPr>
        </p:nvSpPr>
        <p:spPr>
          <a:xfrm>
            <a:off x="10514059" y="5883276"/>
            <a:ext cx="764215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8" name="Google Shape;298;p6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1326164" flipH="1">
            <a:off x="3947816" y="1815407"/>
            <a:ext cx="4296405" cy="2966396"/>
          </a:xfrm>
          <a:prstGeom prst="rect">
            <a:avLst/>
          </a:prstGeom>
          <a:noFill/>
          <a:ln>
            <a:noFill/>
          </a:ln>
        </p:spPr>
      </p:pic>
      <p:pic>
        <p:nvPicPr>
          <p:cNvPr id="299" name="Google Shape;299;p6"/>
          <p:cNvPicPr preferRelativeResize="0"/>
          <p:nvPr/>
        </p:nvPicPr>
        <p:blipFill>
          <a:blip r:embed="rId3">
            <a:alphaModFix amt="47000"/>
          </a:blip>
          <a:stretch>
            <a:fillRect/>
          </a:stretch>
        </p:blipFill>
        <p:spPr>
          <a:xfrm rot="1331770">
            <a:off x="-2637019" y="5095932"/>
            <a:ext cx="3986536" cy="329096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00" name="Google Shape;300;p6"/>
          <p:cNvGrpSpPr/>
          <p:nvPr/>
        </p:nvGrpSpPr>
        <p:grpSpPr>
          <a:xfrm rot="-987768">
            <a:off x="-978524" y="5167513"/>
            <a:ext cx="1792479" cy="2660411"/>
            <a:chOff x="272875" y="1527563"/>
            <a:chExt cx="255950" cy="455000"/>
          </a:xfrm>
        </p:grpSpPr>
        <p:sp>
          <p:nvSpPr>
            <p:cNvPr id="301" name="Google Shape;301;p6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2" name="Google Shape;302;p6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3" name="Google Shape;303;p6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4" name="Google Shape;304;p6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5" name="Google Shape;305;p6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6" name="Google Shape;306;p6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7" name="Google Shape;307;p6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8" name="Google Shape;308;p6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9" name="Google Shape;309;p6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0" name="Google Shape;310;p6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1" name="Google Shape;311;p6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2" name="Google Shape;312;p6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3" name="Google Shape;313;p6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4" name="Google Shape;314;p6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5" name="Google Shape;315;p6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6" name="Google Shape;316;p6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7" name="Google Shape;317;p6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8" name="Google Shape;318;p6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9" name="Google Shape;319;p6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0" name="Google Shape;320;p6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1" name="Google Shape;321;p6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2" name="Google Shape;322;p6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3" name="Google Shape;323;p6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4" name="Google Shape;324;p6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5" name="Google Shape;325;p6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6" name="Google Shape;326;p6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7" name="Google Shape;327;p6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8" name="Google Shape;328;p6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9" name="Google Shape;329;p6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30" name="Google Shape;330;p6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336" name="Google Shape;336;p6"/>
          <p:cNvPicPr preferRelativeResize="0"/>
          <p:nvPr/>
        </p:nvPicPr>
        <p:blipFill>
          <a:blip r:embed="rId4">
            <a:alphaModFix amt="74000"/>
          </a:blip>
          <a:stretch>
            <a:fillRect/>
          </a:stretch>
        </p:blipFill>
        <p:spPr>
          <a:xfrm flipH="1">
            <a:off x="10412593" y="5519595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337" name="Google Shape;337;p6"/>
          <p:cNvPicPr preferRelativeResize="0"/>
          <p:nvPr/>
        </p:nvPicPr>
        <p:blipFill>
          <a:blip r:embed="rId5">
            <a:alphaModFix amt="62000"/>
          </a:blip>
          <a:stretch>
            <a:fillRect/>
          </a:stretch>
        </p:blipFill>
        <p:spPr>
          <a:xfrm rot="9368145" flipH="1">
            <a:off x="-2012207" y="-1661341"/>
            <a:ext cx="3859827" cy="345776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38" name="Google Shape;338;p6"/>
          <p:cNvGrpSpPr/>
          <p:nvPr/>
        </p:nvGrpSpPr>
        <p:grpSpPr>
          <a:xfrm rot="5400065">
            <a:off x="11556231" y="-1506452"/>
            <a:ext cx="1792503" cy="2660416"/>
            <a:chOff x="272875" y="1527563"/>
            <a:chExt cx="255950" cy="455000"/>
          </a:xfrm>
        </p:grpSpPr>
        <p:sp>
          <p:nvSpPr>
            <p:cNvPr id="339" name="Google Shape;339;p6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1" name="Google Shape;351;p6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2" name="Google Shape;352;p6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3" name="Google Shape;353;p6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4" name="Google Shape;354;p6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5" name="Google Shape;355;p6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6" name="Google Shape;356;p6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7" name="Google Shape;357;p6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8" name="Google Shape;358;p6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9" name="Google Shape;359;p6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0" name="Google Shape;360;p6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1" name="Google Shape;361;p6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2" name="Google Shape;362;p6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3" name="Google Shape;363;p6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4" name="Google Shape;364;p6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5" name="Google Shape;365;p6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6" name="Google Shape;366;p6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7" name="Google Shape;367;p6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8" name="Google Shape;368;p6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9" name="Google Shape;369;p6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70" name="Google Shape;370;p6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71" name="Google Shape;371;p6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72" name="Google Shape;372;p6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73" name="Google Shape;373;p6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374" name="Google Shape;374;p6"/>
          <p:cNvSpPr txBox="1">
            <a:spLocks noGrp="1"/>
          </p:cNvSpPr>
          <p:nvPr>
            <p:ph type="title"/>
          </p:nvPr>
        </p:nvSpPr>
        <p:spPr>
          <a:xfrm>
            <a:off x="4755363" y="2303867"/>
            <a:ext cx="2705200" cy="22860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pic>
        <p:nvPicPr>
          <p:cNvPr id="375" name="Google Shape;375;p6"/>
          <p:cNvPicPr preferRelativeResize="0"/>
          <p:nvPr/>
        </p:nvPicPr>
        <p:blipFill>
          <a:blip r:embed="rId3">
            <a:alphaModFix amt="47000"/>
          </a:blip>
          <a:stretch>
            <a:fillRect/>
          </a:stretch>
        </p:blipFill>
        <p:spPr>
          <a:xfrm rot="-10643014">
            <a:off x="10591275" y="-2012413"/>
            <a:ext cx="3986537" cy="3290969"/>
          </a:xfrm>
          <a:prstGeom prst="rect">
            <a:avLst/>
          </a:prstGeom>
          <a:noFill/>
          <a:ln>
            <a:noFill/>
          </a:ln>
        </p:spPr>
      </p:pic>
      <p:sp>
        <p:nvSpPr>
          <p:cNvPr id="376" name="Google Shape;376;p6"/>
          <p:cNvSpPr/>
          <p:nvPr/>
        </p:nvSpPr>
        <p:spPr>
          <a:xfrm rot="-7373435">
            <a:off x="4586042" y="6700027"/>
            <a:ext cx="3020007" cy="2887680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01" tIns="121801" rIns="121801" bIns="121801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3412543552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49" name="Google Shape;849;p16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1555392" y="-1694293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50" name="Google Shape;850;p16"/>
          <p:cNvGrpSpPr/>
          <p:nvPr/>
        </p:nvGrpSpPr>
        <p:grpSpPr>
          <a:xfrm rot="-8099954">
            <a:off x="20587" y="-763246"/>
            <a:ext cx="1792489" cy="2660436"/>
            <a:chOff x="272875" y="1527563"/>
            <a:chExt cx="255950" cy="455000"/>
          </a:xfrm>
        </p:grpSpPr>
        <p:sp>
          <p:nvSpPr>
            <p:cNvPr id="851" name="Google Shape;851;p16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2" name="Google Shape;852;p16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3" name="Google Shape;853;p16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4" name="Google Shape;854;p16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5" name="Google Shape;855;p16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6" name="Google Shape;856;p16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7" name="Google Shape;857;p16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8" name="Google Shape;858;p16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9" name="Google Shape;859;p16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0" name="Google Shape;860;p16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1" name="Google Shape;861;p16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2" name="Google Shape;862;p16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3" name="Google Shape;863;p16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4" name="Google Shape;864;p16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5" name="Google Shape;865;p16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6" name="Google Shape;866;p16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7" name="Google Shape;867;p16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8" name="Google Shape;868;p16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9" name="Google Shape;869;p16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0" name="Google Shape;870;p16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1" name="Google Shape;871;p16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2" name="Google Shape;872;p16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3" name="Google Shape;873;p16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4" name="Google Shape;874;p16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5" name="Google Shape;875;p16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6" name="Google Shape;876;p16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7" name="Google Shape;877;p16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8" name="Google Shape;878;p16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9" name="Google Shape;879;p16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80" name="Google Shape;880;p16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81" name="Google Shape;881;p16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82" name="Google Shape;882;p16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83" name="Google Shape;883;p16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84" name="Google Shape;884;p16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85" name="Google Shape;885;p16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886" name="Google Shape;886;p16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10146557" y="-1463541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887" name="Google Shape;887;p16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10754694">
            <a:off x="3330626" y="5983035"/>
            <a:ext cx="10141079" cy="377650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88" name="Google Shape;888;p16"/>
          <p:cNvGrpSpPr/>
          <p:nvPr/>
        </p:nvGrpSpPr>
        <p:grpSpPr>
          <a:xfrm flipH="1">
            <a:off x="-832500" y="4650181"/>
            <a:ext cx="1792503" cy="3292879"/>
            <a:chOff x="272875" y="1419395"/>
            <a:chExt cx="255950" cy="563168"/>
          </a:xfrm>
        </p:grpSpPr>
        <p:sp>
          <p:nvSpPr>
            <p:cNvPr id="889" name="Google Shape;889;p16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0" name="Google Shape;890;p16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1" name="Google Shape;891;p16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2" name="Google Shape;892;p16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3" name="Google Shape;893;p16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4" name="Google Shape;894;p16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5" name="Google Shape;895;p16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6" name="Google Shape;896;p16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7" name="Google Shape;897;p16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8" name="Google Shape;898;p16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9" name="Google Shape;899;p16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0" name="Google Shape;900;p16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1" name="Google Shape;901;p16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2" name="Google Shape;902;p16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3" name="Google Shape;903;p16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4" name="Google Shape;904;p16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5" name="Google Shape;905;p16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6" name="Google Shape;906;p16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7" name="Google Shape;907;p16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8" name="Google Shape;908;p16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9" name="Google Shape;909;p16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0" name="Google Shape;910;p16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1" name="Google Shape;911;p16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2" name="Google Shape;912;p16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3" name="Google Shape;913;p16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4" name="Google Shape;914;p16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5" name="Google Shape;915;p16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6" name="Google Shape;916;p16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7" name="Google Shape;917;p16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8" name="Google Shape;918;p16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9" name="Google Shape;919;p16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20" name="Google Shape;920;p16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21" name="Google Shape;921;p16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22" name="Google Shape;922;p16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23" name="Google Shape;923;p16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924" name="Google Shape;924;p16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925" name="Google Shape;925;p16"/>
          <p:cNvSpPr/>
          <p:nvPr/>
        </p:nvSpPr>
        <p:spPr>
          <a:xfrm rot="231922" flipH="1">
            <a:off x="9959009" y="-8604976"/>
            <a:ext cx="6165251" cy="967593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41" tIns="121841" rIns="121841" bIns="121841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630196237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7" name="Google Shape;927;p17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1555392" y="-1694293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28" name="Google Shape;928;p17"/>
          <p:cNvGrpSpPr/>
          <p:nvPr/>
        </p:nvGrpSpPr>
        <p:grpSpPr>
          <a:xfrm rot="-8099954">
            <a:off x="20587" y="-763246"/>
            <a:ext cx="1792489" cy="2660436"/>
            <a:chOff x="272875" y="1527563"/>
            <a:chExt cx="255950" cy="455000"/>
          </a:xfrm>
        </p:grpSpPr>
        <p:sp>
          <p:nvSpPr>
            <p:cNvPr id="929" name="Google Shape;929;p17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0" name="Google Shape;930;p17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1" name="Google Shape;931;p17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2" name="Google Shape;932;p17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3" name="Google Shape;933;p17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4" name="Google Shape;934;p17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5" name="Google Shape;935;p17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6" name="Google Shape;936;p17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7" name="Google Shape;937;p17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8" name="Google Shape;938;p17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9" name="Google Shape;939;p17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0" name="Google Shape;940;p17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1" name="Google Shape;941;p17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2" name="Google Shape;942;p17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3" name="Google Shape;943;p17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4" name="Google Shape;944;p17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5" name="Google Shape;945;p17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6" name="Google Shape;946;p17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7" name="Google Shape;947;p17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8" name="Google Shape;948;p17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9" name="Google Shape;949;p17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0" name="Google Shape;950;p17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1" name="Google Shape;951;p17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2" name="Google Shape;952;p17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3" name="Google Shape;953;p17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4" name="Google Shape;954;p17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5" name="Google Shape;955;p17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6" name="Google Shape;956;p17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7" name="Google Shape;957;p17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8" name="Google Shape;958;p17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9" name="Google Shape;959;p17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60" name="Google Shape;960;p17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61" name="Google Shape;961;p17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62" name="Google Shape;962;p17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63" name="Google Shape;963;p17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964" name="Google Shape;964;p17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10146557" y="-1463541"/>
            <a:ext cx="3859827" cy="3457761"/>
          </a:xfrm>
          <a:prstGeom prst="rect">
            <a:avLst/>
          </a:prstGeom>
          <a:noFill/>
          <a:ln>
            <a:noFill/>
          </a:ln>
        </p:spPr>
      </p:pic>
      <p:sp>
        <p:nvSpPr>
          <p:cNvPr id="965" name="Google Shape;965;p17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41448028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9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7" name="Google Shape;967;p18"/>
          <p:cNvGrpSpPr/>
          <p:nvPr/>
        </p:nvGrpSpPr>
        <p:grpSpPr>
          <a:xfrm>
            <a:off x="-2241034" y="-5632925"/>
            <a:ext cx="21573068" cy="18600449"/>
            <a:chOff x="-1680776" y="-4224695"/>
            <a:chExt cx="16179801" cy="13950337"/>
          </a:xfrm>
        </p:grpSpPr>
        <p:pic>
          <p:nvPicPr>
            <p:cNvPr id="968" name="Google Shape;968;p18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rot="-3224823">
              <a:off x="-140037" y="3490385"/>
              <a:ext cx="5882028" cy="48557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69" name="Google Shape;969;p18"/>
            <p:cNvPicPr preferRelativeResize="0"/>
            <p:nvPr/>
          </p:nvPicPr>
          <p:blipFill>
            <a:blip r:embed="rId3">
              <a:alphaModFix amt="56000"/>
            </a:blip>
            <a:stretch>
              <a:fillRect/>
            </a:stretch>
          </p:blipFill>
          <p:spPr>
            <a:xfrm rot="10800000" flipH="1">
              <a:off x="7048980" y="-1210521"/>
              <a:ext cx="6114874" cy="51435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70" name="Google Shape;970;p18"/>
            <p:cNvPicPr preferRelativeResize="0"/>
            <p:nvPr/>
          </p:nvPicPr>
          <p:blipFill>
            <a:blip r:embed="rId4">
              <a:alphaModFix amt="52000"/>
            </a:blip>
            <a:stretch>
              <a:fillRect/>
            </a:stretch>
          </p:blipFill>
          <p:spPr>
            <a:xfrm rot="5400000">
              <a:off x="5834261" y="-3262046"/>
              <a:ext cx="4474637" cy="5143502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71" name="Google Shape;971;p18"/>
            <p:cNvPicPr preferRelativeResize="0"/>
            <p:nvPr/>
          </p:nvPicPr>
          <p:blipFill>
            <a:blip r:embed="rId5">
              <a:alphaModFix amt="47000"/>
            </a:blip>
            <a:stretch>
              <a:fillRect/>
            </a:stretch>
          </p:blipFill>
          <p:spPr>
            <a:xfrm rot="-1342742">
              <a:off x="-977911" y="-3287812"/>
              <a:ext cx="5882021" cy="4855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72" name="Google Shape;972;p18"/>
            <p:cNvPicPr preferRelativeResize="0"/>
            <p:nvPr/>
          </p:nvPicPr>
          <p:blipFill>
            <a:blip r:embed="rId6">
              <a:alphaModFix amt="58000"/>
            </a:blip>
            <a:stretch>
              <a:fillRect/>
            </a:stretch>
          </p:blipFill>
          <p:spPr>
            <a:xfrm rot="10599510">
              <a:off x="-546556" y="1325195"/>
              <a:ext cx="1787179" cy="4287368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73" name="Google Shape;973;p18"/>
            <p:cNvPicPr preferRelativeResize="0"/>
            <p:nvPr/>
          </p:nvPicPr>
          <p:blipFill>
            <a:blip r:embed="rId7">
              <a:alphaModFix amt="45000"/>
            </a:blip>
            <a:stretch>
              <a:fillRect/>
            </a:stretch>
          </p:blipFill>
          <p:spPr>
            <a:xfrm rot="380280">
              <a:off x="6197600" y="3797979"/>
              <a:ext cx="8158655" cy="3038274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74" name="Google Shape;974;p18"/>
          <p:cNvSpPr txBox="1">
            <a:spLocks noGrp="1"/>
          </p:cNvSpPr>
          <p:nvPr>
            <p:ph type="title"/>
          </p:nvPr>
        </p:nvSpPr>
        <p:spPr>
          <a:xfrm>
            <a:off x="3053400" y="4101444"/>
            <a:ext cx="6085200" cy="7092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975" name="Google Shape;975;p18"/>
          <p:cNvSpPr txBox="1">
            <a:spLocks noGrp="1"/>
          </p:cNvSpPr>
          <p:nvPr>
            <p:ph type="subTitle" idx="1"/>
          </p:nvPr>
        </p:nvSpPr>
        <p:spPr>
          <a:xfrm>
            <a:off x="2140200" y="2062711"/>
            <a:ext cx="7911600" cy="24132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76" name="Google Shape;976;p18"/>
          <p:cNvGrpSpPr/>
          <p:nvPr/>
        </p:nvGrpSpPr>
        <p:grpSpPr>
          <a:xfrm rot="5400065">
            <a:off x="11556211" y="-1506452"/>
            <a:ext cx="1792503" cy="2660416"/>
            <a:chOff x="272875" y="1527563"/>
            <a:chExt cx="255950" cy="455000"/>
          </a:xfrm>
        </p:grpSpPr>
        <p:sp>
          <p:nvSpPr>
            <p:cNvPr id="977" name="Google Shape;977;p18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78" name="Google Shape;978;p18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79" name="Google Shape;979;p18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0" name="Google Shape;980;p18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1" name="Google Shape;981;p18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2" name="Google Shape;982;p18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3" name="Google Shape;983;p18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4" name="Google Shape;984;p18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5" name="Google Shape;985;p18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6" name="Google Shape;986;p18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7" name="Google Shape;987;p18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8" name="Google Shape;988;p18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9" name="Google Shape;989;p18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0" name="Google Shape;990;p18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1" name="Google Shape;991;p18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2" name="Google Shape;992;p18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3" name="Google Shape;993;p18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4" name="Google Shape;994;p18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5" name="Google Shape;995;p18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6" name="Google Shape;996;p18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7" name="Google Shape;997;p18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8" name="Google Shape;998;p18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9" name="Google Shape;999;p18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0" name="Google Shape;1000;p18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1" name="Google Shape;1001;p18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2" name="Google Shape;1002;p18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3" name="Google Shape;1003;p18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4" name="Google Shape;1004;p18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5" name="Google Shape;1005;p18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6" name="Google Shape;1006;p18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7" name="Google Shape;1007;p18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8" name="Google Shape;1008;p18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9" name="Google Shape;1009;p18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10" name="Google Shape;1010;p18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11" name="Google Shape;1011;p18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012" name="Google Shape;1012;p18"/>
          <p:cNvSpPr/>
          <p:nvPr/>
        </p:nvSpPr>
        <p:spPr>
          <a:xfrm rot="-7373435">
            <a:off x="-2024288" y="4037193"/>
            <a:ext cx="3020007" cy="2887680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41" tIns="121841" rIns="121841" bIns="121841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573222836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0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14" name="Google Shape;1014;p19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1541632" y="-1956213"/>
            <a:ext cx="4396519" cy="3035517"/>
          </a:xfrm>
          <a:prstGeom prst="rect">
            <a:avLst/>
          </a:prstGeom>
          <a:noFill/>
          <a:ln>
            <a:noFill/>
          </a:ln>
        </p:spPr>
      </p:pic>
      <p:pic>
        <p:nvPicPr>
          <p:cNvPr id="1015" name="Google Shape;1015;p19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16" name="Google Shape;1016;p19"/>
          <p:cNvGrpSpPr/>
          <p:nvPr/>
        </p:nvGrpSpPr>
        <p:grpSpPr>
          <a:xfrm rot="-8099954">
            <a:off x="34362" y="-1025166"/>
            <a:ext cx="1792489" cy="2660436"/>
            <a:chOff x="272875" y="1527563"/>
            <a:chExt cx="255950" cy="455000"/>
          </a:xfrm>
        </p:grpSpPr>
        <p:sp>
          <p:nvSpPr>
            <p:cNvPr id="1017" name="Google Shape;1017;p19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18" name="Google Shape;1018;p19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19" name="Google Shape;1019;p19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0" name="Google Shape;1020;p19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1" name="Google Shape;1021;p19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2" name="Google Shape;1022;p19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3" name="Google Shape;1023;p19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4" name="Google Shape;1024;p19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5" name="Google Shape;1025;p19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6" name="Google Shape;1026;p19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7" name="Google Shape;1027;p19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8" name="Google Shape;1028;p19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9" name="Google Shape;1029;p19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0" name="Google Shape;1030;p19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1" name="Google Shape;1031;p19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2" name="Google Shape;1032;p19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3" name="Google Shape;1033;p19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4" name="Google Shape;1034;p19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5" name="Google Shape;1035;p19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6" name="Google Shape;1036;p19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7" name="Google Shape;1037;p19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8" name="Google Shape;1038;p19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9" name="Google Shape;1039;p19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0" name="Google Shape;1040;p19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1" name="Google Shape;1041;p19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2" name="Google Shape;1042;p19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3" name="Google Shape;1043;p19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4" name="Google Shape;1044;p19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5" name="Google Shape;1045;p19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6" name="Google Shape;1046;p19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7" name="Google Shape;1047;p19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8" name="Google Shape;1048;p19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9" name="Google Shape;1049;p19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50" name="Google Shape;1050;p19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51" name="Google Shape;1051;p19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052" name="Google Shape;1052;p19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6814727" flipH="1">
            <a:off x="9939023" y="-1577075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1053" name="Google Shape;1053;p19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-1136126">
            <a:off x="5820200" y="5642072"/>
            <a:ext cx="10141073" cy="377650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54" name="Google Shape;1054;p19"/>
          <p:cNvGrpSpPr/>
          <p:nvPr/>
        </p:nvGrpSpPr>
        <p:grpSpPr>
          <a:xfrm rot="3618644">
            <a:off x="10249169" y="5121999"/>
            <a:ext cx="1792475" cy="3292860"/>
            <a:chOff x="272875" y="1419395"/>
            <a:chExt cx="255950" cy="563168"/>
          </a:xfrm>
        </p:grpSpPr>
        <p:sp>
          <p:nvSpPr>
            <p:cNvPr id="1055" name="Google Shape;1055;p19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56" name="Google Shape;1056;p19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57" name="Google Shape;1057;p19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58" name="Google Shape;1058;p19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59" name="Google Shape;1059;p19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0" name="Google Shape;1060;p19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1" name="Google Shape;1061;p19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2" name="Google Shape;1062;p19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3" name="Google Shape;1063;p19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4" name="Google Shape;1064;p19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5" name="Google Shape;1065;p19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6" name="Google Shape;1066;p19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7" name="Google Shape;1067;p19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8" name="Google Shape;1068;p19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9" name="Google Shape;1069;p19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0" name="Google Shape;1070;p19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1" name="Google Shape;1071;p19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2" name="Google Shape;1072;p19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3" name="Google Shape;1073;p19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4" name="Google Shape;1074;p19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5" name="Google Shape;1075;p19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6" name="Google Shape;1076;p19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7" name="Google Shape;1077;p19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8" name="Google Shape;1078;p19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9" name="Google Shape;1079;p19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0" name="Google Shape;1080;p19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1" name="Google Shape;1081;p19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2" name="Google Shape;1082;p19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3" name="Google Shape;1083;p19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4" name="Google Shape;1084;p19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5" name="Google Shape;1085;p19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6" name="Google Shape;1086;p19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7" name="Google Shape;1087;p19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8" name="Google Shape;1088;p19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9" name="Google Shape;1089;p19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090" name="Google Shape;1090;p19"/>
          <p:cNvSpPr txBox="1">
            <a:spLocks noGrp="1"/>
          </p:cNvSpPr>
          <p:nvPr>
            <p:ph type="title"/>
          </p:nvPr>
        </p:nvSpPr>
        <p:spPr>
          <a:xfrm>
            <a:off x="960000" y="3448288"/>
            <a:ext cx="3115200" cy="11900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1" name="Google Shape;1091;p19"/>
          <p:cNvSpPr txBox="1">
            <a:spLocks noGrp="1"/>
          </p:cNvSpPr>
          <p:nvPr>
            <p:ph type="subTitle" idx="1"/>
          </p:nvPr>
        </p:nvSpPr>
        <p:spPr>
          <a:xfrm>
            <a:off x="960000" y="4428172"/>
            <a:ext cx="3115200" cy="11900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2" name="Google Shape;1092;p19"/>
          <p:cNvSpPr txBox="1">
            <a:spLocks noGrp="1"/>
          </p:cNvSpPr>
          <p:nvPr>
            <p:ph type="title" idx="2"/>
          </p:nvPr>
        </p:nvSpPr>
        <p:spPr>
          <a:xfrm>
            <a:off x="4538400" y="3448288"/>
            <a:ext cx="3115200" cy="11900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3" name="Google Shape;1093;p19"/>
          <p:cNvSpPr txBox="1">
            <a:spLocks noGrp="1"/>
          </p:cNvSpPr>
          <p:nvPr>
            <p:ph type="subTitle" idx="3"/>
          </p:nvPr>
        </p:nvSpPr>
        <p:spPr>
          <a:xfrm>
            <a:off x="4538400" y="4428172"/>
            <a:ext cx="3115200" cy="11900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4" name="Google Shape;1094;p19"/>
          <p:cNvSpPr txBox="1">
            <a:spLocks noGrp="1"/>
          </p:cNvSpPr>
          <p:nvPr>
            <p:ph type="title" idx="4"/>
          </p:nvPr>
        </p:nvSpPr>
        <p:spPr>
          <a:xfrm>
            <a:off x="8133867" y="3448279"/>
            <a:ext cx="3115200" cy="11900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5" name="Google Shape;1095;p19"/>
          <p:cNvSpPr txBox="1">
            <a:spLocks noGrp="1"/>
          </p:cNvSpPr>
          <p:nvPr>
            <p:ph type="subTitle" idx="5"/>
          </p:nvPr>
        </p:nvSpPr>
        <p:spPr>
          <a:xfrm>
            <a:off x="8133867" y="4428172"/>
            <a:ext cx="3115200" cy="11900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6" name="Google Shape;1096;p19"/>
          <p:cNvSpPr txBox="1">
            <a:spLocks noGrp="1"/>
          </p:cNvSpPr>
          <p:nvPr>
            <p:ph type="ctrTitle" idx="6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44073768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0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" name="Google Shape;1098;p20"/>
          <p:cNvSpPr txBox="1">
            <a:spLocks noGrp="1"/>
          </p:cNvSpPr>
          <p:nvPr>
            <p:ph type="title"/>
          </p:nvPr>
        </p:nvSpPr>
        <p:spPr>
          <a:xfrm>
            <a:off x="1633101" y="1913948"/>
            <a:ext cx="2836000" cy="7036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9" name="Google Shape;1099;p20"/>
          <p:cNvSpPr txBox="1">
            <a:spLocks noGrp="1"/>
          </p:cNvSpPr>
          <p:nvPr>
            <p:ph type="subTitle" idx="1"/>
          </p:nvPr>
        </p:nvSpPr>
        <p:spPr>
          <a:xfrm>
            <a:off x="1633105" y="2552872"/>
            <a:ext cx="2836000" cy="12160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0" name="Google Shape;1100;p20"/>
          <p:cNvSpPr txBox="1">
            <a:spLocks noGrp="1"/>
          </p:cNvSpPr>
          <p:nvPr>
            <p:ph type="title" idx="2"/>
          </p:nvPr>
        </p:nvSpPr>
        <p:spPr>
          <a:xfrm>
            <a:off x="7769216" y="1913948"/>
            <a:ext cx="2836000" cy="7036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1" name="Google Shape;1101;p20"/>
          <p:cNvSpPr txBox="1">
            <a:spLocks noGrp="1"/>
          </p:cNvSpPr>
          <p:nvPr>
            <p:ph type="subTitle" idx="3"/>
          </p:nvPr>
        </p:nvSpPr>
        <p:spPr>
          <a:xfrm>
            <a:off x="7769219" y="2552872"/>
            <a:ext cx="2836000" cy="12160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2" name="Google Shape;1102;p20"/>
          <p:cNvSpPr txBox="1">
            <a:spLocks noGrp="1"/>
          </p:cNvSpPr>
          <p:nvPr>
            <p:ph type="title" idx="4"/>
          </p:nvPr>
        </p:nvSpPr>
        <p:spPr>
          <a:xfrm>
            <a:off x="1633101" y="3927668"/>
            <a:ext cx="2836000" cy="7036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3" name="Google Shape;1103;p20"/>
          <p:cNvSpPr txBox="1">
            <a:spLocks noGrp="1"/>
          </p:cNvSpPr>
          <p:nvPr>
            <p:ph type="subTitle" idx="5"/>
          </p:nvPr>
        </p:nvSpPr>
        <p:spPr>
          <a:xfrm>
            <a:off x="1633105" y="4631560"/>
            <a:ext cx="2836000" cy="1121600"/>
          </a:xfrm>
          <a:prstGeom prst="rect">
            <a:avLst/>
          </a:prstGeom>
        </p:spPr>
        <p:txBody>
          <a:bodyPr spcFirstLastPara="1" wrap="square" lIns="121841" tIns="121841" rIns="121841" bIns="121841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4" name="Google Shape;1104;p20"/>
          <p:cNvSpPr txBox="1">
            <a:spLocks noGrp="1"/>
          </p:cNvSpPr>
          <p:nvPr>
            <p:ph type="title" idx="6"/>
          </p:nvPr>
        </p:nvSpPr>
        <p:spPr>
          <a:xfrm>
            <a:off x="7769152" y="3927668"/>
            <a:ext cx="2836000" cy="7036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5" name="Google Shape;1105;p20"/>
          <p:cNvSpPr txBox="1">
            <a:spLocks noGrp="1"/>
          </p:cNvSpPr>
          <p:nvPr>
            <p:ph type="subTitle" idx="7"/>
          </p:nvPr>
        </p:nvSpPr>
        <p:spPr>
          <a:xfrm>
            <a:off x="7769219" y="4631560"/>
            <a:ext cx="2836000" cy="1121600"/>
          </a:xfrm>
          <a:prstGeom prst="rect">
            <a:avLst/>
          </a:prstGeom>
        </p:spPr>
        <p:txBody>
          <a:bodyPr spcFirstLastPara="1" wrap="square" lIns="121841" tIns="121841" rIns="121841" bIns="121841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06" name="Google Shape;1106;p20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1555392" y="-1694293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07" name="Google Shape;1107;p20"/>
          <p:cNvGrpSpPr/>
          <p:nvPr/>
        </p:nvGrpSpPr>
        <p:grpSpPr>
          <a:xfrm rot="-8099954">
            <a:off x="20587" y="-763246"/>
            <a:ext cx="1792489" cy="2660436"/>
            <a:chOff x="272875" y="1527563"/>
            <a:chExt cx="255950" cy="455000"/>
          </a:xfrm>
        </p:grpSpPr>
        <p:sp>
          <p:nvSpPr>
            <p:cNvPr id="1108" name="Google Shape;1108;p20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09" name="Google Shape;1109;p20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0" name="Google Shape;1110;p20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1" name="Google Shape;1111;p20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2" name="Google Shape;1112;p20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3" name="Google Shape;1113;p20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4" name="Google Shape;1114;p20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5" name="Google Shape;1115;p20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6" name="Google Shape;1116;p20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7" name="Google Shape;1117;p20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8" name="Google Shape;1118;p20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9" name="Google Shape;1119;p20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0" name="Google Shape;1120;p20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1" name="Google Shape;1121;p20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2" name="Google Shape;1122;p20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3" name="Google Shape;1123;p20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4" name="Google Shape;1124;p20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5" name="Google Shape;1125;p20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6" name="Google Shape;1126;p20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7" name="Google Shape;1127;p20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8" name="Google Shape;1128;p20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9" name="Google Shape;1129;p20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0" name="Google Shape;1130;p20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1" name="Google Shape;1131;p20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2" name="Google Shape;1132;p20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3" name="Google Shape;1133;p20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4" name="Google Shape;1134;p20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5" name="Google Shape;1135;p20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6" name="Google Shape;1136;p20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7" name="Google Shape;1137;p20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8" name="Google Shape;1138;p20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9" name="Google Shape;1139;p20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40" name="Google Shape;1140;p20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41" name="Google Shape;1141;p20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42" name="Google Shape;1142;p20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143" name="Google Shape;1143;p20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10146557" y="-1463541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1144" name="Google Shape;1144;p20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10754694">
            <a:off x="3330626" y="5983035"/>
            <a:ext cx="10141079" cy="377650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45" name="Google Shape;1145;p20"/>
          <p:cNvGrpSpPr/>
          <p:nvPr/>
        </p:nvGrpSpPr>
        <p:grpSpPr>
          <a:xfrm flipH="1">
            <a:off x="-832500" y="4650181"/>
            <a:ext cx="1792503" cy="3292879"/>
            <a:chOff x="272875" y="1419395"/>
            <a:chExt cx="255950" cy="563168"/>
          </a:xfrm>
        </p:grpSpPr>
        <p:sp>
          <p:nvSpPr>
            <p:cNvPr id="1146" name="Google Shape;1146;p20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47" name="Google Shape;1147;p20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48" name="Google Shape;1148;p20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49" name="Google Shape;1149;p20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0" name="Google Shape;1150;p20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1" name="Google Shape;1151;p20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2" name="Google Shape;1152;p20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3" name="Google Shape;1153;p20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4" name="Google Shape;1154;p20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5" name="Google Shape;1155;p20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6" name="Google Shape;1156;p20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7" name="Google Shape;1157;p20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8" name="Google Shape;1158;p20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9" name="Google Shape;1159;p20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0" name="Google Shape;1160;p20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1" name="Google Shape;1161;p20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2" name="Google Shape;1162;p20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3" name="Google Shape;1163;p20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4" name="Google Shape;1164;p20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5" name="Google Shape;1165;p20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6" name="Google Shape;1166;p20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7" name="Google Shape;1167;p20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8" name="Google Shape;1168;p20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9" name="Google Shape;1169;p20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0" name="Google Shape;1170;p20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1" name="Google Shape;1171;p20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2" name="Google Shape;1172;p20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3" name="Google Shape;1173;p20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4" name="Google Shape;1174;p20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5" name="Google Shape;1175;p20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6" name="Google Shape;1176;p20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7" name="Google Shape;1177;p20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8" name="Google Shape;1178;p20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9" name="Google Shape;1179;p20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80" name="Google Shape;1180;p20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181" name="Google Shape;1181;p20"/>
          <p:cNvSpPr txBox="1">
            <a:spLocks noGrp="1"/>
          </p:cNvSpPr>
          <p:nvPr>
            <p:ph type="ctrTitle" idx="8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1182" name="Google Shape;1182;p20"/>
          <p:cNvSpPr/>
          <p:nvPr/>
        </p:nvSpPr>
        <p:spPr>
          <a:xfrm rot="3176794">
            <a:off x="10280796" y="5421323"/>
            <a:ext cx="3019981" cy="2887657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41" tIns="121841" rIns="121841" bIns="121841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170508745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1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" name="Google Shape;1184;p21"/>
          <p:cNvSpPr txBox="1">
            <a:spLocks noGrp="1"/>
          </p:cNvSpPr>
          <p:nvPr>
            <p:ph type="title"/>
          </p:nvPr>
        </p:nvSpPr>
        <p:spPr>
          <a:xfrm>
            <a:off x="2264823" y="1866732"/>
            <a:ext cx="3822800" cy="7036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85" name="Google Shape;1185;p21"/>
          <p:cNvSpPr txBox="1">
            <a:spLocks noGrp="1"/>
          </p:cNvSpPr>
          <p:nvPr>
            <p:ph type="subTitle" idx="1"/>
          </p:nvPr>
        </p:nvSpPr>
        <p:spPr>
          <a:xfrm>
            <a:off x="2264823" y="2687293"/>
            <a:ext cx="3822800" cy="1216000"/>
          </a:xfrm>
          <a:prstGeom prst="rect">
            <a:avLst/>
          </a:prstGeom>
        </p:spPr>
        <p:txBody>
          <a:bodyPr spcFirstLastPara="1" wrap="square" lIns="121841" tIns="121841" rIns="121841" bIns="121841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6" name="Google Shape;1186;p21"/>
          <p:cNvSpPr txBox="1">
            <a:spLocks noGrp="1"/>
          </p:cNvSpPr>
          <p:nvPr>
            <p:ph type="title" idx="2"/>
          </p:nvPr>
        </p:nvSpPr>
        <p:spPr>
          <a:xfrm flipH="1">
            <a:off x="6124315" y="1866732"/>
            <a:ext cx="3822800" cy="7036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87" name="Google Shape;1187;p21"/>
          <p:cNvSpPr txBox="1">
            <a:spLocks noGrp="1"/>
          </p:cNvSpPr>
          <p:nvPr>
            <p:ph type="subTitle" idx="3"/>
          </p:nvPr>
        </p:nvSpPr>
        <p:spPr>
          <a:xfrm>
            <a:off x="6124315" y="2687293"/>
            <a:ext cx="3822800" cy="1216000"/>
          </a:xfrm>
          <a:prstGeom prst="rect">
            <a:avLst/>
          </a:prstGeom>
        </p:spPr>
        <p:txBody>
          <a:bodyPr spcFirstLastPara="1" wrap="square" lIns="121841" tIns="121841" rIns="121841" bIns="121841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8" name="Google Shape;1188;p21"/>
          <p:cNvSpPr txBox="1">
            <a:spLocks noGrp="1"/>
          </p:cNvSpPr>
          <p:nvPr>
            <p:ph type="title" idx="4"/>
          </p:nvPr>
        </p:nvSpPr>
        <p:spPr>
          <a:xfrm>
            <a:off x="2264823" y="4005876"/>
            <a:ext cx="3822800" cy="7036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89" name="Google Shape;1189;p21"/>
          <p:cNvSpPr txBox="1">
            <a:spLocks noGrp="1"/>
          </p:cNvSpPr>
          <p:nvPr>
            <p:ph type="subTitle" idx="5"/>
          </p:nvPr>
        </p:nvSpPr>
        <p:spPr>
          <a:xfrm>
            <a:off x="2264823" y="4826168"/>
            <a:ext cx="3822800" cy="1216000"/>
          </a:xfrm>
          <a:prstGeom prst="rect">
            <a:avLst/>
          </a:prstGeom>
        </p:spPr>
        <p:txBody>
          <a:bodyPr spcFirstLastPara="1" wrap="square" lIns="121841" tIns="121841" rIns="121841" bIns="121841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0" name="Google Shape;1190;p21"/>
          <p:cNvSpPr txBox="1">
            <a:spLocks noGrp="1"/>
          </p:cNvSpPr>
          <p:nvPr>
            <p:ph type="title" idx="6"/>
          </p:nvPr>
        </p:nvSpPr>
        <p:spPr>
          <a:xfrm flipH="1">
            <a:off x="6124315" y="4005876"/>
            <a:ext cx="3822800" cy="7036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91" name="Google Shape;1191;p21"/>
          <p:cNvSpPr txBox="1">
            <a:spLocks noGrp="1"/>
          </p:cNvSpPr>
          <p:nvPr>
            <p:ph type="subTitle" idx="7"/>
          </p:nvPr>
        </p:nvSpPr>
        <p:spPr>
          <a:xfrm>
            <a:off x="6124315" y="4826168"/>
            <a:ext cx="3822800" cy="1216000"/>
          </a:xfrm>
          <a:prstGeom prst="rect">
            <a:avLst/>
          </a:prstGeom>
        </p:spPr>
        <p:txBody>
          <a:bodyPr spcFirstLastPara="1" wrap="square" lIns="121841" tIns="121841" rIns="121841" bIns="121841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92" name="Google Shape;1192;p21"/>
          <p:cNvPicPr preferRelativeResize="0"/>
          <p:nvPr/>
        </p:nvPicPr>
        <p:blipFill>
          <a:blip r:embed="rId2">
            <a:alphaModFix amt="47000"/>
          </a:blip>
          <a:stretch>
            <a:fillRect/>
          </a:stretch>
        </p:blipFill>
        <p:spPr>
          <a:xfrm rot="1331770">
            <a:off x="-2637019" y="5095932"/>
            <a:ext cx="3986536" cy="329096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93" name="Google Shape;1193;p21"/>
          <p:cNvGrpSpPr/>
          <p:nvPr/>
        </p:nvGrpSpPr>
        <p:grpSpPr>
          <a:xfrm rot="-987768">
            <a:off x="-978524" y="5167513"/>
            <a:ext cx="1792479" cy="2660411"/>
            <a:chOff x="272875" y="1527563"/>
            <a:chExt cx="255950" cy="455000"/>
          </a:xfrm>
        </p:grpSpPr>
        <p:sp>
          <p:nvSpPr>
            <p:cNvPr id="1194" name="Google Shape;1194;p21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95" name="Google Shape;1195;p21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96" name="Google Shape;1196;p21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97" name="Google Shape;1197;p21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98" name="Google Shape;1198;p21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99" name="Google Shape;1199;p21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0" name="Google Shape;1200;p21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1" name="Google Shape;1201;p21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2" name="Google Shape;1202;p21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3" name="Google Shape;1203;p21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4" name="Google Shape;1204;p21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5" name="Google Shape;1205;p21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6" name="Google Shape;1206;p21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7" name="Google Shape;1207;p21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8" name="Google Shape;1208;p21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9" name="Google Shape;1209;p21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0" name="Google Shape;1210;p21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1" name="Google Shape;1211;p21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2" name="Google Shape;1212;p21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3" name="Google Shape;1213;p21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4" name="Google Shape;1214;p21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5" name="Google Shape;1215;p21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6" name="Google Shape;1216;p21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7" name="Google Shape;1217;p21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8" name="Google Shape;1218;p21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9" name="Google Shape;1219;p21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0" name="Google Shape;1220;p21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1" name="Google Shape;1221;p21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2" name="Google Shape;1222;p21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3" name="Google Shape;1223;p21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4" name="Google Shape;1224;p21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5" name="Google Shape;1225;p21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6" name="Google Shape;1226;p21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7" name="Google Shape;1227;p21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8" name="Google Shape;1228;p21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229" name="Google Shape;1229;p21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flipH="1">
            <a:off x="10412593" y="5519581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1230" name="Google Shape;1230;p21"/>
          <p:cNvPicPr preferRelativeResize="0"/>
          <p:nvPr/>
        </p:nvPicPr>
        <p:blipFill>
          <a:blip r:embed="rId4">
            <a:alphaModFix amt="62000"/>
          </a:blip>
          <a:stretch>
            <a:fillRect/>
          </a:stretch>
        </p:blipFill>
        <p:spPr>
          <a:xfrm rot="9368145" flipH="1">
            <a:off x="-2012207" y="-1661341"/>
            <a:ext cx="3859827" cy="345776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31" name="Google Shape;1231;p21"/>
          <p:cNvGrpSpPr/>
          <p:nvPr/>
        </p:nvGrpSpPr>
        <p:grpSpPr>
          <a:xfrm rot="5400065">
            <a:off x="11556211" y="-1506452"/>
            <a:ext cx="1792503" cy="2660416"/>
            <a:chOff x="272875" y="1527563"/>
            <a:chExt cx="255950" cy="455000"/>
          </a:xfrm>
        </p:grpSpPr>
        <p:sp>
          <p:nvSpPr>
            <p:cNvPr id="1232" name="Google Shape;1232;p21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3" name="Google Shape;1233;p21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4" name="Google Shape;1234;p21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5" name="Google Shape;1235;p21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6" name="Google Shape;1236;p21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7" name="Google Shape;1237;p21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8" name="Google Shape;1238;p21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9" name="Google Shape;1239;p21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0" name="Google Shape;1240;p21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1" name="Google Shape;1241;p21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2" name="Google Shape;1242;p21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3" name="Google Shape;1243;p21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4" name="Google Shape;1244;p21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5" name="Google Shape;1245;p21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6" name="Google Shape;1246;p21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7" name="Google Shape;1247;p21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8" name="Google Shape;1248;p21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9" name="Google Shape;1249;p21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0" name="Google Shape;1250;p21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1" name="Google Shape;1251;p21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2" name="Google Shape;1252;p21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3" name="Google Shape;1253;p21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4" name="Google Shape;1254;p21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5" name="Google Shape;1255;p21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6" name="Google Shape;1256;p21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7" name="Google Shape;1257;p21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8" name="Google Shape;1258;p21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9" name="Google Shape;1259;p21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0" name="Google Shape;1260;p21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1" name="Google Shape;1261;p21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2" name="Google Shape;1262;p21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3" name="Google Shape;1263;p21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4" name="Google Shape;1264;p21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5" name="Google Shape;1265;p21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6" name="Google Shape;1266;p21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267" name="Google Shape;1267;p21"/>
          <p:cNvPicPr preferRelativeResize="0"/>
          <p:nvPr/>
        </p:nvPicPr>
        <p:blipFill>
          <a:blip r:embed="rId2">
            <a:alphaModFix amt="47000"/>
          </a:blip>
          <a:stretch>
            <a:fillRect/>
          </a:stretch>
        </p:blipFill>
        <p:spPr>
          <a:xfrm rot="-10643014">
            <a:off x="10591257" y="-2012413"/>
            <a:ext cx="3986537" cy="3290969"/>
          </a:xfrm>
          <a:prstGeom prst="rect">
            <a:avLst/>
          </a:prstGeom>
          <a:noFill/>
          <a:ln>
            <a:noFill/>
          </a:ln>
        </p:spPr>
      </p:pic>
      <p:sp>
        <p:nvSpPr>
          <p:cNvPr id="1268" name="Google Shape;1268;p21"/>
          <p:cNvSpPr txBox="1">
            <a:spLocks noGrp="1"/>
          </p:cNvSpPr>
          <p:nvPr>
            <p:ph type="ctrTitle" idx="8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1269" name="Google Shape;1269;p21"/>
          <p:cNvSpPr/>
          <p:nvPr/>
        </p:nvSpPr>
        <p:spPr>
          <a:xfrm rot="-7373435">
            <a:off x="-2024288" y="4037193"/>
            <a:ext cx="3020007" cy="2887680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41" tIns="121841" rIns="121841" bIns="121841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739600061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">
  <p:cSld name="Title and six columns ">
    <p:spTree>
      <p:nvGrpSpPr>
        <p:cNvPr id="1" name="Shape 1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71" name="Google Shape;1271;p22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1541632" y="-1956213"/>
            <a:ext cx="4396519" cy="3035517"/>
          </a:xfrm>
          <a:prstGeom prst="rect">
            <a:avLst/>
          </a:prstGeom>
          <a:noFill/>
          <a:ln>
            <a:noFill/>
          </a:ln>
        </p:spPr>
      </p:pic>
      <p:pic>
        <p:nvPicPr>
          <p:cNvPr id="1272" name="Google Shape;1272;p22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73" name="Google Shape;1273;p22"/>
          <p:cNvGrpSpPr/>
          <p:nvPr/>
        </p:nvGrpSpPr>
        <p:grpSpPr>
          <a:xfrm rot="-8099954">
            <a:off x="34362" y="-1025166"/>
            <a:ext cx="1792489" cy="2660436"/>
            <a:chOff x="272875" y="1527563"/>
            <a:chExt cx="255950" cy="455000"/>
          </a:xfrm>
        </p:grpSpPr>
        <p:sp>
          <p:nvSpPr>
            <p:cNvPr id="1274" name="Google Shape;1274;p22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75" name="Google Shape;1275;p22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76" name="Google Shape;1276;p22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77" name="Google Shape;1277;p22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78" name="Google Shape;1278;p22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79" name="Google Shape;1279;p22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0" name="Google Shape;1280;p22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1" name="Google Shape;1281;p22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2" name="Google Shape;1282;p22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3" name="Google Shape;1283;p22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4" name="Google Shape;1284;p22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5" name="Google Shape;1285;p22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6" name="Google Shape;1286;p22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7" name="Google Shape;1287;p22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8" name="Google Shape;1288;p22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9" name="Google Shape;1289;p22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0" name="Google Shape;1290;p22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1" name="Google Shape;1291;p22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2" name="Google Shape;1292;p22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3" name="Google Shape;1293;p22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4" name="Google Shape;1294;p22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5" name="Google Shape;1295;p22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6" name="Google Shape;1296;p22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7" name="Google Shape;1297;p22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8" name="Google Shape;1298;p22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9" name="Google Shape;1299;p22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0" name="Google Shape;1300;p22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1" name="Google Shape;1301;p22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2" name="Google Shape;1302;p22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3" name="Google Shape;1303;p22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4" name="Google Shape;1304;p22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5" name="Google Shape;1305;p22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6" name="Google Shape;1306;p22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7" name="Google Shape;1307;p22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8" name="Google Shape;1308;p22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309" name="Google Shape;1309;p22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6814727" flipH="1">
            <a:off x="9939023" y="-1577075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1310" name="Google Shape;1310;p22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-1136126">
            <a:off x="5820200" y="5642072"/>
            <a:ext cx="10141073" cy="377650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311" name="Google Shape;1311;p22"/>
          <p:cNvGrpSpPr/>
          <p:nvPr/>
        </p:nvGrpSpPr>
        <p:grpSpPr>
          <a:xfrm rot="3618644">
            <a:off x="10249169" y="5121999"/>
            <a:ext cx="1792475" cy="3292860"/>
            <a:chOff x="272875" y="1419395"/>
            <a:chExt cx="255950" cy="563168"/>
          </a:xfrm>
        </p:grpSpPr>
        <p:sp>
          <p:nvSpPr>
            <p:cNvPr id="1312" name="Google Shape;1312;p22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3" name="Google Shape;1313;p22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4" name="Google Shape;1314;p22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5" name="Google Shape;1315;p22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6" name="Google Shape;1316;p22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7" name="Google Shape;1317;p22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8" name="Google Shape;1318;p22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9" name="Google Shape;1319;p22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0" name="Google Shape;1320;p22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1" name="Google Shape;1321;p22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2" name="Google Shape;1322;p22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3" name="Google Shape;1323;p22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4" name="Google Shape;1324;p22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5" name="Google Shape;1325;p22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6" name="Google Shape;1326;p22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7" name="Google Shape;1327;p22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8" name="Google Shape;1328;p22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9" name="Google Shape;1329;p22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0" name="Google Shape;1330;p22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1" name="Google Shape;1331;p22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2" name="Google Shape;1332;p22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3" name="Google Shape;1333;p22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4" name="Google Shape;1334;p22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5" name="Google Shape;1335;p22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6" name="Google Shape;1336;p22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7" name="Google Shape;1337;p22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8" name="Google Shape;1338;p22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9" name="Google Shape;1339;p22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0" name="Google Shape;1340;p22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1" name="Google Shape;1341;p22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2" name="Google Shape;1342;p22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3" name="Google Shape;1343;p22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4" name="Google Shape;1344;p22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5" name="Google Shape;1345;p22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6" name="Google Shape;1346;p22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347" name="Google Shape;1347;p22"/>
          <p:cNvSpPr txBox="1">
            <a:spLocks noGrp="1"/>
          </p:cNvSpPr>
          <p:nvPr>
            <p:ph type="title"/>
          </p:nvPr>
        </p:nvSpPr>
        <p:spPr>
          <a:xfrm>
            <a:off x="973767" y="4707069"/>
            <a:ext cx="3115200" cy="6228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348" name="Google Shape;1348;p22"/>
          <p:cNvSpPr txBox="1">
            <a:spLocks noGrp="1"/>
          </p:cNvSpPr>
          <p:nvPr>
            <p:ph type="subTitle" idx="1"/>
          </p:nvPr>
        </p:nvSpPr>
        <p:spPr>
          <a:xfrm>
            <a:off x="973767" y="5221133"/>
            <a:ext cx="3115200" cy="10228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9" name="Google Shape;1349;p22"/>
          <p:cNvSpPr txBox="1">
            <a:spLocks noGrp="1"/>
          </p:cNvSpPr>
          <p:nvPr>
            <p:ph type="title" idx="2"/>
          </p:nvPr>
        </p:nvSpPr>
        <p:spPr>
          <a:xfrm>
            <a:off x="4540435" y="4707069"/>
            <a:ext cx="3115200" cy="6228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350" name="Google Shape;1350;p22"/>
          <p:cNvSpPr txBox="1">
            <a:spLocks noGrp="1"/>
          </p:cNvSpPr>
          <p:nvPr>
            <p:ph type="subTitle" idx="3"/>
          </p:nvPr>
        </p:nvSpPr>
        <p:spPr>
          <a:xfrm>
            <a:off x="4540435" y="5221133"/>
            <a:ext cx="3115200" cy="10228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1" name="Google Shape;1351;p22"/>
          <p:cNvSpPr txBox="1">
            <a:spLocks noGrp="1"/>
          </p:cNvSpPr>
          <p:nvPr>
            <p:ph type="title" idx="4"/>
          </p:nvPr>
        </p:nvSpPr>
        <p:spPr>
          <a:xfrm>
            <a:off x="8101711" y="4707069"/>
            <a:ext cx="3115200" cy="6228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352" name="Google Shape;1352;p22"/>
          <p:cNvSpPr txBox="1">
            <a:spLocks noGrp="1"/>
          </p:cNvSpPr>
          <p:nvPr>
            <p:ph type="subTitle" idx="5"/>
          </p:nvPr>
        </p:nvSpPr>
        <p:spPr>
          <a:xfrm>
            <a:off x="8101711" y="5221133"/>
            <a:ext cx="3115200" cy="10228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3" name="Google Shape;1353;p22"/>
          <p:cNvSpPr txBox="1">
            <a:spLocks noGrp="1"/>
          </p:cNvSpPr>
          <p:nvPr>
            <p:ph type="ctrTitle" idx="6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1354" name="Google Shape;1354;p22"/>
          <p:cNvSpPr txBox="1">
            <a:spLocks noGrp="1"/>
          </p:cNvSpPr>
          <p:nvPr>
            <p:ph type="title" idx="7"/>
          </p:nvPr>
        </p:nvSpPr>
        <p:spPr>
          <a:xfrm>
            <a:off x="973767" y="2418127"/>
            <a:ext cx="3115200" cy="6228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355" name="Google Shape;1355;p22"/>
          <p:cNvSpPr txBox="1">
            <a:spLocks noGrp="1"/>
          </p:cNvSpPr>
          <p:nvPr>
            <p:ph type="subTitle" idx="8"/>
          </p:nvPr>
        </p:nvSpPr>
        <p:spPr>
          <a:xfrm>
            <a:off x="973767" y="2927884"/>
            <a:ext cx="3115200" cy="10228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6" name="Google Shape;1356;p22"/>
          <p:cNvSpPr txBox="1">
            <a:spLocks noGrp="1"/>
          </p:cNvSpPr>
          <p:nvPr>
            <p:ph type="title" idx="9"/>
          </p:nvPr>
        </p:nvSpPr>
        <p:spPr>
          <a:xfrm>
            <a:off x="4540435" y="2418127"/>
            <a:ext cx="3115200" cy="6228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357" name="Google Shape;1357;p22"/>
          <p:cNvSpPr txBox="1">
            <a:spLocks noGrp="1"/>
          </p:cNvSpPr>
          <p:nvPr>
            <p:ph type="subTitle" idx="13"/>
          </p:nvPr>
        </p:nvSpPr>
        <p:spPr>
          <a:xfrm>
            <a:off x="4540435" y="2927884"/>
            <a:ext cx="3115200" cy="10228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8" name="Google Shape;1358;p22"/>
          <p:cNvSpPr txBox="1">
            <a:spLocks noGrp="1"/>
          </p:cNvSpPr>
          <p:nvPr>
            <p:ph type="title" idx="14"/>
          </p:nvPr>
        </p:nvSpPr>
        <p:spPr>
          <a:xfrm>
            <a:off x="8101711" y="2418127"/>
            <a:ext cx="3115200" cy="6228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359" name="Google Shape;1359;p22"/>
          <p:cNvSpPr txBox="1">
            <a:spLocks noGrp="1"/>
          </p:cNvSpPr>
          <p:nvPr>
            <p:ph type="subTitle" idx="15"/>
          </p:nvPr>
        </p:nvSpPr>
        <p:spPr>
          <a:xfrm>
            <a:off x="8101711" y="2927884"/>
            <a:ext cx="3115200" cy="10228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36507396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 only 5">
    <p:spTree>
      <p:nvGrpSpPr>
        <p:cNvPr id="1" name="Shape 1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1" name="Google Shape;1361;p23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2188736" y="-2293211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362" name="Google Shape;1362;p23"/>
          <p:cNvGrpSpPr/>
          <p:nvPr/>
        </p:nvGrpSpPr>
        <p:grpSpPr>
          <a:xfrm rot="-8099954">
            <a:off x="-612769" y="-1362162"/>
            <a:ext cx="1792489" cy="2660436"/>
            <a:chOff x="272875" y="1527563"/>
            <a:chExt cx="255950" cy="455000"/>
          </a:xfrm>
        </p:grpSpPr>
        <p:sp>
          <p:nvSpPr>
            <p:cNvPr id="1363" name="Google Shape;1363;p2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64" name="Google Shape;1364;p2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65" name="Google Shape;1365;p2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66" name="Google Shape;1366;p2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67" name="Google Shape;1367;p2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68" name="Google Shape;1368;p2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69" name="Google Shape;1369;p2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0" name="Google Shape;1370;p2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1" name="Google Shape;1371;p2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2" name="Google Shape;1372;p2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3" name="Google Shape;1373;p2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4" name="Google Shape;1374;p2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5" name="Google Shape;1375;p2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6" name="Google Shape;1376;p2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7" name="Google Shape;1377;p2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8" name="Google Shape;1378;p2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9" name="Google Shape;1379;p23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0" name="Google Shape;1380;p23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1" name="Google Shape;1381;p2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2" name="Google Shape;1382;p23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3" name="Google Shape;1383;p2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4" name="Google Shape;1384;p2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5" name="Google Shape;1385;p2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6" name="Google Shape;1386;p2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7" name="Google Shape;1387;p2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8" name="Google Shape;1388;p2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9" name="Google Shape;1389;p2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0" name="Google Shape;1390;p2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1" name="Google Shape;1391;p2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2" name="Google Shape;1392;p23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3" name="Google Shape;1393;p2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4" name="Google Shape;1394;p2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5" name="Google Shape;1395;p2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6" name="Google Shape;1396;p23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7" name="Google Shape;1397;p23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398" name="Google Shape;1398;p23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4990199" flipH="1">
            <a:off x="-1503147" y="5478171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1399" name="Google Shape;1399;p23"/>
          <p:cNvPicPr preferRelativeResize="0"/>
          <p:nvPr/>
        </p:nvPicPr>
        <p:blipFill>
          <a:blip r:embed="rId4">
            <a:alphaModFix amt="74000"/>
          </a:blip>
          <a:stretch>
            <a:fillRect/>
          </a:stretch>
        </p:blipFill>
        <p:spPr>
          <a:xfrm rot="4990199" flipH="1">
            <a:off x="9743489" y="-1229353"/>
            <a:ext cx="3859827" cy="3457761"/>
          </a:xfrm>
          <a:prstGeom prst="rect">
            <a:avLst/>
          </a:prstGeom>
          <a:noFill/>
          <a:ln>
            <a:noFill/>
          </a:ln>
        </p:spPr>
      </p:pic>
      <p:sp>
        <p:nvSpPr>
          <p:cNvPr id="1400" name="Google Shape;1400;p23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1401" name="Google Shape;1401;p23"/>
          <p:cNvSpPr/>
          <p:nvPr/>
        </p:nvSpPr>
        <p:spPr>
          <a:xfrm rot="231922" flipH="1">
            <a:off x="9964609" y="-8582940"/>
            <a:ext cx="6165251" cy="967593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41" tIns="121841" rIns="121841" bIns="121841" anchor="ctr" anchorCtr="0">
            <a:noAutofit/>
          </a:bodyPr>
          <a:lstStyle/>
          <a:p>
            <a:endParaRPr sz="1900"/>
          </a:p>
        </p:txBody>
      </p:sp>
      <p:pic>
        <p:nvPicPr>
          <p:cNvPr id="1402" name="Google Shape;1402;p23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9696491" y="4574092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03" name="Google Shape;1403;p23"/>
          <p:cNvGrpSpPr/>
          <p:nvPr/>
        </p:nvGrpSpPr>
        <p:grpSpPr>
          <a:xfrm rot="-8099954">
            <a:off x="11272460" y="5505139"/>
            <a:ext cx="1792489" cy="2660436"/>
            <a:chOff x="272875" y="1527563"/>
            <a:chExt cx="255950" cy="455000"/>
          </a:xfrm>
        </p:grpSpPr>
        <p:sp>
          <p:nvSpPr>
            <p:cNvPr id="1404" name="Google Shape;1404;p2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05" name="Google Shape;1405;p2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06" name="Google Shape;1406;p2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07" name="Google Shape;1407;p2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08" name="Google Shape;1408;p2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09" name="Google Shape;1409;p2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0" name="Google Shape;1410;p2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1" name="Google Shape;1411;p2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2" name="Google Shape;1412;p2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3" name="Google Shape;1413;p2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4" name="Google Shape;1414;p2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5" name="Google Shape;1415;p2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6" name="Google Shape;1416;p2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7" name="Google Shape;1417;p2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8" name="Google Shape;1418;p2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9" name="Google Shape;1419;p2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0" name="Google Shape;1420;p23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1" name="Google Shape;1421;p23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2" name="Google Shape;1422;p2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3" name="Google Shape;1423;p23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4" name="Google Shape;1424;p2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5" name="Google Shape;1425;p2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6" name="Google Shape;1426;p2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7" name="Google Shape;1427;p2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8" name="Google Shape;1428;p2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9" name="Google Shape;1429;p2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0" name="Google Shape;1430;p2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1" name="Google Shape;1431;p2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2" name="Google Shape;1432;p2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3" name="Google Shape;1433;p23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4" name="Google Shape;1434;p2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5" name="Google Shape;1435;p2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6" name="Google Shape;1436;p2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7" name="Google Shape;1437;p23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8" name="Google Shape;1438;p23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</p:spTree>
    <p:extLst>
      <p:ext uri="{BB962C8B-B14F-4D97-AF65-F5344CB8AC3E}">
        <p14:creationId xmlns:p14="http://schemas.microsoft.com/office/powerpoint/2010/main" val="1615197922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1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0" name="Google Shape;1440;p24"/>
          <p:cNvSpPr txBox="1">
            <a:spLocks noGrp="1"/>
          </p:cNvSpPr>
          <p:nvPr>
            <p:ph type="title" hasCustomPrompt="1"/>
          </p:nvPr>
        </p:nvSpPr>
        <p:spPr>
          <a:xfrm>
            <a:off x="4054596" y="2656100"/>
            <a:ext cx="1514400" cy="5936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9pPr>
          </a:lstStyle>
          <a:p>
            <a:r>
              <a:t>xx%</a:t>
            </a:r>
          </a:p>
        </p:txBody>
      </p:sp>
      <p:sp>
        <p:nvSpPr>
          <p:cNvPr id="1441" name="Google Shape;1441;p24"/>
          <p:cNvSpPr txBox="1">
            <a:spLocks noGrp="1"/>
          </p:cNvSpPr>
          <p:nvPr>
            <p:ph type="subTitle" idx="1"/>
          </p:nvPr>
        </p:nvSpPr>
        <p:spPr>
          <a:xfrm>
            <a:off x="6094403" y="4394633"/>
            <a:ext cx="2551200" cy="593600"/>
          </a:xfrm>
          <a:prstGeom prst="rect">
            <a:avLst/>
          </a:prstGeom>
        </p:spPr>
        <p:txBody>
          <a:bodyPr spcFirstLastPara="1" wrap="square" lIns="121841" tIns="121841" rIns="121841" bIns="121841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700"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2" name="Google Shape;1442;p24"/>
          <p:cNvSpPr txBox="1">
            <a:spLocks noGrp="1"/>
          </p:cNvSpPr>
          <p:nvPr>
            <p:ph type="title" idx="2" hasCustomPrompt="1"/>
          </p:nvPr>
        </p:nvSpPr>
        <p:spPr>
          <a:xfrm>
            <a:off x="6612803" y="2656100"/>
            <a:ext cx="1514400" cy="5936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9pPr>
          </a:lstStyle>
          <a:p>
            <a:r>
              <a:t>xx%</a:t>
            </a:r>
          </a:p>
        </p:txBody>
      </p:sp>
      <p:sp>
        <p:nvSpPr>
          <p:cNvPr id="1443" name="Google Shape;1443;p24"/>
          <p:cNvSpPr txBox="1">
            <a:spLocks noGrp="1"/>
          </p:cNvSpPr>
          <p:nvPr>
            <p:ph type="subTitle" idx="3"/>
          </p:nvPr>
        </p:nvSpPr>
        <p:spPr>
          <a:xfrm>
            <a:off x="3527596" y="4394633"/>
            <a:ext cx="2568400" cy="593600"/>
          </a:xfrm>
          <a:prstGeom prst="rect">
            <a:avLst/>
          </a:prstGeom>
        </p:spPr>
        <p:txBody>
          <a:bodyPr spcFirstLastPara="1" wrap="square" lIns="121841" tIns="121841" rIns="121841" bIns="121841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700"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4" name="Google Shape;1444;p24"/>
          <p:cNvSpPr txBox="1">
            <a:spLocks noGrp="1"/>
          </p:cNvSpPr>
          <p:nvPr>
            <p:ph type="title" idx="4" hasCustomPrompt="1"/>
          </p:nvPr>
        </p:nvSpPr>
        <p:spPr>
          <a:xfrm>
            <a:off x="9235267" y="2656100"/>
            <a:ext cx="1444000" cy="5936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9pPr>
          </a:lstStyle>
          <a:p>
            <a:r>
              <a:t>xx%</a:t>
            </a:r>
          </a:p>
        </p:txBody>
      </p:sp>
      <p:sp>
        <p:nvSpPr>
          <p:cNvPr id="1445" name="Google Shape;1445;p24"/>
          <p:cNvSpPr txBox="1">
            <a:spLocks noGrp="1"/>
          </p:cNvSpPr>
          <p:nvPr>
            <p:ph type="subTitle" idx="5"/>
          </p:nvPr>
        </p:nvSpPr>
        <p:spPr>
          <a:xfrm>
            <a:off x="8677267" y="4394633"/>
            <a:ext cx="2560000" cy="593600"/>
          </a:xfrm>
          <a:prstGeom prst="rect">
            <a:avLst/>
          </a:prstGeom>
        </p:spPr>
        <p:txBody>
          <a:bodyPr spcFirstLastPara="1" wrap="square" lIns="121841" tIns="121841" rIns="121841" bIns="121841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700"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6" name="Google Shape;1446;p24"/>
          <p:cNvSpPr txBox="1">
            <a:spLocks noGrp="1"/>
          </p:cNvSpPr>
          <p:nvPr>
            <p:ph type="title" idx="6" hasCustomPrompt="1"/>
          </p:nvPr>
        </p:nvSpPr>
        <p:spPr>
          <a:xfrm>
            <a:off x="1528213" y="2656100"/>
            <a:ext cx="1444000" cy="5936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9pPr>
          </a:lstStyle>
          <a:p>
            <a:r>
              <a:t>xx%</a:t>
            </a:r>
          </a:p>
        </p:txBody>
      </p:sp>
      <p:sp>
        <p:nvSpPr>
          <p:cNvPr id="1447" name="Google Shape;1447;p24"/>
          <p:cNvSpPr txBox="1">
            <a:spLocks noGrp="1"/>
          </p:cNvSpPr>
          <p:nvPr>
            <p:ph type="subTitle" idx="7"/>
          </p:nvPr>
        </p:nvSpPr>
        <p:spPr>
          <a:xfrm>
            <a:off x="966013" y="4394633"/>
            <a:ext cx="2568400" cy="593600"/>
          </a:xfrm>
          <a:prstGeom prst="rect">
            <a:avLst/>
          </a:prstGeom>
        </p:spPr>
        <p:txBody>
          <a:bodyPr spcFirstLastPara="1" wrap="square" lIns="121841" tIns="121841" rIns="121841" bIns="121841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700"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8" name="Google Shape;1448;p24"/>
          <p:cNvSpPr txBox="1">
            <a:spLocks noGrp="1"/>
          </p:cNvSpPr>
          <p:nvPr>
            <p:ph type="subTitle" idx="8"/>
          </p:nvPr>
        </p:nvSpPr>
        <p:spPr>
          <a:xfrm>
            <a:off x="963013" y="4843595"/>
            <a:ext cx="2574400" cy="1075600"/>
          </a:xfrm>
          <a:prstGeom prst="rect">
            <a:avLst/>
          </a:prstGeom>
        </p:spPr>
        <p:txBody>
          <a:bodyPr spcFirstLastPara="1" wrap="square" lIns="121841" tIns="121841" rIns="121841" bIns="121841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9" name="Google Shape;1449;p24"/>
          <p:cNvSpPr txBox="1">
            <a:spLocks noGrp="1"/>
          </p:cNvSpPr>
          <p:nvPr>
            <p:ph type="subTitle" idx="9"/>
          </p:nvPr>
        </p:nvSpPr>
        <p:spPr>
          <a:xfrm>
            <a:off x="3524596" y="4843595"/>
            <a:ext cx="2574400" cy="1075600"/>
          </a:xfrm>
          <a:prstGeom prst="rect">
            <a:avLst/>
          </a:prstGeom>
        </p:spPr>
        <p:txBody>
          <a:bodyPr spcFirstLastPara="1" wrap="square" lIns="121841" tIns="121841" rIns="121841" bIns="121841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0" name="Google Shape;1450;p24"/>
          <p:cNvSpPr txBox="1">
            <a:spLocks noGrp="1"/>
          </p:cNvSpPr>
          <p:nvPr>
            <p:ph type="subTitle" idx="13"/>
          </p:nvPr>
        </p:nvSpPr>
        <p:spPr>
          <a:xfrm>
            <a:off x="6082803" y="4843595"/>
            <a:ext cx="2574400" cy="1075600"/>
          </a:xfrm>
          <a:prstGeom prst="rect">
            <a:avLst/>
          </a:prstGeom>
        </p:spPr>
        <p:txBody>
          <a:bodyPr spcFirstLastPara="1" wrap="square" lIns="121841" tIns="121841" rIns="121841" bIns="121841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1" name="Google Shape;1451;p24"/>
          <p:cNvSpPr txBox="1">
            <a:spLocks noGrp="1"/>
          </p:cNvSpPr>
          <p:nvPr>
            <p:ph type="subTitle" idx="14"/>
          </p:nvPr>
        </p:nvSpPr>
        <p:spPr>
          <a:xfrm>
            <a:off x="8670067" y="4843600"/>
            <a:ext cx="2574400" cy="1075600"/>
          </a:xfrm>
          <a:prstGeom prst="rect">
            <a:avLst/>
          </a:prstGeom>
        </p:spPr>
        <p:txBody>
          <a:bodyPr spcFirstLastPara="1" wrap="square" lIns="121841" tIns="121841" rIns="121841" bIns="121841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52" name="Google Shape;1452;p24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399990" flipH="1">
            <a:off x="10274036" y="-797758"/>
            <a:ext cx="4396519" cy="303551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53" name="Google Shape;1453;p24"/>
          <p:cNvGrpSpPr/>
          <p:nvPr/>
        </p:nvGrpSpPr>
        <p:grpSpPr>
          <a:xfrm rot="-987768">
            <a:off x="10335785" y="-355038"/>
            <a:ext cx="1792479" cy="2660411"/>
            <a:chOff x="272875" y="1527563"/>
            <a:chExt cx="255950" cy="455000"/>
          </a:xfrm>
        </p:grpSpPr>
        <p:sp>
          <p:nvSpPr>
            <p:cNvPr id="1454" name="Google Shape;1454;p24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55" name="Google Shape;1455;p24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56" name="Google Shape;1456;p24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57" name="Google Shape;1457;p24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58" name="Google Shape;1458;p24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59" name="Google Shape;1459;p24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0" name="Google Shape;1460;p24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1" name="Google Shape;1461;p24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2" name="Google Shape;1462;p24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3" name="Google Shape;1463;p24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4" name="Google Shape;1464;p24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5" name="Google Shape;1465;p24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6" name="Google Shape;1466;p24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7" name="Google Shape;1467;p24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8" name="Google Shape;1468;p24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9" name="Google Shape;1469;p24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0" name="Google Shape;1470;p24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1" name="Google Shape;1471;p24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2" name="Google Shape;1472;p24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3" name="Google Shape;1473;p24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4" name="Google Shape;1474;p24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5" name="Google Shape;1475;p24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6" name="Google Shape;1476;p24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7" name="Google Shape;1477;p24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8" name="Google Shape;1478;p24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9" name="Google Shape;1479;p24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0" name="Google Shape;1480;p24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1" name="Google Shape;1481;p24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2" name="Google Shape;1482;p24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3" name="Google Shape;1483;p24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4" name="Google Shape;1484;p24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5" name="Google Shape;1485;p24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6" name="Google Shape;1486;p24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7" name="Google Shape;1487;p24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8" name="Google Shape;1488;p24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489" name="Google Shape;1489;p24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1490" name="Google Shape;1490;p24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363351">
            <a:off x="1070161" y="5722406"/>
            <a:ext cx="10141072" cy="3776511"/>
          </a:xfrm>
          <a:prstGeom prst="rect">
            <a:avLst/>
          </a:prstGeom>
          <a:noFill/>
          <a:ln>
            <a:noFill/>
          </a:ln>
        </p:spPr>
      </p:pic>
      <p:sp>
        <p:nvSpPr>
          <p:cNvPr id="1491" name="Google Shape;1491;p24"/>
          <p:cNvSpPr/>
          <p:nvPr/>
        </p:nvSpPr>
        <p:spPr>
          <a:xfrm rot="9899989">
            <a:off x="-778618" y="6166780"/>
            <a:ext cx="3020020" cy="288769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41" tIns="121841" rIns="121841" bIns="121841" anchor="ctr" anchorCtr="0">
            <a:noAutofit/>
          </a:bodyPr>
          <a:lstStyle/>
          <a:p>
            <a:endParaRPr sz="1900"/>
          </a:p>
        </p:txBody>
      </p:sp>
      <p:sp>
        <p:nvSpPr>
          <p:cNvPr id="1492" name="Google Shape;1492;p24"/>
          <p:cNvSpPr txBox="1">
            <a:spLocks noGrp="1"/>
          </p:cNvSpPr>
          <p:nvPr>
            <p:ph type="ctrTitle" idx="15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44803222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 1">
  <p:cSld name="Section title and description 1">
    <p:spTree>
      <p:nvGrpSpPr>
        <p:cNvPr id="1" name="Shape 1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4" name="Google Shape;1494;p25"/>
          <p:cNvSpPr txBox="1">
            <a:spLocks noGrp="1"/>
          </p:cNvSpPr>
          <p:nvPr>
            <p:ph type="subTitle" idx="1"/>
          </p:nvPr>
        </p:nvSpPr>
        <p:spPr>
          <a:xfrm>
            <a:off x="895267" y="3407600"/>
            <a:ext cx="4755600" cy="15548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5" name="Google Shape;1495;p25"/>
          <p:cNvSpPr txBox="1">
            <a:spLocks noGrp="1"/>
          </p:cNvSpPr>
          <p:nvPr>
            <p:ph type="ctrTitle"/>
          </p:nvPr>
        </p:nvSpPr>
        <p:spPr>
          <a:xfrm>
            <a:off x="895267" y="2500069"/>
            <a:ext cx="3472400" cy="7640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9pPr>
          </a:lstStyle>
          <a:p>
            <a:endParaRPr/>
          </a:p>
        </p:txBody>
      </p:sp>
      <p:pic>
        <p:nvPicPr>
          <p:cNvPr id="1496" name="Google Shape;1496;p25"/>
          <p:cNvPicPr preferRelativeResize="0"/>
          <p:nvPr/>
        </p:nvPicPr>
        <p:blipFill>
          <a:blip r:embed="rId2">
            <a:alphaModFix amt="64000"/>
          </a:blip>
          <a:stretch>
            <a:fillRect/>
          </a:stretch>
        </p:blipFill>
        <p:spPr>
          <a:xfrm rot="5400000">
            <a:off x="9284415" y="-841084"/>
            <a:ext cx="4789568" cy="40288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497" name="Google Shape;1497;p25"/>
          <p:cNvPicPr preferRelativeResize="0"/>
          <p:nvPr/>
        </p:nvPicPr>
        <p:blipFill>
          <a:blip r:embed="rId3">
            <a:alphaModFix amt="66000"/>
          </a:blip>
          <a:stretch>
            <a:fillRect/>
          </a:stretch>
        </p:blipFill>
        <p:spPr>
          <a:xfrm rot="1326165" flipH="1">
            <a:off x="-255256" y="5505177"/>
            <a:ext cx="4396519" cy="3035512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98" name="Google Shape;1498;p25"/>
          <p:cNvGrpSpPr/>
          <p:nvPr/>
        </p:nvGrpSpPr>
        <p:grpSpPr>
          <a:xfrm rot="-2700000">
            <a:off x="10702046" y="-244454"/>
            <a:ext cx="1792465" cy="2660436"/>
            <a:chOff x="272875" y="1527563"/>
            <a:chExt cx="255950" cy="455000"/>
          </a:xfrm>
        </p:grpSpPr>
        <p:sp>
          <p:nvSpPr>
            <p:cNvPr id="1499" name="Google Shape;1499;p25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0" name="Google Shape;1500;p25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1" name="Google Shape;1501;p25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2" name="Google Shape;1502;p25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3" name="Google Shape;1503;p25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4" name="Google Shape;1504;p25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5" name="Google Shape;1505;p25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6" name="Google Shape;1506;p25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7" name="Google Shape;1507;p25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8" name="Google Shape;1508;p25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9" name="Google Shape;1509;p25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0" name="Google Shape;1510;p25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1" name="Google Shape;1511;p25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2" name="Google Shape;1512;p25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3" name="Google Shape;1513;p25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4" name="Google Shape;1514;p25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5" name="Google Shape;1515;p25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6" name="Google Shape;1516;p25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7" name="Google Shape;1517;p25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8" name="Google Shape;1518;p25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9" name="Google Shape;1519;p25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0" name="Google Shape;1520;p25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1" name="Google Shape;1521;p25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2" name="Google Shape;1522;p25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3" name="Google Shape;1523;p25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4" name="Google Shape;1524;p25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5" name="Google Shape;1525;p25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6" name="Google Shape;1526;p25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7" name="Google Shape;1527;p25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8" name="Google Shape;1528;p25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9" name="Google Shape;1529;p25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30" name="Google Shape;1530;p25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31" name="Google Shape;1531;p25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32" name="Google Shape;1532;p25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33" name="Google Shape;1533;p25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534" name="Google Shape;1534;p25"/>
          <p:cNvSpPr/>
          <p:nvPr/>
        </p:nvSpPr>
        <p:spPr>
          <a:xfrm>
            <a:off x="6089276" y="-3362066"/>
            <a:ext cx="6165365" cy="967595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41" tIns="121841" rIns="121841" bIns="121841" anchor="ctr" anchorCtr="0">
            <a:noAutofit/>
          </a:bodyPr>
          <a:lstStyle/>
          <a:p>
            <a:endParaRPr sz="1900"/>
          </a:p>
        </p:txBody>
      </p:sp>
      <p:pic>
        <p:nvPicPr>
          <p:cNvPr id="1535" name="Google Shape;1535;p25"/>
          <p:cNvPicPr preferRelativeResize="0"/>
          <p:nvPr/>
        </p:nvPicPr>
        <p:blipFill>
          <a:blip r:embed="rId4">
            <a:alphaModFix amt="74000"/>
          </a:blip>
          <a:stretch>
            <a:fillRect/>
          </a:stretch>
        </p:blipFill>
        <p:spPr>
          <a:xfrm rot="7675040">
            <a:off x="3559891" y="-2021549"/>
            <a:ext cx="3859836" cy="3457769"/>
          </a:xfrm>
          <a:prstGeom prst="rect">
            <a:avLst/>
          </a:prstGeom>
          <a:noFill/>
          <a:ln>
            <a:noFill/>
          </a:ln>
        </p:spPr>
      </p:pic>
      <p:pic>
        <p:nvPicPr>
          <p:cNvPr id="1536" name="Google Shape;1536;p25"/>
          <p:cNvPicPr preferRelativeResize="0"/>
          <p:nvPr/>
        </p:nvPicPr>
        <p:blipFill>
          <a:blip r:embed="rId5">
            <a:alphaModFix amt="74000"/>
          </a:blip>
          <a:stretch>
            <a:fillRect/>
          </a:stretch>
        </p:blipFill>
        <p:spPr>
          <a:xfrm rot="-9631575" flipH="1">
            <a:off x="-2004313" y="-1640565"/>
            <a:ext cx="3859832" cy="345776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91454514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" name="Google Shape;378;p7"/>
          <p:cNvSpPr txBox="1">
            <a:spLocks noGrp="1"/>
          </p:cNvSpPr>
          <p:nvPr>
            <p:ph type="subTitle" idx="1"/>
          </p:nvPr>
        </p:nvSpPr>
        <p:spPr>
          <a:xfrm>
            <a:off x="960000" y="1967600"/>
            <a:ext cx="10272000" cy="35436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79" name="Google Shape;379;p7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pic>
        <p:nvPicPr>
          <p:cNvPr id="380" name="Google Shape;380;p7"/>
          <p:cNvPicPr preferRelativeResize="0"/>
          <p:nvPr/>
        </p:nvPicPr>
        <p:blipFill>
          <a:blip r:embed="rId2">
            <a:alphaModFix amt="47000"/>
          </a:blip>
          <a:stretch>
            <a:fillRect/>
          </a:stretch>
        </p:blipFill>
        <p:spPr>
          <a:xfrm rot="4139108">
            <a:off x="-2289085" y="5267683"/>
            <a:ext cx="3986537" cy="329096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81" name="Google Shape;381;p7"/>
          <p:cNvGrpSpPr/>
          <p:nvPr/>
        </p:nvGrpSpPr>
        <p:grpSpPr>
          <a:xfrm rot="-987768">
            <a:off x="-552708" y="4306845"/>
            <a:ext cx="1792479" cy="2660411"/>
            <a:chOff x="272875" y="1527563"/>
            <a:chExt cx="255950" cy="455000"/>
          </a:xfrm>
        </p:grpSpPr>
        <p:sp>
          <p:nvSpPr>
            <p:cNvPr id="382" name="Google Shape;382;p7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3" name="Google Shape;383;p7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4" name="Google Shape;384;p7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5" name="Google Shape;385;p7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6" name="Google Shape;386;p7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7" name="Google Shape;387;p7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8" name="Google Shape;388;p7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9" name="Google Shape;389;p7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0" name="Google Shape;390;p7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1" name="Google Shape;391;p7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2" name="Google Shape;392;p7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3" name="Google Shape;393;p7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4" name="Google Shape;394;p7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5" name="Google Shape;395;p7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6" name="Google Shape;396;p7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7" name="Google Shape;397;p7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8" name="Google Shape;398;p7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9" name="Google Shape;399;p7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0" name="Google Shape;400;p7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1" name="Google Shape;401;p7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2" name="Google Shape;402;p7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3" name="Google Shape;403;p7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4" name="Google Shape;404;p7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5" name="Google Shape;405;p7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6" name="Google Shape;406;p7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7" name="Google Shape;407;p7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8" name="Google Shape;408;p7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9" name="Google Shape;409;p7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0" name="Google Shape;410;p7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1" name="Google Shape;411;p7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2" name="Google Shape;412;p7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3" name="Google Shape;413;p7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4" name="Google Shape;414;p7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5" name="Google Shape;415;p7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6" name="Google Shape;416;p7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417" name="Google Shape;417;p7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197527" flipH="1">
            <a:off x="11006227" y="5184253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418" name="Google Shape;418;p7"/>
          <p:cNvPicPr preferRelativeResize="0"/>
          <p:nvPr/>
        </p:nvPicPr>
        <p:blipFill>
          <a:blip r:embed="rId4">
            <a:alphaModFix amt="58000"/>
          </a:blip>
          <a:stretch>
            <a:fillRect/>
          </a:stretch>
        </p:blipFill>
        <p:spPr>
          <a:xfrm rot="-9314708">
            <a:off x="-2020675" y="-1699200"/>
            <a:ext cx="2382907" cy="5716487"/>
          </a:xfrm>
          <a:prstGeom prst="rect">
            <a:avLst/>
          </a:prstGeom>
          <a:noFill/>
          <a:ln>
            <a:noFill/>
          </a:ln>
        </p:spPr>
      </p:pic>
      <p:pic>
        <p:nvPicPr>
          <p:cNvPr id="419" name="Google Shape;419;p7"/>
          <p:cNvPicPr preferRelativeResize="0"/>
          <p:nvPr/>
        </p:nvPicPr>
        <p:blipFill>
          <a:blip r:embed="rId5">
            <a:alphaModFix amt="76000"/>
          </a:blip>
          <a:stretch>
            <a:fillRect/>
          </a:stretch>
        </p:blipFill>
        <p:spPr>
          <a:xfrm rot="394092">
            <a:off x="2876832" y="-1812208"/>
            <a:ext cx="7062136" cy="2629917"/>
          </a:xfrm>
          <a:prstGeom prst="rect">
            <a:avLst/>
          </a:prstGeom>
          <a:noFill/>
          <a:ln>
            <a:noFill/>
          </a:ln>
        </p:spPr>
      </p:pic>
      <p:pic>
        <p:nvPicPr>
          <p:cNvPr id="420" name="Google Shape;420;p7"/>
          <p:cNvPicPr preferRelativeResize="0"/>
          <p:nvPr/>
        </p:nvPicPr>
        <p:blipFill>
          <a:blip r:embed="rId6">
            <a:alphaModFix amt="62000"/>
          </a:blip>
          <a:stretch>
            <a:fillRect/>
          </a:stretch>
        </p:blipFill>
        <p:spPr>
          <a:xfrm rot="6551349" flipH="1">
            <a:off x="9991857" y="-1008873"/>
            <a:ext cx="3859827" cy="345776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21" name="Google Shape;421;p7"/>
          <p:cNvGrpSpPr/>
          <p:nvPr/>
        </p:nvGrpSpPr>
        <p:grpSpPr>
          <a:xfrm rot="8100046">
            <a:off x="10896940" y="-610201"/>
            <a:ext cx="1792489" cy="2660436"/>
            <a:chOff x="272875" y="1527563"/>
            <a:chExt cx="255950" cy="455000"/>
          </a:xfrm>
        </p:grpSpPr>
        <p:sp>
          <p:nvSpPr>
            <p:cNvPr id="422" name="Google Shape;422;p7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3" name="Google Shape;423;p7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4" name="Google Shape;424;p7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5" name="Google Shape;425;p7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6" name="Google Shape;426;p7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7" name="Google Shape;427;p7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8" name="Google Shape;428;p7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9" name="Google Shape;429;p7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0" name="Google Shape;430;p7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1" name="Google Shape;431;p7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2" name="Google Shape;432;p7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3" name="Google Shape;433;p7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4" name="Google Shape;434;p7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5" name="Google Shape;435;p7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6" name="Google Shape;436;p7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7" name="Google Shape;437;p7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8" name="Google Shape;438;p7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9" name="Google Shape;439;p7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0" name="Google Shape;440;p7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1" name="Google Shape;441;p7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2" name="Google Shape;442;p7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3" name="Google Shape;443;p7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4" name="Google Shape;444;p7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5" name="Google Shape;445;p7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6" name="Google Shape;446;p7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7" name="Google Shape;447;p7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8" name="Google Shape;448;p7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9" name="Google Shape;449;p7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0" name="Google Shape;450;p7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1" name="Google Shape;451;p7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2" name="Google Shape;452;p7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3" name="Google Shape;453;p7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4" name="Google Shape;454;p7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5" name="Google Shape;455;p7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6" name="Google Shape;456;p7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457" name="Google Shape;457;p7"/>
          <p:cNvSpPr/>
          <p:nvPr/>
        </p:nvSpPr>
        <p:spPr>
          <a:xfrm rot="-6477098" flipH="1">
            <a:off x="-5284980" y="-4698794"/>
            <a:ext cx="6165239" cy="9675923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01" tIns="121801" rIns="121801" bIns="121801" anchor="ctr" anchorCtr="0">
            <a:noAutofit/>
          </a:bodyPr>
          <a:lstStyle/>
          <a:p>
            <a:endParaRPr sz="1900"/>
          </a:p>
        </p:txBody>
      </p:sp>
      <p:sp>
        <p:nvSpPr>
          <p:cNvPr id="458" name="Google Shape;458;p7"/>
          <p:cNvSpPr/>
          <p:nvPr/>
        </p:nvSpPr>
        <p:spPr>
          <a:xfrm rot="-7689947">
            <a:off x="10763135" y="6130723"/>
            <a:ext cx="3019985" cy="2887660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01" tIns="121801" rIns="121801" bIns="121801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3830900503"/>
      </p:ext>
    </p:extLst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5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8" name="Google Shape;1538;p26"/>
          <p:cNvSpPr txBox="1">
            <a:spLocks noGrp="1"/>
          </p:cNvSpPr>
          <p:nvPr>
            <p:ph type="subTitle" idx="1"/>
          </p:nvPr>
        </p:nvSpPr>
        <p:spPr>
          <a:xfrm>
            <a:off x="725367" y="4160508"/>
            <a:ext cx="3048000" cy="6352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9pPr>
          </a:lstStyle>
          <a:p>
            <a:endParaRPr/>
          </a:p>
        </p:txBody>
      </p:sp>
      <p:sp>
        <p:nvSpPr>
          <p:cNvPr id="1539" name="Google Shape;1539;p26"/>
          <p:cNvSpPr txBox="1">
            <a:spLocks noGrp="1"/>
          </p:cNvSpPr>
          <p:nvPr>
            <p:ph type="subTitle" idx="2"/>
          </p:nvPr>
        </p:nvSpPr>
        <p:spPr>
          <a:xfrm>
            <a:off x="725367" y="4572793"/>
            <a:ext cx="3048000" cy="1128400"/>
          </a:xfrm>
          <a:prstGeom prst="rect">
            <a:avLst/>
          </a:prstGeom>
        </p:spPr>
        <p:txBody>
          <a:bodyPr spcFirstLastPara="1" wrap="square" lIns="121841" tIns="121841" rIns="121841" bIns="121841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540" name="Google Shape;1540;p26"/>
          <p:cNvSpPr txBox="1">
            <a:spLocks noGrp="1"/>
          </p:cNvSpPr>
          <p:nvPr>
            <p:ph type="subTitle" idx="3"/>
          </p:nvPr>
        </p:nvSpPr>
        <p:spPr>
          <a:xfrm>
            <a:off x="4196373" y="4160508"/>
            <a:ext cx="3290000" cy="6352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9pPr>
          </a:lstStyle>
          <a:p>
            <a:endParaRPr/>
          </a:p>
        </p:txBody>
      </p:sp>
      <p:sp>
        <p:nvSpPr>
          <p:cNvPr id="1541" name="Google Shape;1541;p26"/>
          <p:cNvSpPr txBox="1">
            <a:spLocks noGrp="1"/>
          </p:cNvSpPr>
          <p:nvPr>
            <p:ph type="subTitle" idx="4"/>
          </p:nvPr>
        </p:nvSpPr>
        <p:spPr>
          <a:xfrm>
            <a:off x="4317373" y="4572793"/>
            <a:ext cx="3048000" cy="1128400"/>
          </a:xfrm>
          <a:prstGeom prst="rect">
            <a:avLst/>
          </a:prstGeom>
        </p:spPr>
        <p:txBody>
          <a:bodyPr spcFirstLastPara="1" wrap="square" lIns="121841" tIns="121841" rIns="121841" bIns="121841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542" name="Google Shape;1542;p26"/>
          <p:cNvSpPr txBox="1">
            <a:spLocks noGrp="1"/>
          </p:cNvSpPr>
          <p:nvPr>
            <p:ph type="subTitle" idx="5"/>
          </p:nvPr>
        </p:nvSpPr>
        <p:spPr>
          <a:xfrm>
            <a:off x="7712868" y="4160508"/>
            <a:ext cx="3290000" cy="6352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9pPr>
          </a:lstStyle>
          <a:p>
            <a:endParaRPr/>
          </a:p>
        </p:txBody>
      </p:sp>
      <p:sp>
        <p:nvSpPr>
          <p:cNvPr id="1543" name="Google Shape;1543;p26"/>
          <p:cNvSpPr txBox="1">
            <a:spLocks noGrp="1"/>
          </p:cNvSpPr>
          <p:nvPr>
            <p:ph type="subTitle" idx="6"/>
          </p:nvPr>
        </p:nvSpPr>
        <p:spPr>
          <a:xfrm>
            <a:off x="7833867" y="4572793"/>
            <a:ext cx="3048000" cy="1128400"/>
          </a:xfrm>
          <a:prstGeom prst="rect">
            <a:avLst/>
          </a:prstGeom>
        </p:spPr>
        <p:txBody>
          <a:bodyPr spcFirstLastPara="1" wrap="square" lIns="121841" tIns="121841" rIns="121841" bIns="121841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544" name="Google Shape;1544;p26"/>
          <p:cNvSpPr txBox="1">
            <a:spLocks noGrp="1"/>
          </p:cNvSpPr>
          <p:nvPr>
            <p:ph type="title" hasCustomPrompt="1"/>
          </p:nvPr>
        </p:nvSpPr>
        <p:spPr>
          <a:xfrm>
            <a:off x="4600173" y="3122301"/>
            <a:ext cx="2482400" cy="7236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9pPr>
          </a:lstStyle>
          <a:p>
            <a:r>
              <a:t>xx%</a:t>
            </a:r>
          </a:p>
        </p:txBody>
      </p:sp>
      <p:sp>
        <p:nvSpPr>
          <p:cNvPr id="1545" name="Google Shape;1545;p26"/>
          <p:cNvSpPr txBox="1">
            <a:spLocks noGrp="1"/>
          </p:cNvSpPr>
          <p:nvPr>
            <p:ph type="title" idx="7" hasCustomPrompt="1"/>
          </p:nvPr>
        </p:nvSpPr>
        <p:spPr>
          <a:xfrm>
            <a:off x="8116668" y="3122301"/>
            <a:ext cx="2482400" cy="7236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9pPr>
          </a:lstStyle>
          <a:p>
            <a:r>
              <a:t>xx%</a:t>
            </a:r>
          </a:p>
        </p:txBody>
      </p:sp>
      <p:sp>
        <p:nvSpPr>
          <p:cNvPr id="1546" name="Google Shape;1546;p26"/>
          <p:cNvSpPr txBox="1">
            <a:spLocks noGrp="1"/>
          </p:cNvSpPr>
          <p:nvPr>
            <p:ph type="title" idx="8" hasCustomPrompt="1"/>
          </p:nvPr>
        </p:nvSpPr>
        <p:spPr>
          <a:xfrm>
            <a:off x="1008167" y="3122301"/>
            <a:ext cx="2482400" cy="7236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9pPr>
          </a:lstStyle>
          <a:p>
            <a:r>
              <a:t>xx%</a:t>
            </a:r>
          </a:p>
        </p:txBody>
      </p:sp>
      <p:pic>
        <p:nvPicPr>
          <p:cNvPr id="1547" name="Google Shape;1547;p26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2188736" y="-2293211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548" name="Google Shape;1548;p26"/>
          <p:cNvGrpSpPr/>
          <p:nvPr/>
        </p:nvGrpSpPr>
        <p:grpSpPr>
          <a:xfrm rot="-8099954">
            <a:off x="-612769" y="-1362162"/>
            <a:ext cx="1792489" cy="2660436"/>
            <a:chOff x="272875" y="1527563"/>
            <a:chExt cx="255950" cy="455000"/>
          </a:xfrm>
        </p:grpSpPr>
        <p:sp>
          <p:nvSpPr>
            <p:cNvPr id="1549" name="Google Shape;1549;p26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0" name="Google Shape;1550;p26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1" name="Google Shape;1551;p26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2" name="Google Shape;1552;p26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3" name="Google Shape;1553;p26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4" name="Google Shape;1554;p26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5" name="Google Shape;1555;p26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6" name="Google Shape;1556;p26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7" name="Google Shape;1557;p26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8" name="Google Shape;1558;p26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9" name="Google Shape;1559;p26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0" name="Google Shape;1560;p26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1" name="Google Shape;1561;p26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2" name="Google Shape;1562;p26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3" name="Google Shape;1563;p26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4" name="Google Shape;1564;p26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5" name="Google Shape;1565;p26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6" name="Google Shape;1566;p26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7" name="Google Shape;1567;p26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8" name="Google Shape;1568;p26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9" name="Google Shape;1569;p26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0" name="Google Shape;1570;p26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1" name="Google Shape;1571;p26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2" name="Google Shape;1572;p26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3" name="Google Shape;1573;p26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4" name="Google Shape;1574;p26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5" name="Google Shape;1575;p26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6" name="Google Shape;1576;p26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7" name="Google Shape;1577;p26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8" name="Google Shape;1578;p26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9" name="Google Shape;1579;p26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80" name="Google Shape;1580;p26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81" name="Google Shape;1581;p26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82" name="Google Shape;1582;p26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83" name="Google Shape;1583;p26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584" name="Google Shape;1584;p26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4990199" flipH="1">
            <a:off x="-1503147" y="5478171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1585" name="Google Shape;1585;p26"/>
          <p:cNvPicPr preferRelativeResize="0"/>
          <p:nvPr/>
        </p:nvPicPr>
        <p:blipFill>
          <a:blip r:embed="rId4">
            <a:alphaModFix amt="74000"/>
          </a:blip>
          <a:stretch>
            <a:fillRect/>
          </a:stretch>
        </p:blipFill>
        <p:spPr>
          <a:xfrm rot="4990199" flipH="1">
            <a:off x="9743489" y="-1229353"/>
            <a:ext cx="3859827" cy="3457761"/>
          </a:xfrm>
          <a:prstGeom prst="rect">
            <a:avLst/>
          </a:prstGeom>
          <a:noFill/>
          <a:ln>
            <a:noFill/>
          </a:ln>
        </p:spPr>
      </p:pic>
      <p:sp>
        <p:nvSpPr>
          <p:cNvPr id="1586" name="Google Shape;1586;p26"/>
          <p:cNvSpPr txBox="1">
            <a:spLocks noGrp="1"/>
          </p:cNvSpPr>
          <p:nvPr>
            <p:ph type="ctrTitle" idx="9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1587" name="Google Shape;1587;p26"/>
          <p:cNvSpPr/>
          <p:nvPr/>
        </p:nvSpPr>
        <p:spPr>
          <a:xfrm rot="-2136675">
            <a:off x="9722045" y="5422512"/>
            <a:ext cx="3019969" cy="2887645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41" tIns="121841" rIns="121841" bIns="121841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531687681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">
  <p:cSld name="Title and text ">
    <p:spTree>
      <p:nvGrpSpPr>
        <p:cNvPr id="1" name="Shape 1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89" name="Google Shape;1589;p27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1555392" y="-1694293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590" name="Google Shape;1590;p27"/>
          <p:cNvGrpSpPr/>
          <p:nvPr/>
        </p:nvGrpSpPr>
        <p:grpSpPr>
          <a:xfrm rot="-8099954">
            <a:off x="20587" y="-763246"/>
            <a:ext cx="1792489" cy="2660436"/>
            <a:chOff x="272875" y="1527563"/>
            <a:chExt cx="255950" cy="455000"/>
          </a:xfrm>
        </p:grpSpPr>
        <p:sp>
          <p:nvSpPr>
            <p:cNvPr id="1591" name="Google Shape;1591;p27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2" name="Google Shape;1592;p27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3" name="Google Shape;1593;p27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4" name="Google Shape;1594;p27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5" name="Google Shape;1595;p27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6" name="Google Shape;1596;p27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7" name="Google Shape;1597;p27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8" name="Google Shape;1598;p27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9" name="Google Shape;1599;p27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0" name="Google Shape;1600;p27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1" name="Google Shape;1601;p27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2" name="Google Shape;1602;p27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3" name="Google Shape;1603;p27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4" name="Google Shape;1604;p27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5" name="Google Shape;1605;p27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6" name="Google Shape;1606;p27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7" name="Google Shape;1607;p27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8" name="Google Shape;1608;p27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9" name="Google Shape;1609;p27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0" name="Google Shape;1610;p27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1" name="Google Shape;1611;p27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2" name="Google Shape;1612;p27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3" name="Google Shape;1613;p27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4" name="Google Shape;1614;p27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5" name="Google Shape;1615;p27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6" name="Google Shape;1616;p27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7" name="Google Shape;1617;p27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8" name="Google Shape;1618;p27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9" name="Google Shape;1619;p27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20" name="Google Shape;1620;p27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21" name="Google Shape;1621;p27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22" name="Google Shape;1622;p27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23" name="Google Shape;1623;p27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24" name="Google Shape;1624;p27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25" name="Google Shape;1625;p27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626" name="Google Shape;1626;p27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10146557" y="-1463541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1627" name="Google Shape;1627;p27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10754694">
            <a:off x="3330626" y="5983035"/>
            <a:ext cx="10141079" cy="377650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28" name="Google Shape;1628;p27"/>
          <p:cNvGrpSpPr/>
          <p:nvPr/>
        </p:nvGrpSpPr>
        <p:grpSpPr>
          <a:xfrm flipH="1">
            <a:off x="-832500" y="4650181"/>
            <a:ext cx="1792503" cy="3292879"/>
            <a:chOff x="272875" y="1419395"/>
            <a:chExt cx="255950" cy="563168"/>
          </a:xfrm>
        </p:grpSpPr>
        <p:sp>
          <p:nvSpPr>
            <p:cNvPr id="1629" name="Google Shape;1629;p27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0" name="Google Shape;1630;p27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1" name="Google Shape;1631;p27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2" name="Google Shape;1632;p27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3" name="Google Shape;1633;p27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4" name="Google Shape;1634;p27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5" name="Google Shape;1635;p27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6" name="Google Shape;1636;p27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7" name="Google Shape;1637;p27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8" name="Google Shape;1638;p27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9" name="Google Shape;1639;p27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0" name="Google Shape;1640;p27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1" name="Google Shape;1641;p27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2" name="Google Shape;1642;p27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3" name="Google Shape;1643;p27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4" name="Google Shape;1644;p27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5" name="Google Shape;1645;p27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6" name="Google Shape;1646;p27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7" name="Google Shape;1647;p27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8" name="Google Shape;1648;p27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9" name="Google Shape;1649;p27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0" name="Google Shape;1650;p27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1" name="Google Shape;1651;p27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2" name="Google Shape;1652;p27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3" name="Google Shape;1653;p27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4" name="Google Shape;1654;p27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5" name="Google Shape;1655;p27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6" name="Google Shape;1656;p27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7" name="Google Shape;1657;p27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8" name="Google Shape;1658;p27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9" name="Google Shape;1659;p27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60" name="Google Shape;1660;p27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61" name="Google Shape;1661;p27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62" name="Google Shape;1662;p27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63" name="Google Shape;1663;p27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664" name="Google Shape;1664;p27"/>
          <p:cNvSpPr txBox="1">
            <a:spLocks noGrp="1"/>
          </p:cNvSpPr>
          <p:nvPr>
            <p:ph type="title"/>
          </p:nvPr>
        </p:nvSpPr>
        <p:spPr>
          <a:xfrm>
            <a:off x="976500" y="2157560"/>
            <a:ext cx="5119600" cy="8388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665" name="Google Shape;1665;p27"/>
          <p:cNvSpPr txBox="1">
            <a:spLocks noGrp="1"/>
          </p:cNvSpPr>
          <p:nvPr>
            <p:ph type="subTitle" idx="1"/>
          </p:nvPr>
        </p:nvSpPr>
        <p:spPr>
          <a:xfrm>
            <a:off x="976500" y="2921600"/>
            <a:ext cx="10255600" cy="2708000"/>
          </a:xfrm>
          <a:prstGeom prst="rect">
            <a:avLst/>
          </a:prstGeom>
        </p:spPr>
        <p:txBody>
          <a:bodyPr spcFirstLastPara="1" wrap="square" lIns="121841" tIns="121841" rIns="121841" bIns="121841" anchor="t" anchorCtr="0">
            <a:noAutofit/>
          </a:bodyPr>
          <a:lstStyle>
            <a:lvl1pPr marR="67704" lvl="0" rtl="0">
              <a:lnSpc>
                <a:spcPct val="166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666" name="Google Shape;1666;p27"/>
          <p:cNvSpPr txBox="1">
            <a:spLocks noGrp="1"/>
          </p:cNvSpPr>
          <p:nvPr>
            <p:ph type="ctrTitle" idx="2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1667" name="Google Shape;1667;p27"/>
          <p:cNvSpPr/>
          <p:nvPr/>
        </p:nvSpPr>
        <p:spPr>
          <a:xfrm rot="9899989">
            <a:off x="10448183" y="5430180"/>
            <a:ext cx="3020020" cy="288769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41" tIns="121841" rIns="121841" bIns="121841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2543746402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69" name="Google Shape;1669;p28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399990" flipH="1">
            <a:off x="10274036" y="-797758"/>
            <a:ext cx="4396519" cy="303551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70" name="Google Shape;1670;p28"/>
          <p:cNvGrpSpPr/>
          <p:nvPr/>
        </p:nvGrpSpPr>
        <p:grpSpPr>
          <a:xfrm rot="-987768">
            <a:off x="10335785" y="-355038"/>
            <a:ext cx="1792479" cy="2660411"/>
            <a:chOff x="272875" y="1527563"/>
            <a:chExt cx="255950" cy="455000"/>
          </a:xfrm>
        </p:grpSpPr>
        <p:sp>
          <p:nvSpPr>
            <p:cNvPr id="1671" name="Google Shape;1671;p28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2" name="Google Shape;1672;p28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3" name="Google Shape;1673;p28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4" name="Google Shape;1674;p28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5" name="Google Shape;1675;p28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6" name="Google Shape;1676;p28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7" name="Google Shape;1677;p28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8" name="Google Shape;1678;p28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9" name="Google Shape;1679;p28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0" name="Google Shape;1680;p28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1" name="Google Shape;1681;p28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2" name="Google Shape;1682;p28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3" name="Google Shape;1683;p28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4" name="Google Shape;1684;p28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5" name="Google Shape;1685;p28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6" name="Google Shape;1686;p28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7" name="Google Shape;1687;p28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8" name="Google Shape;1688;p28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9" name="Google Shape;1689;p28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0" name="Google Shape;1690;p28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1" name="Google Shape;1691;p28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2" name="Google Shape;1692;p28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3" name="Google Shape;1693;p28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4" name="Google Shape;1694;p28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5" name="Google Shape;1695;p28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6" name="Google Shape;1696;p28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7" name="Google Shape;1697;p28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8" name="Google Shape;1698;p28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9" name="Google Shape;1699;p28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00" name="Google Shape;1700;p28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01" name="Google Shape;1701;p28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02" name="Google Shape;1702;p28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03" name="Google Shape;1703;p28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04" name="Google Shape;1704;p28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05" name="Google Shape;1705;p28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706" name="Google Shape;1706;p28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1707" name="Google Shape;1707;p28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363351">
            <a:off x="1070161" y="5722406"/>
            <a:ext cx="10141072" cy="3776511"/>
          </a:xfrm>
          <a:prstGeom prst="rect">
            <a:avLst/>
          </a:prstGeom>
          <a:noFill/>
          <a:ln>
            <a:noFill/>
          </a:ln>
        </p:spPr>
      </p:pic>
      <p:sp>
        <p:nvSpPr>
          <p:cNvPr id="1708" name="Google Shape;1708;p28"/>
          <p:cNvSpPr/>
          <p:nvPr/>
        </p:nvSpPr>
        <p:spPr>
          <a:xfrm rot="9899989">
            <a:off x="-778618" y="6166780"/>
            <a:ext cx="3020020" cy="288769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41" tIns="121841" rIns="121841" bIns="121841" anchor="ctr" anchorCtr="0">
            <a:noAutofit/>
          </a:bodyPr>
          <a:lstStyle/>
          <a:p>
            <a:endParaRPr sz="1900"/>
          </a:p>
        </p:txBody>
      </p:sp>
      <p:sp>
        <p:nvSpPr>
          <p:cNvPr id="1709" name="Google Shape;1709;p28"/>
          <p:cNvSpPr txBox="1">
            <a:spLocks noGrp="1"/>
          </p:cNvSpPr>
          <p:nvPr>
            <p:ph type="title"/>
          </p:nvPr>
        </p:nvSpPr>
        <p:spPr>
          <a:xfrm>
            <a:off x="976500" y="2183327"/>
            <a:ext cx="5119600" cy="7636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710" name="Google Shape;1710;p28"/>
          <p:cNvSpPr txBox="1">
            <a:spLocks noGrp="1"/>
          </p:cNvSpPr>
          <p:nvPr>
            <p:ph type="subTitle" idx="1"/>
          </p:nvPr>
        </p:nvSpPr>
        <p:spPr>
          <a:xfrm>
            <a:off x="633567" y="2926433"/>
            <a:ext cx="5462400" cy="3320400"/>
          </a:xfrm>
          <a:prstGeom prst="rect">
            <a:avLst/>
          </a:prstGeom>
        </p:spPr>
        <p:txBody>
          <a:bodyPr spcFirstLastPara="1" wrap="square" lIns="121841" tIns="121841" rIns="121841" bIns="121841" anchor="t" anchorCtr="0">
            <a:noAutofit/>
          </a:bodyPr>
          <a:lstStyle>
            <a:lvl1pPr marR="67704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711" name="Google Shape;1711;p28"/>
          <p:cNvSpPr txBox="1">
            <a:spLocks noGrp="1"/>
          </p:cNvSpPr>
          <p:nvPr>
            <p:ph type="title" idx="2"/>
          </p:nvPr>
        </p:nvSpPr>
        <p:spPr>
          <a:xfrm>
            <a:off x="6104200" y="2183327"/>
            <a:ext cx="5119600" cy="7636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712" name="Google Shape;1712;p28"/>
          <p:cNvSpPr txBox="1">
            <a:spLocks noGrp="1"/>
          </p:cNvSpPr>
          <p:nvPr>
            <p:ph type="subTitle" idx="3"/>
          </p:nvPr>
        </p:nvSpPr>
        <p:spPr>
          <a:xfrm>
            <a:off x="6104200" y="2926433"/>
            <a:ext cx="5462400" cy="3320400"/>
          </a:xfrm>
          <a:prstGeom prst="rect">
            <a:avLst/>
          </a:prstGeom>
        </p:spPr>
        <p:txBody>
          <a:bodyPr spcFirstLastPara="1" wrap="square" lIns="121841" tIns="121841" rIns="121841" bIns="121841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713" name="Google Shape;1713;p28"/>
          <p:cNvSpPr txBox="1">
            <a:spLocks noGrp="1"/>
          </p:cNvSpPr>
          <p:nvPr>
            <p:ph type="ctrTitle" idx="4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84537263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15" name="Google Shape;1715;p29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399990" flipH="1">
            <a:off x="10274036" y="-797758"/>
            <a:ext cx="4396519" cy="303551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16" name="Google Shape;1716;p29"/>
          <p:cNvGrpSpPr/>
          <p:nvPr/>
        </p:nvGrpSpPr>
        <p:grpSpPr>
          <a:xfrm rot="-987768">
            <a:off x="10335785" y="-355038"/>
            <a:ext cx="1792479" cy="2660411"/>
            <a:chOff x="272875" y="1527563"/>
            <a:chExt cx="255950" cy="455000"/>
          </a:xfrm>
        </p:grpSpPr>
        <p:sp>
          <p:nvSpPr>
            <p:cNvPr id="1717" name="Google Shape;1717;p29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18" name="Google Shape;1718;p29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19" name="Google Shape;1719;p29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0" name="Google Shape;1720;p29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1" name="Google Shape;1721;p29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2" name="Google Shape;1722;p29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3" name="Google Shape;1723;p29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4" name="Google Shape;1724;p29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5" name="Google Shape;1725;p29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6" name="Google Shape;1726;p29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7" name="Google Shape;1727;p29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8" name="Google Shape;1728;p29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9" name="Google Shape;1729;p29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0" name="Google Shape;1730;p29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1" name="Google Shape;1731;p29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2" name="Google Shape;1732;p29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3" name="Google Shape;1733;p29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4" name="Google Shape;1734;p29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5" name="Google Shape;1735;p29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6" name="Google Shape;1736;p29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7" name="Google Shape;1737;p29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8" name="Google Shape;1738;p29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9" name="Google Shape;1739;p29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0" name="Google Shape;1740;p29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1" name="Google Shape;1741;p29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2" name="Google Shape;1742;p29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3" name="Google Shape;1743;p29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4" name="Google Shape;1744;p29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5" name="Google Shape;1745;p29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6" name="Google Shape;1746;p29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7" name="Google Shape;1747;p29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8" name="Google Shape;1748;p29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9" name="Google Shape;1749;p29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50" name="Google Shape;1750;p29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51" name="Google Shape;1751;p29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752" name="Google Shape;1752;p29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1753" name="Google Shape;1753;p29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363351">
            <a:off x="1070161" y="5722406"/>
            <a:ext cx="10141072" cy="3776511"/>
          </a:xfrm>
          <a:prstGeom prst="rect">
            <a:avLst/>
          </a:prstGeom>
          <a:noFill/>
          <a:ln>
            <a:noFill/>
          </a:ln>
        </p:spPr>
      </p:pic>
      <p:sp>
        <p:nvSpPr>
          <p:cNvPr id="1754" name="Google Shape;1754;p29"/>
          <p:cNvSpPr/>
          <p:nvPr/>
        </p:nvSpPr>
        <p:spPr>
          <a:xfrm rot="9899989">
            <a:off x="-778618" y="6166780"/>
            <a:ext cx="3020020" cy="288769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41" tIns="121841" rIns="121841" bIns="121841" anchor="ctr" anchorCtr="0">
            <a:noAutofit/>
          </a:bodyPr>
          <a:lstStyle/>
          <a:p>
            <a:endParaRPr sz="1900"/>
          </a:p>
        </p:txBody>
      </p:sp>
      <p:sp>
        <p:nvSpPr>
          <p:cNvPr id="1755" name="Google Shape;1755;p29"/>
          <p:cNvSpPr txBox="1">
            <a:spLocks noGrp="1"/>
          </p:cNvSpPr>
          <p:nvPr>
            <p:ph type="subTitle" idx="1"/>
          </p:nvPr>
        </p:nvSpPr>
        <p:spPr>
          <a:xfrm>
            <a:off x="966137" y="2987800"/>
            <a:ext cx="4242400" cy="1652800"/>
          </a:xfrm>
          <a:prstGeom prst="rect">
            <a:avLst/>
          </a:prstGeom>
        </p:spPr>
        <p:txBody>
          <a:bodyPr spcFirstLastPara="1" wrap="square" lIns="121841" tIns="121841" rIns="121841" bIns="121841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  <a:defRPr sz="21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756" name="Google Shape;1756;p29"/>
          <p:cNvSpPr txBox="1">
            <a:spLocks noGrp="1"/>
          </p:cNvSpPr>
          <p:nvPr>
            <p:ph type="ctrTitle"/>
          </p:nvPr>
        </p:nvSpPr>
        <p:spPr>
          <a:xfrm>
            <a:off x="966137" y="2217400"/>
            <a:ext cx="4242400" cy="7704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1757" name="Google Shape;1757;p29"/>
          <p:cNvSpPr/>
          <p:nvPr/>
        </p:nvSpPr>
        <p:spPr>
          <a:xfrm rot="-4340781" flipH="1">
            <a:off x="4693" y="-7025256"/>
            <a:ext cx="6165299" cy="9675776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41" tIns="121841" rIns="121841" bIns="121841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3295427041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 ">
  <p:cSld name="Thanks ">
    <p:spTree>
      <p:nvGrpSpPr>
        <p:cNvPr id="1" name="Shape 17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59" name="Google Shape;1759;p30"/>
          <p:cNvPicPr preferRelativeResize="0"/>
          <p:nvPr/>
        </p:nvPicPr>
        <p:blipFill>
          <a:blip r:embed="rId2">
            <a:alphaModFix amt="76000"/>
          </a:blip>
          <a:stretch>
            <a:fillRect/>
          </a:stretch>
        </p:blipFill>
        <p:spPr>
          <a:xfrm rot="2453973">
            <a:off x="1664787" y="3376285"/>
            <a:ext cx="5643664" cy="21016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760" name="Google Shape;1760;p30"/>
          <p:cNvPicPr preferRelativeResize="0"/>
          <p:nvPr/>
        </p:nvPicPr>
        <p:blipFill>
          <a:blip r:embed="rId2">
            <a:alphaModFix amt="76000"/>
          </a:blip>
          <a:stretch>
            <a:fillRect/>
          </a:stretch>
        </p:blipFill>
        <p:spPr>
          <a:xfrm rot="2453973">
            <a:off x="-2317747" y="5442421"/>
            <a:ext cx="5643664" cy="21016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761" name="Google Shape;1761;p30"/>
          <p:cNvPicPr preferRelativeResize="0"/>
          <p:nvPr/>
        </p:nvPicPr>
        <p:blipFill>
          <a:blip r:embed="rId3">
            <a:alphaModFix amt="84000"/>
          </a:blip>
          <a:stretch>
            <a:fillRect/>
          </a:stretch>
        </p:blipFill>
        <p:spPr>
          <a:xfrm rot="2453973">
            <a:off x="8954820" y="-330848"/>
            <a:ext cx="5643664" cy="21016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762" name="Google Shape;1762;p30"/>
          <p:cNvPicPr preferRelativeResize="0"/>
          <p:nvPr/>
        </p:nvPicPr>
        <p:blipFill>
          <a:blip r:embed="rId4">
            <a:alphaModFix amt="47000"/>
          </a:blip>
          <a:stretch>
            <a:fillRect/>
          </a:stretch>
        </p:blipFill>
        <p:spPr>
          <a:xfrm rot="10800000">
            <a:off x="2174652" y="191872"/>
            <a:ext cx="7842701" cy="647430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63" name="Google Shape;1763;p30"/>
          <p:cNvGrpSpPr/>
          <p:nvPr/>
        </p:nvGrpSpPr>
        <p:grpSpPr>
          <a:xfrm rot="-2700000">
            <a:off x="223969" y="4107949"/>
            <a:ext cx="1792465" cy="3292904"/>
            <a:chOff x="272875" y="1419395"/>
            <a:chExt cx="255950" cy="563168"/>
          </a:xfrm>
        </p:grpSpPr>
        <p:sp>
          <p:nvSpPr>
            <p:cNvPr id="1764" name="Google Shape;1764;p30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65" name="Google Shape;1765;p30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66" name="Google Shape;1766;p30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67" name="Google Shape;1767;p30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68" name="Google Shape;1768;p30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69" name="Google Shape;1769;p30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0" name="Google Shape;1770;p30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1" name="Google Shape;1771;p30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2" name="Google Shape;1772;p30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3" name="Google Shape;1773;p30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4" name="Google Shape;1774;p30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5" name="Google Shape;1775;p30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6" name="Google Shape;1776;p30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7" name="Google Shape;1777;p30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8" name="Google Shape;1778;p30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9" name="Google Shape;1779;p30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0" name="Google Shape;1780;p30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1" name="Google Shape;1781;p30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2" name="Google Shape;1782;p30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3" name="Google Shape;1783;p30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4" name="Google Shape;1784;p30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5" name="Google Shape;1785;p30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6" name="Google Shape;1786;p30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7" name="Google Shape;1787;p30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8" name="Google Shape;1788;p30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9" name="Google Shape;1789;p30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0" name="Google Shape;1790;p30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1" name="Google Shape;1791;p30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2" name="Google Shape;1792;p30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3" name="Google Shape;1793;p30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4" name="Google Shape;1794;p30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5" name="Google Shape;1795;p30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6" name="Google Shape;1796;p30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7" name="Google Shape;1797;p30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8" name="Google Shape;1798;p30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grpSp>
        <p:nvGrpSpPr>
          <p:cNvPr id="1799" name="Google Shape;1799;p30"/>
          <p:cNvGrpSpPr/>
          <p:nvPr/>
        </p:nvGrpSpPr>
        <p:grpSpPr>
          <a:xfrm rot="-2700000">
            <a:off x="10702046" y="-244454"/>
            <a:ext cx="1792465" cy="2660436"/>
            <a:chOff x="272875" y="1527563"/>
            <a:chExt cx="255950" cy="455000"/>
          </a:xfrm>
        </p:grpSpPr>
        <p:sp>
          <p:nvSpPr>
            <p:cNvPr id="1800" name="Google Shape;1800;p30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1" name="Google Shape;1801;p30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2" name="Google Shape;1802;p30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3" name="Google Shape;1803;p30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4" name="Google Shape;1804;p30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5" name="Google Shape;1805;p30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6" name="Google Shape;1806;p30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7" name="Google Shape;1807;p30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8" name="Google Shape;1808;p30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9" name="Google Shape;1809;p30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0" name="Google Shape;1810;p30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1" name="Google Shape;1811;p30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2" name="Google Shape;1812;p30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3" name="Google Shape;1813;p30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4" name="Google Shape;1814;p30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5" name="Google Shape;1815;p30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6" name="Google Shape;1816;p30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7" name="Google Shape;1817;p30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8" name="Google Shape;1818;p30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9" name="Google Shape;1819;p30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0" name="Google Shape;1820;p30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1" name="Google Shape;1821;p30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2" name="Google Shape;1822;p30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3" name="Google Shape;1823;p30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4" name="Google Shape;1824;p30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5" name="Google Shape;1825;p30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6" name="Google Shape;1826;p30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7" name="Google Shape;1827;p30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8" name="Google Shape;1828;p30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9" name="Google Shape;1829;p30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30" name="Google Shape;1830;p30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31" name="Google Shape;1831;p30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32" name="Google Shape;1832;p30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33" name="Google Shape;1833;p30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34" name="Google Shape;1834;p30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835" name="Google Shape;1835;p30"/>
          <p:cNvSpPr txBox="1">
            <a:spLocks noGrp="1"/>
          </p:cNvSpPr>
          <p:nvPr>
            <p:ph type="ctrTitle"/>
          </p:nvPr>
        </p:nvSpPr>
        <p:spPr>
          <a:xfrm>
            <a:off x="960000" y="720000"/>
            <a:ext cx="10272000" cy="1801200"/>
          </a:xfrm>
          <a:prstGeom prst="rect">
            <a:avLst/>
          </a:prstGeom>
        </p:spPr>
        <p:txBody>
          <a:bodyPr spcFirstLastPara="1" wrap="square" lIns="121841" tIns="121841" rIns="121841" bIns="12184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9pPr>
          </a:lstStyle>
          <a:p>
            <a:endParaRPr/>
          </a:p>
        </p:txBody>
      </p:sp>
      <p:sp>
        <p:nvSpPr>
          <p:cNvPr id="1836" name="Google Shape;1836;p30"/>
          <p:cNvSpPr txBox="1">
            <a:spLocks noGrp="1"/>
          </p:cNvSpPr>
          <p:nvPr>
            <p:ph type="subTitle" idx="1"/>
          </p:nvPr>
        </p:nvSpPr>
        <p:spPr>
          <a:xfrm>
            <a:off x="960000" y="3471931"/>
            <a:ext cx="10272000" cy="1288400"/>
          </a:xfrm>
          <a:prstGeom prst="rect">
            <a:avLst/>
          </a:prstGeom>
        </p:spPr>
        <p:txBody>
          <a:bodyPr spcFirstLastPara="1" wrap="square" lIns="121841" tIns="121841" rIns="121841" bIns="121841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837" name="Google Shape;1837;p30"/>
          <p:cNvSpPr txBox="1"/>
          <p:nvPr/>
        </p:nvSpPr>
        <p:spPr>
          <a:xfrm>
            <a:off x="3528000" y="4838639"/>
            <a:ext cx="5136000" cy="89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841" tIns="121841" rIns="121841" bIns="121841" anchor="t" anchorCtr="0">
            <a:noAutofit/>
          </a:bodyPr>
          <a:lstStyle/>
          <a:p>
            <a:pPr algn="ctr"/>
            <a:r>
              <a:rPr lang="en" sz="1600">
                <a:solidFill>
                  <a:srgbClr val="630742"/>
                </a:solidFill>
                <a:latin typeface="Open Sans SemiBold"/>
                <a:ea typeface="Open Sans SemiBold"/>
                <a:cs typeface="Open Sans SemiBold"/>
                <a:sym typeface="Open Sans SemiBold"/>
              </a:rPr>
              <a:t>CREDITS: This presentation template was created</a:t>
            </a:r>
            <a:r>
              <a:rPr lang="en" sz="1600" b="1">
                <a:solidFill>
                  <a:srgbClr val="630742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" sz="1600" b="1">
                <a:solidFill>
                  <a:srgbClr val="630742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5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by Slidesgo,</a:t>
            </a:r>
            <a:r>
              <a:rPr lang="en" sz="1600" b="1">
                <a:solidFill>
                  <a:srgbClr val="630742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" sz="1600">
                <a:solidFill>
                  <a:srgbClr val="630742"/>
                </a:solidFill>
                <a:latin typeface="Open Sans SemiBold"/>
                <a:ea typeface="Open Sans SemiBold"/>
                <a:cs typeface="Open Sans SemiBold"/>
                <a:sym typeface="Open Sans SemiBold"/>
              </a:rPr>
              <a:t>including icons</a:t>
            </a:r>
            <a:r>
              <a:rPr lang="en" sz="1600" b="1">
                <a:solidFill>
                  <a:srgbClr val="630742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" sz="1600" b="1">
                <a:solidFill>
                  <a:srgbClr val="630742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6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by Flaticon,</a:t>
            </a:r>
            <a:r>
              <a:rPr lang="en" sz="1600" b="1">
                <a:solidFill>
                  <a:srgbClr val="630742"/>
                </a:solidFill>
                <a:latin typeface="Open Sans"/>
                <a:ea typeface="Open Sans"/>
                <a:cs typeface="Open Sans"/>
                <a:sym typeface="Open Sans"/>
              </a:rPr>
              <a:t> i</a:t>
            </a:r>
            <a:r>
              <a:rPr lang="en" sz="1600">
                <a:solidFill>
                  <a:srgbClr val="630742"/>
                </a:solidFill>
                <a:latin typeface="Open Sans SemiBold"/>
                <a:ea typeface="Open Sans SemiBold"/>
                <a:cs typeface="Open Sans SemiBold"/>
                <a:sym typeface="Open Sans SemiBold"/>
              </a:rPr>
              <a:t>nfographics &amp; images </a:t>
            </a:r>
            <a:r>
              <a:rPr lang="en" sz="1600" b="1">
                <a:solidFill>
                  <a:srgbClr val="630742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7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by Freepik</a:t>
            </a:r>
            <a:r>
              <a:rPr lang="en" sz="1600" b="1">
                <a:solidFill>
                  <a:srgbClr val="630742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endParaRPr sz="1600" b="1">
              <a:solidFill>
                <a:srgbClr val="630742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838" name="Google Shape;1838;p30"/>
          <p:cNvSpPr/>
          <p:nvPr/>
        </p:nvSpPr>
        <p:spPr>
          <a:xfrm>
            <a:off x="7427424" y="-3217383"/>
            <a:ext cx="6165365" cy="967595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41" tIns="121841" rIns="121841" bIns="121841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1218729037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0" name="Google Shape;1840;p31"/>
          <p:cNvPicPr preferRelativeResize="0"/>
          <p:nvPr/>
        </p:nvPicPr>
        <p:blipFill>
          <a:blip r:embed="rId2">
            <a:alphaModFix amt="76000"/>
          </a:blip>
          <a:stretch>
            <a:fillRect/>
          </a:stretch>
        </p:blipFill>
        <p:spPr>
          <a:xfrm rot="2453973">
            <a:off x="1664787" y="3376285"/>
            <a:ext cx="5643664" cy="21016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841" name="Google Shape;1841;p31"/>
          <p:cNvPicPr preferRelativeResize="0"/>
          <p:nvPr/>
        </p:nvPicPr>
        <p:blipFill>
          <a:blip r:embed="rId2">
            <a:alphaModFix amt="76000"/>
          </a:blip>
          <a:stretch>
            <a:fillRect/>
          </a:stretch>
        </p:blipFill>
        <p:spPr>
          <a:xfrm rot="2453973">
            <a:off x="-2317747" y="5442421"/>
            <a:ext cx="5643664" cy="21016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842" name="Google Shape;1842;p31"/>
          <p:cNvPicPr preferRelativeResize="0"/>
          <p:nvPr/>
        </p:nvPicPr>
        <p:blipFill>
          <a:blip r:embed="rId3">
            <a:alphaModFix amt="84000"/>
          </a:blip>
          <a:stretch>
            <a:fillRect/>
          </a:stretch>
        </p:blipFill>
        <p:spPr>
          <a:xfrm rot="2453973">
            <a:off x="8954820" y="-330848"/>
            <a:ext cx="5643664" cy="21016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843" name="Google Shape;1843;p31"/>
          <p:cNvPicPr preferRelativeResize="0"/>
          <p:nvPr/>
        </p:nvPicPr>
        <p:blipFill>
          <a:blip r:embed="rId4">
            <a:alphaModFix amt="47000"/>
          </a:blip>
          <a:stretch>
            <a:fillRect/>
          </a:stretch>
        </p:blipFill>
        <p:spPr>
          <a:xfrm rot="10800000">
            <a:off x="2174652" y="191872"/>
            <a:ext cx="7842701" cy="647430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844" name="Google Shape;1844;p31"/>
          <p:cNvGrpSpPr/>
          <p:nvPr/>
        </p:nvGrpSpPr>
        <p:grpSpPr>
          <a:xfrm rot="-2700000">
            <a:off x="223969" y="4107949"/>
            <a:ext cx="1792465" cy="3292904"/>
            <a:chOff x="272875" y="1419395"/>
            <a:chExt cx="255950" cy="563168"/>
          </a:xfrm>
        </p:grpSpPr>
        <p:sp>
          <p:nvSpPr>
            <p:cNvPr id="1845" name="Google Shape;1845;p31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46" name="Google Shape;1846;p31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47" name="Google Shape;1847;p31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48" name="Google Shape;1848;p31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49" name="Google Shape;1849;p31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0" name="Google Shape;1850;p31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1" name="Google Shape;1851;p31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2" name="Google Shape;1852;p31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3" name="Google Shape;1853;p31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4" name="Google Shape;1854;p31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5" name="Google Shape;1855;p31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6" name="Google Shape;1856;p31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7" name="Google Shape;1857;p31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8" name="Google Shape;1858;p31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9" name="Google Shape;1859;p31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0" name="Google Shape;1860;p31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1" name="Google Shape;1861;p31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2" name="Google Shape;1862;p31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3" name="Google Shape;1863;p31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4" name="Google Shape;1864;p31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5" name="Google Shape;1865;p31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6" name="Google Shape;1866;p31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7" name="Google Shape;1867;p31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8" name="Google Shape;1868;p31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9" name="Google Shape;1869;p31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0" name="Google Shape;1870;p31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1" name="Google Shape;1871;p31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2" name="Google Shape;1872;p31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3" name="Google Shape;1873;p31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4" name="Google Shape;1874;p31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5" name="Google Shape;1875;p31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6" name="Google Shape;1876;p31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7" name="Google Shape;1877;p31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8" name="Google Shape;1878;p31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9" name="Google Shape;1879;p31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grpSp>
        <p:nvGrpSpPr>
          <p:cNvPr id="1880" name="Google Shape;1880;p31"/>
          <p:cNvGrpSpPr/>
          <p:nvPr/>
        </p:nvGrpSpPr>
        <p:grpSpPr>
          <a:xfrm rot="-2700000">
            <a:off x="10702046" y="-244454"/>
            <a:ext cx="1792465" cy="2660436"/>
            <a:chOff x="272875" y="1527563"/>
            <a:chExt cx="255950" cy="455000"/>
          </a:xfrm>
        </p:grpSpPr>
        <p:sp>
          <p:nvSpPr>
            <p:cNvPr id="1881" name="Google Shape;1881;p31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2" name="Google Shape;1882;p31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3" name="Google Shape;1883;p31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4" name="Google Shape;1884;p31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5" name="Google Shape;1885;p31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6" name="Google Shape;1886;p31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7" name="Google Shape;1887;p31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8" name="Google Shape;1888;p31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9" name="Google Shape;1889;p31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0" name="Google Shape;1890;p31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1" name="Google Shape;1891;p31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2" name="Google Shape;1892;p31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3" name="Google Shape;1893;p31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4" name="Google Shape;1894;p31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5" name="Google Shape;1895;p31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6" name="Google Shape;1896;p31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7" name="Google Shape;1897;p31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8" name="Google Shape;1898;p31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9" name="Google Shape;1899;p31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0" name="Google Shape;1900;p31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1" name="Google Shape;1901;p31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2" name="Google Shape;1902;p31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3" name="Google Shape;1903;p31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4" name="Google Shape;1904;p31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5" name="Google Shape;1905;p31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6" name="Google Shape;1906;p31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7" name="Google Shape;1907;p31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8" name="Google Shape;1908;p31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9" name="Google Shape;1909;p31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10" name="Google Shape;1910;p31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11" name="Google Shape;1911;p31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12" name="Google Shape;1912;p31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13" name="Google Shape;1913;p31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14" name="Google Shape;1914;p31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15" name="Google Shape;1915;p31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916" name="Google Shape;1916;p31"/>
          <p:cNvSpPr/>
          <p:nvPr/>
        </p:nvSpPr>
        <p:spPr>
          <a:xfrm>
            <a:off x="7427424" y="-3217383"/>
            <a:ext cx="6165365" cy="967595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41" tIns="121841" rIns="121841" bIns="121841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3777458091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9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18" name="Google Shape;1918;p32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399990" flipH="1">
            <a:off x="10274036" y="-797758"/>
            <a:ext cx="4396519" cy="303551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19" name="Google Shape;1919;p32"/>
          <p:cNvGrpSpPr/>
          <p:nvPr/>
        </p:nvGrpSpPr>
        <p:grpSpPr>
          <a:xfrm rot="-987768">
            <a:off x="10335785" y="-355038"/>
            <a:ext cx="1792479" cy="2660411"/>
            <a:chOff x="272875" y="1527563"/>
            <a:chExt cx="255950" cy="455000"/>
          </a:xfrm>
        </p:grpSpPr>
        <p:sp>
          <p:nvSpPr>
            <p:cNvPr id="1920" name="Google Shape;1920;p32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1" name="Google Shape;1921;p32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2" name="Google Shape;1922;p32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3" name="Google Shape;1923;p32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4" name="Google Shape;1924;p32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5" name="Google Shape;1925;p32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6" name="Google Shape;1926;p32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7" name="Google Shape;1927;p32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8" name="Google Shape;1928;p32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9" name="Google Shape;1929;p32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0" name="Google Shape;1930;p32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1" name="Google Shape;1931;p32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2" name="Google Shape;1932;p32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3" name="Google Shape;1933;p32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4" name="Google Shape;1934;p32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5" name="Google Shape;1935;p32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6" name="Google Shape;1936;p32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7" name="Google Shape;1937;p32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8" name="Google Shape;1938;p32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9" name="Google Shape;1939;p32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0" name="Google Shape;1940;p32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1" name="Google Shape;1941;p32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2" name="Google Shape;1942;p32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3" name="Google Shape;1943;p32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4" name="Google Shape;1944;p32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5" name="Google Shape;1945;p32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6" name="Google Shape;1946;p32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7" name="Google Shape;1947;p32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8" name="Google Shape;1948;p32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9" name="Google Shape;1949;p32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50" name="Google Shape;1950;p32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51" name="Google Shape;1951;p32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52" name="Google Shape;1952;p32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53" name="Google Shape;1953;p32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54" name="Google Shape;1954;p32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955" name="Google Shape;1955;p32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1956" name="Google Shape;1956;p32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363351">
            <a:off x="1070161" y="5722406"/>
            <a:ext cx="10141072" cy="3776511"/>
          </a:xfrm>
          <a:prstGeom prst="rect">
            <a:avLst/>
          </a:prstGeom>
          <a:noFill/>
          <a:ln>
            <a:noFill/>
          </a:ln>
        </p:spPr>
      </p:pic>
      <p:sp>
        <p:nvSpPr>
          <p:cNvPr id="1957" name="Google Shape;1957;p32"/>
          <p:cNvSpPr/>
          <p:nvPr/>
        </p:nvSpPr>
        <p:spPr>
          <a:xfrm rot="9899989">
            <a:off x="-778618" y="6166780"/>
            <a:ext cx="3020020" cy="288769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41" tIns="121841" rIns="121841" bIns="121841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2205090349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1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59" name="Google Shape;1959;p33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1555392" y="-1694293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60" name="Google Shape;1960;p33"/>
          <p:cNvGrpSpPr/>
          <p:nvPr/>
        </p:nvGrpSpPr>
        <p:grpSpPr>
          <a:xfrm rot="-8099954">
            <a:off x="20587" y="-763246"/>
            <a:ext cx="1792489" cy="2660436"/>
            <a:chOff x="272875" y="1527563"/>
            <a:chExt cx="255950" cy="455000"/>
          </a:xfrm>
        </p:grpSpPr>
        <p:sp>
          <p:nvSpPr>
            <p:cNvPr id="1961" name="Google Shape;1961;p3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2" name="Google Shape;1962;p3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3" name="Google Shape;1963;p3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4" name="Google Shape;1964;p3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5" name="Google Shape;1965;p3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6" name="Google Shape;1966;p3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7" name="Google Shape;1967;p3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8" name="Google Shape;1968;p3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9" name="Google Shape;1969;p3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0" name="Google Shape;1970;p3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1" name="Google Shape;1971;p3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2" name="Google Shape;1972;p3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3" name="Google Shape;1973;p3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4" name="Google Shape;1974;p3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5" name="Google Shape;1975;p3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6" name="Google Shape;1976;p3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7" name="Google Shape;1977;p33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8" name="Google Shape;1978;p33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9" name="Google Shape;1979;p3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0" name="Google Shape;1980;p33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1" name="Google Shape;1981;p3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2" name="Google Shape;1982;p3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3" name="Google Shape;1983;p3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4" name="Google Shape;1984;p3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5" name="Google Shape;1985;p3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6" name="Google Shape;1986;p3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7" name="Google Shape;1987;p3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8" name="Google Shape;1988;p3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9" name="Google Shape;1989;p3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90" name="Google Shape;1990;p33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91" name="Google Shape;1991;p3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92" name="Google Shape;1992;p3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93" name="Google Shape;1993;p3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94" name="Google Shape;1994;p33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95" name="Google Shape;1995;p33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996" name="Google Shape;1996;p33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10146557" y="-1463541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1997" name="Google Shape;1997;p33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10754694">
            <a:off x="3330626" y="5983035"/>
            <a:ext cx="10141079" cy="377650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98" name="Google Shape;1998;p33"/>
          <p:cNvGrpSpPr/>
          <p:nvPr/>
        </p:nvGrpSpPr>
        <p:grpSpPr>
          <a:xfrm flipH="1">
            <a:off x="-832500" y="4650181"/>
            <a:ext cx="1792503" cy="3292879"/>
            <a:chOff x="272875" y="1419395"/>
            <a:chExt cx="255950" cy="563168"/>
          </a:xfrm>
        </p:grpSpPr>
        <p:sp>
          <p:nvSpPr>
            <p:cNvPr id="1999" name="Google Shape;1999;p3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0" name="Google Shape;2000;p3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1" name="Google Shape;2001;p3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2" name="Google Shape;2002;p3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3" name="Google Shape;2003;p3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4" name="Google Shape;2004;p3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5" name="Google Shape;2005;p3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6" name="Google Shape;2006;p3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7" name="Google Shape;2007;p3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8" name="Google Shape;2008;p3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9" name="Google Shape;2009;p3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0" name="Google Shape;2010;p3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1" name="Google Shape;2011;p3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2" name="Google Shape;2012;p3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3" name="Google Shape;2013;p3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4" name="Google Shape;2014;p3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5" name="Google Shape;2015;p33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6" name="Google Shape;2016;p33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7" name="Google Shape;2017;p3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8" name="Google Shape;2018;p33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9" name="Google Shape;2019;p3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0" name="Google Shape;2020;p3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1" name="Google Shape;2021;p3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2" name="Google Shape;2022;p3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3" name="Google Shape;2023;p3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4" name="Google Shape;2024;p3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5" name="Google Shape;2025;p3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6" name="Google Shape;2026;p3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7" name="Google Shape;2027;p3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8" name="Google Shape;2028;p33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9" name="Google Shape;2029;p3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30" name="Google Shape;2030;p3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31" name="Google Shape;2031;p3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32" name="Google Shape;2032;p33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33" name="Google Shape;2033;p33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</p:spTree>
    <p:extLst>
      <p:ext uri="{BB962C8B-B14F-4D97-AF65-F5344CB8AC3E}">
        <p14:creationId xmlns:p14="http://schemas.microsoft.com/office/powerpoint/2010/main" val="1549542589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2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35" name="Google Shape;2035;p34"/>
          <p:cNvPicPr preferRelativeResize="0"/>
          <p:nvPr/>
        </p:nvPicPr>
        <p:blipFill>
          <a:blip r:embed="rId2">
            <a:alphaModFix amt="64000"/>
          </a:blip>
          <a:stretch>
            <a:fillRect/>
          </a:stretch>
        </p:blipFill>
        <p:spPr>
          <a:xfrm rot="5400000">
            <a:off x="9284415" y="-841084"/>
            <a:ext cx="4789568" cy="40288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036" name="Google Shape;2036;p34"/>
          <p:cNvPicPr preferRelativeResize="0"/>
          <p:nvPr/>
        </p:nvPicPr>
        <p:blipFill>
          <a:blip r:embed="rId3">
            <a:alphaModFix amt="66000"/>
          </a:blip>
          <a:stretch>
            <a:fillRect/>
          </a:stretch>
        </p:blipFill>
        <p:spPr>
          <a:xfrm rot="1326165" flipH="1">
            <a:off x="-255256" y="5505177"/>
            <a:ext cx="4396519" cy="3035512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37" name="Google Shape;2037;p34"/>
          <p:cNvGrpSpPr/>
          <p:nvPr/>
        </p:nvGrpSpPr>
        <p:grpSpPr>
          <a:xfrm rot="-2700000">
            <a:off x="10702046" y="-244454"/>
            <a:ext cx="1792465" cy="2660436"/>
            <a:chOff x="272875" y="1527563"/>
            <a:chExt cx="255950" cy="455000"/>
          </a:xfrm>
        </p:grpSpPr>
        <p:sp>
          <p:nvSpPr>
            <p:cNvPr id="2038" name="Google Shape;2038;p34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39" name="Google Shape;2039;p34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0" name="Google Shape;2040;p34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1" name="Google Shape;2041;p34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2" name="Google Shape;2042;p34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3" name="Google Shape;2043;p34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4" name="Google Shape;2044;p34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5" name="Google Shape;2045;p34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6" name="Google Shape;2046;p34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7" name="Google Shape;2047;p34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8" name="Google Shape;2048;p34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9" name="Google Shape;2049;p34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0" name="Google Shape;2050;p34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1" name="Google Shape;2051;p34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2" name="Google Shape;2052;p34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3" name="Google Shape;2053;p34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4" name="Google Shape;2054;p34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5" name="Google Shape;2055;p34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6" name="Google Shape;2056;p34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7" name="Google Shape;2057;p34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8" name="Google Shape;2058;p34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9" name="Google Shape;2059;p34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0" name="Google Shape;2060;p34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1" name="Google Shape;2061;p34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2" name="Google Shape;2062;p34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3" name="Google Shape;2063;p34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4" name="Google Shape;2064;p34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5" name="Google Shape;2065;p34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6" name="Google Shape;2066;p34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7" name="Google Shape;2067;p34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8" name="Google Shape;2068;p34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9" name="Google Shape;2069;p34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70" name="Google Shape;2070;p34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71" name="Google Shape;2071;p34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72" name="Google Shape;2072;p34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2073" name="Google Shape;2073;p34"/>
          <p:cNvSpPr/>
          <p:nvPr/>
        </p:nvSpPr>
        <p:spPr>
          <a:xfrm>
            <a:off x="6089276" y="-3362066"/>
            <a:ext cx="6165365" cy="967595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41" tIns="121841" rIns="121841" bIns="121841" anchor="ctr" anchorCtr="0">
            <a:noAutofit/>
          </a:bodyPr>
          <a:lstStyle/>
          <a:p>
            <a:endParaRPr sz="1900"/>
          </a:p>
        </p:txBody>
      </p:sp>
      <p:pic>
        <p:nvPicPr>
          <p:cNvPr id="2074" name="Google Shape;2074;p34"/>
          <p:cNvPicPr preferRelativeResize="0"/>
          <p:nvPr/>
        </p:nvPicPr>
        <p:blipFill>
          <a:blip r:embed="rId4">
            <a:alphaModFix amt="74000"/>
          </a:blip>
          <a:stretch>
            <a:fillRect/>
          </a:stretch>
        </p:blipFill>
        <p:spPr>
          <a:xfrm rot="7675040">
            <a:off x="3559891" y="-2021549"/>
            <a:ext cx="3859836" cy="3457769"/>
          </a:xfrm>
          <a:prstGeom prst="rect">
            <a:avLst/>
          </a:prstGeom>
          <a:noFill/>
          <a:ln>
            <a:noFill/>
          </a:ln>
        </p:spPr>
      </p:pic>
      <p:pic>
        <p:nvPicPr>
          <p:cNvPr id="2075" name="Google Shape;2075;p34"/>
          <p:cNvPicPr preferRelativeResize="0"/>
          <p:nvPr/>
        </p:nvPicPr>
        <p:blipFill>
          <a:blip r:embed="rId5">
            <a:alphaModFix amt="74000"/>
          </a:blip>
          <a:stretch>
            <a:fillRect/>
          </a:stretch>
        </p:blipFill>
        <p:spPr>
          <a:xfrm rot="-9631575" flipH="1">
            <a:off x="-2004313" y="-1640565"/>
            <a:ext cx="3859832" cy="345776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167475114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2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77" name="Google Shape;2077;p35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399990" flipH="1">
            <a:off x="10274036" y="-797758"/>
            <a:ext cx="4396519" cy="303551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78" name="Google Shape;2078;p35"/>
          <p:cNvGrpSpPr/>
          <p:nvPr/>
        </p:nvGrpSpPr>
        <p:grpSpPr>
          <a:xfrm rot="-987768">
            <a:off x="10335785" y="-355038"/>
            <a:ext cx="1792479" cy="2660411"/>
            <a:chOff x="272875" y="1527563"/>
            <a:chExt cx="255950" cy="455000"/>
          </a:xfrm>
        </p:grpSpPr>
        <p:sp>
          <p:nvSpPr>
            <p:cNvPr id="2079" name="Google Shape;2079;p35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0" name="Google Shape;2080;p35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1" name="Google Shape;2081;p35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2" name="Google Shape;2082;p35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3" name="Google Shape;2083;p35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4" name="Google Shape;2084;p35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5" name="Google Shape;2085;p35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6" name="Google Shape;2086;p35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7" name="Google Shape;2087;p35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8" name="Google Shape;2088;p35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9" name="Google Shape;2089;p35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0" name="Google Shape;2090;p35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1" name="Google Shape;2091;p35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2" name="Google Shape;2092;p35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3" name="Google Shape;2093;p35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4" name="Google Shape;2094;p35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5" name="Google Shape;2095;p35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6" name="Google Shape;2096;p35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7" name="Google Shape;2097;p35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8" name="Google Shape;2098;p35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9" name="Google Shape;2099;p35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0" name="Google Shape;2100;p35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1" name="Google Shape;2101;p35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2" name="Google Shape;2102;p35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3" name="Google Shape;2103;p35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4" name="Google Shape;2104;p35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5" name="Google Shape;2105;p35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6" name="Google Shape;2106;p35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7" name="Google Shape;2107;p35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8" name="Google Shape;2108;p35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9" name="Google Shape;2109;p35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10" name="Google Shape;2110;p35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11" name="Google Shape;2111;p35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12" name="Google Shape;2112;p35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13" name="Google Shape;2113;p35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2114" name="Google Shape;2114;p35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2115" name="Google Shape;2115;p35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363351">
            <a:off x="1070161" y="5722406"/>
            <a:ext cx="10141072" cy="3776511"/>
          </a:xfrm>
          <a:prstGeom prst="rect">
            <a:avLst/>
          </a:prstGeom>
          <a:noFill/>
          <a:ln>
            <a:noFill/>
          </a:ln>
        </p:spPr>
      </p:pic>
      <p:sp>
        <p:nvSpPr>
          <p:cNvPr id="2116" name="Google Shape;2116;p35"/>
          <p:cNvSpPr/>
          <p:nvPr/>
        </p:nvSpPr>
        <p:spPr>
          <a:xfrm rot="9899989">
            <a:off x="-778618" y="6166780"/>
            <a:ext cx="3020020" cy="288769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41" tIns="121841" rIns="121841" bIns="121841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419755128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0" name="Google Shape;460;p8"/>
          <p:cNvPicPr preferRelativeResize="0"/>
          <p:nvPr/>
        </p:nvPicPr>
        <p:blipFill>
          <a:blip r:embed="rId2">
            <a:alphaModFix amt="74000"/>
          </a:blip>
          <a:stretch>
            <a:fillRect/>
          </a:stretch>
        </p:blipFill>
        <p:spPr>
          <a:xfrm rot="-10162003" flipH="1">
            <a:off x="401491" y="75521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461" name="Google Shape;461;p8"/>
          <p:cNvPicPr preferRelativeResize="0"/>
          <p:nvPr/>
        </p:nvPicPr>
        <p:blipFill>
          <a:blip r:embed="rId3">
            <a:alphaModFix amt="33000"/>
          </a:blip>
          <a:stretch>
            <a:fillRect/>
          </a:stretch>
        </p:blipFill>
        <p:spPr>
          <a:xfrm rot="10800000" flipH="1">
            <a:off x="3078824" y="5"/>
            <a:ext cx="8153165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62" name="Google Shape;462;p8"/>
          <p:cNvPicPr preferRelativeResize="0"/>
          <p:nvPr/>
        </p:nvPicPr>
        <p:blipFill>
          <a:blip r:embed="rId4">
            <a:alphaModFix amt="58000"/>
          </a:blip>
          <a:stretch>
            <a:fillRect/>
          </a:stretch>
        </p:blipFill>
        <p:spPr>
          <a:xfrm rot="-8962532">
            <a:off x="10071847" y="3136699"/>
            <a:ext cx="1950408" cy="4678872"/>
          </a:xfrm>
          <a:prstGeom prst="rect">
            <a:avLst/>
          </a:prstGeom>
          <a:noFill/>
          <a:ln>
            <a:noFill/>
          </a:ln>
        </p:spPr>
      </p:pic>
      <p:pic>
        <p:nvPicPr>
          <p:cNvPr id="463" name="Google Shape;463;p8"/>
          <p:cNvPicPr preferRelativeResize="0"/>
          <p:nvPr/>
        </p:nvPicPr>
        <p:blipFill>
          <a:blip r:embed="rId5">
            <a:alphaModFix amt="62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sp>
        <p:nvSpPr>
          <p:cNvPr id="464" name="Google Shape;464;p8"/>
          <p:cNvSpPr/>
          <p:nvPr/>
        </p:nvSpPr>
        <p:spPr>
          <a:xfrm rot="-6681487">
            <a:off x="10725872" y="3454541"/>
            <a:ext cx="3020031" cy="2887704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01" tIns="121801" rIns="121801" bIns="121801" anchor="ctr" anchorCtr="0">
            <a:noAutofit/>
          </a:bodyPr>
          <a:lstStyle/>
          <a:p>
            <a:endParaRPr sz="1900"/>
          </a:p>
        </p:txBody>
      </p:sp>
      <p:grpSp>
        <p:nvGrpSpPr>
          <p:cNvPr id="465" name="Google Shape;465;p8"/>
          <p:cNvGrpSpPr/>
          <p:nvPr/>
        </p:nvGrpSpPr>
        <p:grpSpPr>
          <a:xfrm rot="8100046">
            <a:off x="-16037" y="4600883"/>
            <a:ext cx="1792489" cy="2660436"/>
            <a:chOff x="272875" y="1527563"/>
            <a:chExt cx="255950" cy="455000"/>
          </a:xfrm>
        </p:grpSpPr>
        <p:sp>
          <p:nvSpPr>
            <p:cNvPr id="466" name="Google Shape;466;p8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67" name="Google Shape;467;p8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68" name="Google Shape;468;p8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69" name="Google Shape;469;p8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0" name="Google Shape;470;p8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1" name="Google Shape;471;p8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2" name="Google Shape;472;p8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3" name="Google Shape;473;p8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4" name="Google Shape;474;p8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5" name="Google Shape;475;p8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8" name="Google Shape;478;p8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9" name="Google Shape;479;p8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0" name="Google Shape;480;p8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1" name="Google Shape;481;p8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7" name="Google Shape;497;p8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grpSp>
        <p:nvGrpSpPr>
          <p:cNvPr id="501" name="Google Shape;501;p8"/>
          <p:cNvGrpSpPr/>
          <p:nvPr/>
        </p:nvGrpSpPr>
        <p:grpSpPr>
          <a:xfrm rot="-987768">
            <a:off x="10335805" y="-355038"/>
            <a:ext cx="1792479" cy="2660411"/>
            <a:chOff x="272875" y="1527563"/>
            <a:chExt cx="255950" cy="455000"/>
          </a:xfrm>
        </p:grpSpPr>
        <p:sp>
          <p:nvSpPr>
            <p:cNvPr id="502" name="Google Shape;502;p8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4" name="Google Shape;504;p8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5" name="Google Shape;505;p8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7" name="Google Shape;507;p8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8" name="Google Shape;508;p8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9" name="Google Shape;509;p8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0" name="Google Shape;510;p8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1" name="Google Shape;511;p8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2" name="Google Shape;512;p8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3" name="Google Shape;513;p8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4" name="Google Shape;514;p8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5" name="Google Shape;515;p8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6" name="Google Shape;516;p8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7" name="Google Shape;517;p8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8" name="Google Shape;518;p8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9" name="Google Shape;519;p8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0" name="Google Shape;520;p8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1" name="Google Shape;521;p8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2" name="Google Shape;522;p8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3" name="Google Shape;523;p8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4" name="Google Shape;524;p8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5" name="Google Shape;525;p8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6" name="Google Shape;526;p8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7" name="Google Shape;527;p8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8" name="Google Shape;528;p8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9" name="Google Shape;529;p8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30" name="Google Shape;530;p8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31" name="Google Shape;531;p8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32" name="Google Shape;532;p8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33" name="Google Shape;533;p8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34" name="Google Shape;534;p8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35" name="Google Shape;535;p8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36" name="Google Shape;536;p8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537" name="Google Shape;537;p8"/>
          <p:cNvPicPr preferRelativeResize="0"/>
          <p:nvPr/>
        </p:nvPicPr>
        <p:blipFill>
          <a:blip r:embed="rId6">
            <a:alphaModFix amt="62000"/>
          </a:blip>
          <a:stretch>
            <a:fillRect/>
          </a:stretch>
        </p:blipFill>
        <p:spPr>
          <a:xfrm rot="5400000">
            <a:off x="1405947" y="-445895"/>
            <a:ext cx="5966183" cy="6858003"/>
          </a:xfrm>
          <a:prstGeom prst="rect">
            <a:avLst/>
          </a:prstGeom>
          <a:noFill/>
          <a:ln>
            <a:noFill/>
          </a:ln>
        </p:spPr>
      </p:pic>
      <p:sp>
        <p:nvSpPr>
          <p:cNvPr id="538" name="Google Shape;538;p8"/>
          <p:cNvSpPr txBox="1">
            <a:spLocks noGrp="1"/>
          </p:cNvSpPr>
          <p:nvPr>
            <p:ph type="title"/>
          </p:nvPr>
        </p:nvSpPr>
        <p:spPr>
          <a:xfrm>
            <a:off x="1850800" y="1742800"/>
            <a:ext cx="8490400" cy="33724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8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539" name="Google Shape;539;p8"/>
          <p:cNvSpPr/>
          <p:nvPr/>
        </p:nvSpPr>
        <p:spPr>
          <a:xfrm rot="231922" flipH="1">
            <a:off x="-1585658" y="-4620776"/>
            <a:ext cx="6165251" cy="967593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01" tIns="121801" rIns="121801" bIns="121801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2664388280"/>
      </p:ext>
    </p:extLst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1902000" y="1507567"/>
            <a:ext cx="8388000" cy="2736800"/>
          </a:xfrm>
          <a:prstGeom prst="rect">
            <a:avLst/>
          </a:prstGeom>
        </p:spPr>
        <p:txBody>
          <a:bodyPr spcFirstLastPara="1" wrap="square" lIns="121857" tIns="121857" rIns="121857" bIns="121857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8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960000" y="4293633"/>
            <a:ext cx="10272000" cy="1056800"/>
          </a:xfrm>
          <a:prstGeom prst="rect">
            <a:avLst/>
          </a:prstGeom>
        </p:spPr>
        <p:txBody>
          <a:bodyPr spcFirstLastPara="1" wrap="square" lIns="121857" tIns="121857" rIns="121857" bIns="121857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pic>
        <p:nvPicPr>
          <p:cNvPr id="11" name="Google Shape;11;p2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1326165" flipH="1">
            <a:off x="-1771924" y="-1243423"/>
            <a:ext cx="4396519" cy="3035512"/>
          </a:xfrm>
          <a:prstGeom prst="rect">
            <a:avLst/>
          </a:prstGeom>
          <a:noFill/>
          <a:ln>
            <a:noFill/>
          </a:ln>
        </p:spPr>
      </p:pic>
      <p:pic>
        <p:nvPicPr>
          <p:cNvPr id="12" name="Google Shape;12;p2"/>
          <p:cNvPicPr preferRelativeResize="0"/>
          <p:nvPr/>
        </p:nvPicPr>
        <p:blipFill>
          <a:blip r:embed="rId3">
            <a:alphaModFix amt="64000"/>
          </a:blip>
          <a:stretch>
            <a:fillRect/>
          </a:stretch>
        </p:blipFill>
        <p:spPr>
          <a:xfrm rot="2440329">
            <a:off x="9154521" y="-948365"/>
            <a:ext cx="4789567" cy="40288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3" name="Google Shape;13;p2"/>
          <p:cNvPicPr preferRelativeResize="0"/>
          <p:nvPr/>
        </p:nvPicPr>
        <p:blipFill>
          <a:blip r:embed="rId4">
            <a:alphaModFix amt="67000"/>
          </a:blip>
          <a:stretch>
            <a:fillRect/>
          </a:stretch>
        </p:blipFill>
        <p:spPr>
          <a:xfrm rot="5400000" flipH="1">
            <a:off x="-2495613" y="-475433"/>
            <a:ext cx="3859833" cy="3457768"/>
          </a:xfrm>
          <a:prstGeom prst="rect">
            <a:avLst/>
          </a:prstGeom>
          <a:noFill/>
          <a:ln>
            <a:noFill/>
          </a:ln>
        </p:spPr>
      </p:pic>
      <p:pic>
        <p:nvPicPr>
          <p:cNvPr id="14" name="Google Shape;14;p2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1326165" flipH="1">
            <a:off x="-1185660" y="4574077"/>
            <a:ext cx="4396519" cy="3035512"/>
          </a:xfrm>
          <a:prstGeom prst="rect">
            <a:avLst/>
          </a:prstGeom>
          <a:noFill/>
          <a:ln>
            <a:noFill/>
          </a:ln>
        </p:spPr>
      </p:pic>
      <p:pic>
        <p:nvPicPr>
          <p:cNvPr id="15" name="Google Shape;15;p2"/>
          <p:cNvPicPr preferRelativeResize="0"/>
          <p:nvPr/>
        </p:nvPicPr>
        <p:blipFill>
          <a:blip r:embed="rId5">
            <a:alphaModFix amt="82000"/>
          </a:blip>
          <a:stretch>
            <a:fillRect/>
          </a:stretch>
        </p:blipFill>
        <p:spPr>
          <a:xfrm rot="10670981">
            <a:off x="9279789" y="4030032"/>
            <a:ext cx="4843833" cy="399870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" name="Google Shape;16;p2"/>
          <p:cNvGrpSpPr/>
          <p:nvPr/>
        </p:nvGrpSpPr>
        <p:grpSpPr>
          <a:xfrm rot="-2700000">
            <a:off x="509328" y="3734683"/>
            <a:ext cx="1792465" cy="3292904"/>
            <a:chOff x="272875" y="1419395"/>
            <a:chExt cx="255950" cy="563168"/>
          </a:xfrm>
        </p:grpSpPr>
        <p:sp>
          <p:nvSpPr>
            <p:cNvPr id="17" name="Google Shape;17;p2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grpSp>
        <p:nvGrpSpPr>
          <p:cNvPr id="52" name="Google Shape;52;p2"/>
          <p:cNvGrpSpPr/>
          <p:nvPr/>
        </p:nvGrpSpPr>
        <p:grpSpPr>
          <a:xfrm rot="-2700000">
            <a:off x="9482838" y="-485754"/>
            <a:ext cx="1792465" cy="2660436"/>
            <a:chOff x="272875" y="1527563"/>
            <a:chExt cx="255950" cy="455000"/>
          </a:xfrm>
        </p:grpSpPr>
        <p:sp>
          <p:nvSpPr>
            <p:cNvPr id="53" name="Google Shape;53;p2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88" name="Google Shape;88;p2"/>
          <p:cNvSpPr/>
          <p:nvPr/>
        </p:nvSpPr>
        <p:spPr>
          <a:xfrm rot="10800000">
            <a:off x="6391468" y="6091833"/>
            <a:ext cx="3020109" cy="2887779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57" tIns="121857" rIns="121857" bIns="121857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481058139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" name="Google Shape;90;p3"/>
          <p:cNvPicPr preferRelativeResize="0"/>
          <p:nvPr/>
        </p:nvPicPr>
        <p:blipFill>
          <a:blip r:embed="rId2">
            <a:alphaModFix amt="76000"/>
          </a:blip>
          <a:stretch>
            <a:fillRect/>
          </a:stretch>
        </p:blipFill>
        <p:spPr>
          <a:xfrm>
            <a:off x="460233" y="4344126"/>
            <a:ext cx="10878208" cy="4051033"/>
          </a:xfrm>
          <a:prstGeom prst="rect">
            <a:avLst/>
          </a:prstGeom>
          <a:noFill/>
          <a:ln>
            <a:noFill/>
          </a:ln>
        </p:spPr>
      </p:pic>
      <p:pic>
        <p:nvPicPr>
          <p:cNvPr id="91" name="Google Shape;91;p3"/>
          <p:cNvPicPr preferRelativeResize="0"/>
          <p:nvPr/>
        </p:nvPicPr>
        <p:blipFill>
          <a:blip r:embed="rId3">
            <a:alphaModFix amt="47000"/>
          </a:blip>
          <a:stretch>
            <a:fillRect/>
          </a:stretch>
        </p:blipFill>
        <p:spPr>
          <a:xfrm>
            <a:off x="2174652" y="191871"/>
            <a:ext cx="7842701" cy="6474303"/>
          </a:xfrm>
          <a:prstGeom prst="rect">
            <a:avLst/>
          </a:prstGeom>
          <a:noFill/>
          <a:ln>
            <a:noFill/>
          </a:ln>
        </p:spPr>
      </p:pic>
      <p:sp>
        <p:nvSpPr>
          <p:cNvPr id="92" name="Google Shape;92;p3"/>
          <p:cNvSpPr/>
          <p:nvPr/>
        </p:nvSpPr>
        <p:spPr>
          <a:xfrm>
            <a:off x="5838992" y="-3287032"/>
            <a:ext cx="6165365" cy="967595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57" tIns="121857" rIns="121857" bIns="121857" anchor="ctr" anchorCtr="0">
            <a:noAutofit/>
          </a:bodyPr>
          <a:lstStyle/>
          <a:p>
            <a:endParaRPr sz="1900"/>
          </a:p>
        </p:txBody>
      </p:sp>
      <p:grpSp>
        <p:nvGrpSpPr>
          <p:cNvPr id="93" name="Google Shape;93;p3"/>
          <p:cNvGrpSpPr/>
          <p:nvPr/>
        </p:nvGrpSpPr>
        <p:grpSpPr>
          <a:xfrm rot="-2700000">
            <a:off x="630861" y="3594449"/>
            <a:ext cx="1792465" cy="3292904"/>
            <a:chOff x="272875" y="1419395"/>
            <a:chExt cx="255950" cy="563168"/>
          </a:xfrm>
        </p:grpSpPr>
        <p:sp>
          <p:nvSpPr>
            <p:cNvPr id="94" name="Google Shape;94;p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6" name="Google Shape;96;p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7" name="Google Shape;97;p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" name="Google Shape;98;p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" name="Google Shape;99;p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" name="Google Shape;100;p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1" name="Google Shape;101;p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" name="Google Shape;102;p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" name="Google Shape;103;p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" name="Google Shape;104;p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5" name="Google Shape;105;p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" name="Google Shape;106;p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" name="Google Shape;107;p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" name="Google Shape;108;p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9" name="Google Shape;109;p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0" name="Google Shape;110;p3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" name="Google Shape;111;p3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" name="Google Shape;112;p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" name="Google Shape;113;p3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4" name="Google Shape;114;p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" name="Google Shape;117;p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8" name="Google Shape;118;p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9" name="Google Shape;119;p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" name="Google Shape;120;p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" name="Google Shape;121;p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grpSp>
        <p:nvGrpSpPr>
          <p:cNvPr id="129" name="Google Shape;129;p3"/>
          <p:cNvGrpSpPr/>
          <p:nvPr/>
        </p:nvGrpSpPr>
        <p:grpSpPr>
          <a:xfrm rot="-2700000">
            <a:off x="10702038" y="-244454"/>
            <a:ext cx="1792465" cy="2660436"/>
            <a:chOff x="272875" y="1527563"/>
            <a:chExt cx="255950" cy="455000"/>
          </a:xfrm>
        </p:grpSpPr>
        <p:sp>
          <p:nvSpPr>
            <p:cNvPr id="130" name="Google Shape;130;p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" name="Google Shape;134;p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5" name="Google Shape;135;p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" name="Google Shape;137;p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" name="Google Shape;141;p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" name="Google Shape;142;p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" name="Google Shape;143;p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4" name="Google Shape;144;p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5" name="Google Shape;145;p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" name="Google Shape;146;p3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" name="Google Shape;147;p3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" name="Google Shape;148;p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9" name="Google Shape;149;p3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" name="Google Shape;150;p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" name="Google Shape;151;p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" name="Google Shape;152;p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3" name="Google Shape;153;p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4" name="Google Shape;154;p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" name="Google Shape;155;p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" name="Google Shape;156;p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8" name="Google Shape;158;p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" name="Google Shape;159;p3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" name="Google Shape;160;p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" name="Google Shape;161;p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2" name="Google Shape;162;p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" name="Google Shape;163;p3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" name="Google Shape;164;p3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65" name="Google Shape;165;p3"/>
          <p:cNvSpPr txBox="1">
            <a:spLocks noGrp="1"/>
          </p:cNvSpPr>
          <p:nvPr>
            <p:ph type="subTitle" idx="1"/>
          </p:nvPr>
        </p:nvSpPr>
        <p:spPr>
          <a:xfrm>
            <a:off x="3528000" y="4152183"/>
            <a:ext cx="5136000" cy="11496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" name="Google Shape;166;p3"/>
          <p:cNvSpPr txBox="1">
            <a:spLocks noGrp="1"/>
          </p:cNvSpPr>
          <p:nvPr>
            <p:ph type="ctrTitle"/>
          </p:nvPr>
        </p:nvSpPr>
        <p:spPr>
          <a:xfrm>
            <a:off x="3528000" y="3458981"/>
            <a:ext cx="5136000" cy="10572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>
                <a:solidFill>
                  <a:srgbClr val="1C4587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9pPr>
          </a:lstStyle>
          <a:p>
            <a:endParaRPr/>
          </a:p>
        </p:txBody>
      </p:sp>
      <p:sp>
        <p:nvSpPr>
          <p:cNvPr id="167" name="Google Shape;167;p3"/>
          <p:cNvSpPr txBox="1">
            <a:spLocks noGrp="1"/>
          </p:cNvSpPr>
          <p:nvPr>
            <p:ph type="title" idx="2" hasCustomPrompt="1"/>
          </p:nvPr>
        </p:nvSpPr>
        <p:spPr>
          <a:xfrm>
            <a:off x="3528000" y="1192233"/>
            <a:ext cx="5136000" cy="2709200"/>
          </a:xfrm>
          <a:prstGeom prst="rect">
            <a:avLst/>
          </a:prstGeom>
          <a:noFill/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20000">
                <a:solidFill>
                  <a:srgbClr val="1C4587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825047399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" name="Google Shape;169;p4"/>
          <p:cNvSpPr txBox="1">
            <a:spLocks noGrp="1"/>
          </p:cNvSpPr>
          <p:nvPr>
            <p:ph type="body" idx="1"/>
          </p:nvPr>
        </p:nvSpPr>
        <p:spPr>
          <a:xfrm>
            <a:off x="960000" y="1407800"/>
            <a:ext cx="10272000" cy="4684000"/>
          </a:xfrm>
          <a:prstGeom prst="rect">
            <a:avLst/>
          </a:prstGeom>
        </p:spPr>
        <p:txBody>
          <a:bodyPr spcFirstLastPara="1" wrap="square" lIns="121857" tIns="121857" rIns="121857" bIns="121857" anchor="t" anchorCtr="0">
            <a:noAutofit/>
          </a:bodyPr>
          <a:lstStyle>
            <a:lvl1pPr marL="609347" lvl="0" indent="-42316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●"/>
              <a:defRPr sz="1600">
                <a:solidFill>
                  <a:srgbClr val="434343"/>
                </a:solidFill>
              </a:defRPr>
            </a:lvl1pPr>
            <a:lvl2pPr marL="1218720" lvl="1" indent="-42316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828074" lvl="2" indent="-42316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2437438" lvl="3" indent="-42316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3046784" lvl="4" indent="-42316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3656131" lvl="5" indent="-42316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4265493" lvl="6" indent="-42316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4874849" lvl="7" indent="-42316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5484222" lvl="8" indent="-42316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pic>
        <p:nvPicPr>
          <p:cNvPr id="170" name="Google Shape;170;p4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1326165" flipH="1">
            <a:off x="10211727" y="-1454989"/>
            <a:ext cx="4396519" cy="3035512"/>
          </a:xfrm>
          <a:prstGeom prst="rect">
            <a:avLst/>
          </a:prstGeom>
          <a:noFill/>
          <a:ln>
            <a:noFill/>
          </a:ln>
        </p:spPr>
      </p:pic>
      <p:pic>
        <p:nvPicPr>
          <p:cNvPr id="171" name="Google Shape;171;p4"/>
          <p:cNvPicPr preferRelativeResize="0"/>
          <p:nvPr/>
        </p:nvPicPr>
        <p:blipFill>
          <a:blip r:embed="rId3">
            <a:alphaModFix amt="67000"/>
          </a:blip>
          <a:stretch>
            <a:fillRect/>
          </a:stretch>
        </p:blipFill>
        <p:spPr>
          <a:xfrm rot="5400000" flipH="1">
            <a:off x="9488040" y="-687000"/>
            <a:ext cx="3859833" cy="3457768"/>
          </a:xfrm>
          <a:prstGeom prst="rect">
            <a:avLst/>
          </a:prstGeom>
          <a:noFill/>
          <a:ln>
            <a:noFill/>
          </a:ln>
        </p:spPr>
      </p:pic>
      <p:pic>
        <p:nvPicPr>
          <p:cNvPr id="172" name="Google Shape;172;p4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547182" flipH="1">
            <a:off x="-2612857" y="3217380"/>
            <a:ext cx="4396521" cy="3035509"/>
          </a:xfrm>
          <a:prstGeom prst="rect">
            <a:avLst/>
          </a:prstGeom>
          <a:noFill/>
          <a:ln>
            <a:noFill/>
          </a:ln>
        </p:spPr>
      </p:pic>
      <p:pic>
        <p:nvPicPr>
          <p:cNvPr id="173" name="Google Shape;173;p4"/>
          <p:cNvPicPr preferRelativeResize="0"/>
          <p:nvPr/>
        </p:nvPicPr>
        <p:blipFill>
          <a:blip r:embed="rId4">
            <a:alphaModFix amt="82000"/>
          </a:blip>
          <a:stretch>
            <a:fillRect/>
          </a:stretch>
        </p:blipFill>
        <p:spPr>
          <a:xfrm rot="7617396">
            <a:off x="9542103" y="4567000"/>
            <a:ext cx="4843832" cy="399870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4" name="Google Shape;174;p4"/>
          <p:cNvGrpSpPr/>
          <p:nvPr/>
        </p:nvGrpSpPr>
        <p:grpSpPr>
          <a:xfrm>
            <a:off x="-832492" y="2199445"/>
            <a:ext cx="1792503" cy="2660416"/>
            <a:chOff x="272875" y="1527563"/>
            <a:chExt cx="255950" cy="455000"/>
          </a:xfrm>
        </p:grpSpPr>
        <p:sp>
          <p:nvSpPr>
            <p:cNvPr id="175" name="Google Shape;175;p4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3" name="Google Shape;183;p4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4" name="Google Shape;184;p4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" name="Google Shape;185;p4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" name="Google Shape;186;p4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" name="Google Shape;187;p4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" name="Google Shape;188;p4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" name="Google Shape;189;p4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" name="Google Shape;198;p4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9" name="Google Shape;199;p4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" name="Google Shape;200;p4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" name="Google Shape;201;p4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" name="Google Shape;202;p4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3" name="Google Shape;203;p4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" name="Google Shape;204;p4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" name="Google Shape;205;p4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" name="Google Shape;206;p4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7" name="Google Shape;207;p4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" name="Google Shape;208;p4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" name="Google Shape;209;p4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210" name="Google Shape;210;p4"/>
          <p:cNvSpPr/>
          <p:nvPr/>
        </p:nvSpPr>
        <p:spPr>
          <a:xfrm rot="2491995">
            <a:off x="10749151" y="5193893"/>
            <a:ext cx="3020148" cy="2887816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57" tIns="121857" rIns="121857" bIns="121857" anchor="ctr" anchorCtr="0">
            <a:noAutofit/>
          </a:bodyPr>
          <a:lstStyle/>
          <a:p>
            <a:endParaRPr sz="1900"/>
          </a:p>
        </p:txBody>
      </p:sp>
      <p:sp>
        <p:nvSpPr>
          <p:cNvPr id="211" name="Google Shape;211;p4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36446670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" name="Google Shape;213;p5"/>
          <p:cNvSpPr txBox="1">
            <a:spLocks noGrp="1"/>
          </p:cNvSpPr>
          <p:nvPr>
            <p:ph type="subTitle" idx="1"/>
          </p:nvPr>
        </p:nvSpPr>
        <p:spPr>
          <a:xfrm>
            <a:off x="2592449" y="4224457"/>
            <a:ext cx="2043200" cy="638800"/>
          </a:xfrm>
          <a:prstGeom prst="rect">
            <a:avLst/>
          </a:prstGeom>
        </p:spPr>
        <p:txBody>
          <a:bodyPr spcFirstLastPara="1" wrap="square" lIns="121857" tIns="121857" rIns="121857" bIns="121857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>
            <a:endParaRPr/>
          </a:p>
        </p:txBody>
      </p:sp>
      <p:sp>
        <p:nvSpPr>
          <p:cNvPr id="214" name="Google Shape;214;p5"/>
          <p:cNvSpPr txBox="1">
            <a:spLocks noGrp="1"/>
          </p:cNvSpPr>
          <p:nvPr>
            <p:ph type="subTitle" idx="2"/>
          </p:nvPr>
        </p:nvSpPr>
        <p:spPr>
          <a:xfrm>
            <a:off x="1842251" y="4745777"/>
            <a:ext cx="3543600" cy="13512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215" name="Google Shape;215;p5"/>
          <p:cNvSpPr txBox="1">
            <a:spLocks noGrp="1"/>
          </p:cNvSpPr>
          <p:nvPr>
            <p:ph type="subTitle" idx="3"/>
          </p:nvPr>
        </p:nvSpPr>
        <p:spPr>
          <a:xfrm flipH="1">
            <a:off x="7556353" y="4224457"/>
            <a:ext cx="2043200" cy="638800"/>
          </a:xfrm>
          <a:prstGeom prst="rect">
            <a:avLst/>
          </a:prstGeom>
        </p:spPr>
        <p:txBody>
          <a:bodyPr spcFirstLastPara="1" wrap="square" lIns="121857" tIns="121857" rIns="121857" bIns="121857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>
            <a:endParaRPr/>
          </a:p>
        </p:txBody>
      </p:sp>
      <p:sp>
        <p:nvSpPr>
          <p:cNvPr id="216" name="Google Shape;216;p5"/>
          <p:cNvSpPr txBox="1">
            <a:spLocks noGrp="1"/>
          </p:cNvSpPr>
          <p:nvPr>
            <p:ph type="subTitle" idx="4"/>
          </p:nvPr>
        </p:nvSpPr>
        <p:spPr>
          <a:xfrm flipH="1">
            <a:off x="6806151" y="4745777"/>
            <a:ext cx="3543600" cy="13512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pic>
        <p:nvPicPr>
          <p:cNvPr id="217" name="Google Shape;217;p5"/>
          <p:cNvPicPr preferRelativeResize="0"/>
          <p:nvPr/>
        </p:nvPicPr>
        <p:blipFill>
          <a:blip r:embed="rId2">
            <a:alphaModFix amt="47000"/>
          </a:blip>
          <a:stretch>
            <a:fillRect/>
          </a:stretch>
        </p:blipFill>
        <p:spPr>
          <a:xfrm rot="4139108">
            <a:off x="-2289085" y="5267669"/>
            <a:ext cx="3986537" cy="329096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18" name="Google Shape;218;p5"/>
          <p:cNvGrpSpPr/>
          <p:nvPr/>
        </p:nvGrpSpPr>
        <p:grpSpPr>
          <a:xfrm rot="-987768">
            <a:off x="-552708" y="4306845"/>
            <a:ext cx="1792479" cy="2660411"/>
            <a:chOff x="272875" y="1527563"/>
            <a:chExt cx="255950" cy="455000"/>
          </a:xfrm>
        </p:grpSpPr>
        <p:sp>
          <p:nvSpPr>
            <p:cNvPr id="219" name="Google Shape;219;p5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0" name="Google Shape;220;p5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1" name="Google Shape;221;p5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2" name="Google Shape;222;p5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3" name="Google Shape;223;p5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4" name="Google Shape;224;p5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5" name="Google Shape;225;p5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6" name="Google Shape;226;p5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7" name="Google Shape;227;p5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8" name="Google Shape;228;p5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9" name="Google Shape;229;p5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0" name="Google Shape;230;p5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1" name="Google Shape;231;p5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2" name="Google Shape;232;p5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3" name="Google Shape;233;p5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4" name="Google Shape;234;p5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5" name="Google Shape;235;p5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6" name="Google Shape;236;p5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7" name="Google Shape;237;p5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8" name="Google Shape;238;p5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9" name="Google Shape;239;p5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0" name="Google Shape;240;p5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1" name="Google Shape;241;p5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2" name="Google Shape;242;p5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3" name="Google Shape;243;p5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4" name="Google Shape;244;p5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5" name="Google Shape;245;p5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6" name="Google Shape;246;p5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7" name="Google Shape;247;p5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8" name="Google Shape;248;p5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9" name="Google Shape;249;p5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50" name="Google Shape;250;p5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51" name="Google Shape;251;p5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52" name="Google Shape;252;p5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53" name="Google Shape;253;p5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254" name="Google Shape;254;p5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197527" flipH="1">
            <a:off x="11006227" y="5184253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255" name="Google Shape;255;p5"/>
          <p:cNvPicPr preferRelativeResize="0"/>
          <p:nvPr/>
        </p:nvPicPr>
        <p:blipFill>
          <a:blip r:embed="rId4">
            <a:alphaModFix amt="58000"/>
          </a:blip>
          <a:stretch>
            <a:fillRect/>
          </a:stretch>
        </p:blipFill>
        <p:spPr>
          <a:xfrm rot="-9314708">
            <a:off x="-2020675" y="-1699200"/>
            <a:ext cx="2382907" cy="5716487"/>
          </a:xfrm>
          <a:prstGeom prst="rect">
            <a:avLst/>
          </a:prstGeom>
          <a:noFill/>
          <a:ln>
            <a:noFill/>
          </a:ln>
        </p:spPr>
      </p:pic>
      <p:pic>
        <p:nvPicPr>
          <p:cNvPr id="256" name="Google Shape;256;p5"/>
          <p:cNvPicPr preferRelativeResize="0"/>
          <p:nvPr/>
        </p:nvPicPr>
        <p:blipFill>
          <a:blip r:embed="rId5">
            <a:alphaModFix amt="76000"/>
          </a:blip>
          <a:stretch>
            <a:fillRect/>
          </a:stretch>
        </p:blipFill>
        <p:spPr>
          <a:xfrm rot="394092">
            <a:off x="2876832" y="-1812208"/>
            <a:ext cx="7062136" cy="2629917"/>
          </a:xfrm>
          <a:prstGeom prst="rect">
            <a:avLst/>
          </a:prstGeom>
          <a:noFill/>
          <a:ln>
            <a:noFill/>
          </a:ln>
        </p:spPr>
      </p:pic>
      <p:pic>
        <p:nvPicPr>
          <p:cNvPr id="257" name="Google Shape;257;p5"/>
          <p:cNvPicPr preferRelativeResize="0"/>
          <p:nvPr/>
        </p:nvPicPr>
        <p:blipFill>
          <a:blip r:embed="rId6">
            <a:alphaModFix amt="62000"/>
          </a:blip>
          <a:stretch>
            <a:fillRect/>
          </a:stretch>
        </p:blipFill>
        <p:spPr>
          <a:xfrm rot="6551349" flipH="1">
            <a:off x="9991857" y="-1008873"/>
            <a:ext cx="3859827" cy="345776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58" name="Google Shape;258;p5"/>
          <p:cNvGrpSpPr/>
          <p:nvPr/>
        </p:nvGrpSpPr>
        <p:grpSpPr>
          <a:xfrm rot="8100046">
            <a:off x="10896912" y="-610201"/>
            <a:ext cx="1792489" cy="2660436"/>
            <a:chOff x="272875" y="1527563"/>
            <a:chExt cx="255950" cy="455000"/>
          </a:xfrm>
        </p:grpSpPr>
        <p:sp>
          <p:nvSpPr>
            <p:cNvPr id="259" name="Google Shape;259;p5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0" name="Google Shape;260;p5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1" name="Google Shape;261;p5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2" name="Google Shape;262;p5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3" name="Google Shape;263;p5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4" name="Google Shape;264;p5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5" name="Google Shape;265;p5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6" name="Google Shape;266;p5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8" name="Google Shape;268;p5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9" name="Google Shape;269;p5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1" name="Google Shape;271;p5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2" name="Google Shape;272;p5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3" name="Google Shape;273;p5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4" name="Google Shape;274;p5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5" name="Google Shape;275;p5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6" name="Google Shape;276;p5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7" name="Google Shape;277;p5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8" name="Google Shape;278;p5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9" name="Google Shape;279;p5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0" name="Google Shape;280;p5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2" name="Google Shape;282;p5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3" name="Google Shape;283;p5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9" name="Google Shape;289;p5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90" name="Google Shape;290;p5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294" name="Google Shape;294;p5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295" name="Google Shape;295;p5"/>
          <p:cNvSpPr/>
          <p:nvPr/>
        </p:nvSpPr>
        <p:spPr>
          <a:xfrm rot="-6477098" flipH="1">
            <a:off x="-5284980" y="-4698794"/>
            <a:ext cx="6165239" cy="9675923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57" tIns="121857" rIns="121857" bIns="121857" anchor="ctr" anchorCtr="0">
            <a:noAutofit/>
          </a:bodyPr>
          <a:lstStyle/>
          <a:p>
            <a:endParaRPr sz="1900"/>
          </a:p>
        </p:txBody>
      </p:sp>
      <p:sp>
        <p:nvSpPr>
          <p:cNvPr id="296" name="Google Shape;296;p5"/>
          <p:cNvSpPr/>
          <p:nvPr/>
        </p:nvSpPr>
        <p:spPr>
          <a:xfrm rot="-7689947">
            <a:off x="10763121" y="6130723"/>
            <a:ext cx="3019985" cy="2887660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3C8DA0"/>
          </a:solidFill>
          <a:ln>
            <a:noFill/>
          </a:ln>
        </p:spPr>
        <p:txBody>
          <a:bodyPr spcFirstLastPara="1" wrap="square" lIns="121857" tIns="121857" rIns="121857" bIns="121857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3767453062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8" name="Google Shape;298;p6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1326164" flipH="1">
            <a:off x="3947816" y="1815407"/>
            <a:ext cx="4296405" cy="2966396"/>
          </a:xfrm>
          <a:prstGeom prst="rect">
            <a:avLst/>
          </a:prstGeom>
          <a:noFill/>
          <a:ln>
            <a:noFill/>
          </a:ln>
        </p:spPr>
      </p:pic>
      <p:pic>
        <p:nvPicPr>
          <p:cNvPr id="299" name="Google Shape;299;p6"/>
          <p:cNvPicPr preferRelativeResize="0"/>
          <p:nvPr/>
        </p:nvPicPr>
        <p:blipFill>
          <a:blip r:embed="rId3">
            <a:alphaModFix amt="47000"/>
          </a:blip>
          <a:stretch>
            <a:fillRect/>
          </a:stretch>
        </p:blipFill>
        <p:spPr>
          <a:xfrm rot="1331770">
            <a:off x="-2637019" y="5095932"/>
            <a:ext cx="3986536" cy="329096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00" name="Google Shape;300;p6"/>
          <p:cNvGrpSpPr/>
          <p:nvPr/>
        </p:nvGrpSpPr>
        <p:grpSpPr>
          <a:xfrm rot="-987768">
            <a:off x="-978524" y="5167513"/>
            <a:ext cx="1792479" cy="2660411"/>
            <a:chOff x="272875" y="1527563"/>
            <a:chExt cx="255950" cy="455000"/>
          </a:xfrm>
        </p:grpSpPr>
        <p:sp>
          <p:nvSpPr>
            <p:cNvPr id="301" name="Google Shape;301;p6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2" name="Google Shape;302;p6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3" name="Google Shape;303;p6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4" name="Google Shape;304;p6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5" name="Google Shape;305;p6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6" name="Google Shape;306;p6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7" name="Google Shape;307;p6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8" name="Google Shape;308;p6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9" name="Google Shape;309;p6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0" name="Google Shape;310;p6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1" name="Google Shape;311;p6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2" name="Google Shape;312;p6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3" name="Google Shape;313;p6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4" name="Google Shape;314;p6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5" name="Google Shape;315;p6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6" name="Google Shape;316;p6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7" name="Google Shape;317;p6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8" name="Google Shape;318;p6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9" name="Google Shape;319;p6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0" name="Google Shape;320;p6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1" name="Google Shape;321;p6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2" name="Google Shape;322;p6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3" name="Google Shape;323;p6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4" name="Google Shape;324;p6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5" name="Google Shape;325;p6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6" name="Google Shape;326;p6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7" name="Google Shape;327;p6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8" name="Google Shape;328;p6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9" name="Google Shape;329;p6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30" name="Google Shape;330;p6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336" name="Google Shape;336;p6"/>
          <p:cNvPicPr preferRelativeResize="0"/>
          <p:nvPr/>
        </p:nvPicPr>
        <p:blipFill>
          <a:blip r:embed="rId4">
            <a:alphaModFix amt="74000"/>
          </a:blip>
          <a:stretch>
            <a:fillRect/>
          </a:stretch>
        </p:blipFill>
        <p:spPr>
          <a:xfrm flipH="1">
            <a:off x="10412593" y="5519573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337" name="Google Shape;337;p6"/>
          <p:cNvPicPr preferRelativeResize="0"/>
          <p:nvPr/>
        </p:nvPicPr>
        <p:blipFill>
          <a:blip r:embed="rId5">
            <a:alphaModFix amt="62000"/>
          </a:blip>
          <a:stretch>
            <a:fillRect/>
          </a:stretch>
        </p:blipFill>
        <p:spPr>
          <a:xfrm rot="9368145" flipH="1">
            <a:off x="-2012207" y="-1661341"/>
            <a:ext cx="3859827" cy="345776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38" name="Google Shape;338;p6"/>
          <p:cNvGrpSpPr/>
          <p:nvPr/>
        </p:nvGrpSpPr>
        <p:grpSpPr>
          <a:xfrm rot="5400065">
            <a:off x="11556203" y="-1506452"/>
            <a:ext cx="1792503" cy="2660416"/>
            <a:chOff x="272875" y="1527563"/>
            <a:chExt cx="255950" cy="455000"/>
          </a:xfrm>
        </p:grpSpPr>
        <p:sp>
          <p:nvSpPr>
            <p:cNvPr id="339" name="Google Shape;339;p6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1" name="Google Shape;351;p6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2" name="Google Shape;352;p6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3" name="Google Shape;353;p6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4" name="Google Shape;354;p6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5" name="Google Shape;355;p6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6" name="Google Shape;356;p6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7" name="Google Shape;357;p6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8" name="Google Shape;358;p6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9" name="Google Shape;359;p6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0" name="Google Shape;360;p6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1" name="Google Shape;361;p6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2" name="Google Shape;362;p6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3" name="Google Shape;363;p6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4" name="Google Shape;364;p6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5" name="Google Shape;365;p6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6" name="Google Shape;366;p6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7" name="Google Shape;367;p6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8" name="Google Shape;368;p6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9" name="Google Shape;369;p6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70" name="Google Shape;370;p6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71" name="Google Shape;371;p6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72" name="Google Shape;372;p6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73" name="Google Shape;373;p6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374" name="Google Shape;374;p6"/>
          <p:cNvSpPr txBox="1">
            <a:spLocks noGrp="1"/>
          </p:cNvSpPr>
          <p:nvPr>
            <p:ph type="title"/>
          </p:nvPr>
        </p:nvSpPr>
        <p:spPr>
          <a:xfrm>
            <a:off x="4755363" y="2303867"/>
            <a:ext cx="2705200" cy="22860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pic>
        <p:nvPicPr>
          <p:cNvPr id="375" name="Google Shape;375;p6"/>
          <p:cNvPicPr preferRelativeResize="0"/>
          <p:nvPr/>
        </p:nvPicPr>
        <p:blipFill>
          <a:blip r:embed="rId3">
            <a:alphaModFix amt="47000"/>
          </a:blip>
          <a:stretch>
            <a:fillRect/>
          </a:stretch>
        </p:blipFill>
        <p:spPr>
          <a:xfrm rot="-10643014">
            <a:off x="10591249" y="-2012413"/>
            <a:ext cx="3986537" cy="3290969"/>
          </a:xfrm>
          <a:prstGeom prst="rect">
            <a:avLst/>
          </a:prstGeom>
          <a:noFill/>
          <a:ln>
            <a:noFill/>
          </a:ln>
        </p:spPr>
      </p:pic>
      <p:sp>
        <p:nvSpPr>
          <p:cNvPr id="376" name="Google Shape;376;p6"/>
          <p:cNvSpPr/>
          <p:nvPr/>
        </p:nvSpPr>
        <p:spPr>
          <a:xfrm rot="-7373435">
            <a:off x="4586014" y="6700027"/>
            <a:ext cx="3020007" cy="2887680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57" tIns="121857" rIns="121857" bIns="121857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670423696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" name="Google Shape;378;p7"/>
          <p:cNvSpPr txBox="1">
            <a:spLocks noGrp="1"/>
          </p:cNvSpPr>
          <p:nvPr>
            <p:ph type="subTitle" idx="1"/>
          </p:nvPr>
        </p:nvSpPr>
        <p:spPr>
          <a:xfrm>
            <a:off x="960000" y="1967600"/>
            <a:ext cx="10272000" cy="35436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79" name="Google Shape;379;p7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pic>
        <p:nvPicPr>
          <p:cNvPr id="380" name="Google Shape;380;p7"/>
          <p:cNvPicPr preferRelativeResize="0"/>
          <p:nvPr/>
        </p:nvPicPr>
        <p:blipFill>
          <a:blip r:embed="rId2">
            <a:alphaModFix amt="47000"/>
          </a:blip>
          <a:stretch>
            <a:fillRect/>
          </a:stretch>
        </p:blipFill>
        <p:spPr>
          <a:xfrm rot="4139108">
            <a:off x="-2289085" y="5267669"/>
            <a:ext cx="3986537" cy="329096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81" name="Google Shape;381;p7"/>
          <p:cNvGrpSpPr/>
          <p:nvPr/>
        </p:nvGrpSpPr>
        <p:grpSpPr>
          <a:xfrm rot="-987768">
            <a:off x="-552708" y="4306845"/>
            <a:ext cx="1792479" cy="2660411"/>
            <a:chOff x="272875" y="1527563"/>
            <a:chExt cx="255950" cy="455000"/>
          </a:xfrm>
        </p:grpSpPr>
        <p:sp>
          <p:nvSpPr>
            <p:cNvPr id="382" name="Google Shape;382;p7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3" name="Google Shape;383;p7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4" name="Google Shape;384;p7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5" name="Google Shape;385;p7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6" name="Google Shape;386;p7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7" name="Google Shape;387;p7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8" name="Google Shape;388;p7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9" name="Google Shape;389;p7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0" name="Google Shape;390;p7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1" name="Google Shape;391;p7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2" name="Google Shape;392;p7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3" name="Google Shape;393;p7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4" name="Google Shape;394;p7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5" name="Google Shape;395;p7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6" name="Google Shape;396;p7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7" name="Google Shape;397;p7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8" name="Google Shape;398;p7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9" name="Google Shape;399;p7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0" name="Google Shape;400;p7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1" name="Google Shape;401;p7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2" name="Google Shape;402;p7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3" name="Google Shape;403;p7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4" name="Google Shape;404;p7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5" name="Google Shape;405;p7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6" name="Google Shape;406;p7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7" name="Google Shape;407;p7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8" name="Google Shape;408;p7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9" name="Google Shape;409;p7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0" name="Google Shape;410;p7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1" name="Google Shape;411;p7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2" name="Google Shape;412;p7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3" name="Google Shape;413;p7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4" name="Google Shape;414;p7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5" name="Google Shape;415;p7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6" name="Google Shape;416;p7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417" name="Google Shape;417;p7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197527" flipH="1">
            <a:off x="11006227" y="5184253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418" name="Google Shape;418;p7"/>
          <p:cNvPicPr preferRelativeResize="0"/>
          <p:nvPr/>
        </p:nvPicPr>
        <p:blipFill>
          <a:blip r:embed="rId4">
            <a:alphaModFix amt="58000"/>
          </a:blip>
          <a:stretch>
            <a:fillRect/>
          </a:stretch>
        </p:blipFill>
        <p:spPr>
          <a:xfrm rot="-9314708">
            <a:off x="-2020675" y="-1699200"/>
            <a:ext cx="2382907" cy="5716487"/>
          </a:xfrm>
          <a:prstGeom prst="rect">
            <a:avLst/>
          </a:prstGeom>
          <a:noFill/>
          <a:ln>
            <a:noFill/>
          </a:ln>
        </p:spPr>
      </p:pic>
      <p:pic>
        <p:nvPicPr>
          <p:cNvPr id="419" name="Google Shape;419;p7"/>
          <p:cNvPicPr preferRelativeResize="0"/>
          <p:nvPr/>
        </p:nvPicPr>
        <p:blipFill>
          <a:blip r:embed="rId5">
            <a:alphaModFix amt="76000"/>
          </a:blip>
          <a:stretch>
            <a:fillRect/>
          </a:stretch>
        </p:blipFill>
        <p:spPr>
          <a:xfrm rot="394092">
            <a:off x="2876832" y="-1812208"/>
            <a:ext cx="7062136" cy="2629917"/>
          </a:xfrm>
          <a:prstGeom prst="rect">
            <a:avLst/>
          </a:prstGeom>
          <a:noFill/>
          <a:ln>
            <a:noFill/>
          </a:ln>
        </p:spPr>
      </p:pic>
      <p:pic>
        <p:nvPicPr>
          <p:cNvPr id="420" name="Google Shape;420;p7"/>
          <p:cNvPicPr preferRelativeResize="0"/>
          <p:nvPr/>
        </p:nvPicPr>
        <p:blipFill>
          <a:blip r:embed="rId6">
            <a:alphaModFix amt="62000"/>
          </a:blip>
          <a:stretch>
            <a:fillRect/>
          </a:stretch>
        </p:blipFill>
        <p:spPr>
          <a:xfrm rot="6551349" flipH="1">
            <a:off x="9991857" y="-1008873"/>
            <a:ext cx="3859827" cy="345776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21" name="Google Shape;421;p7"/>
          <p:cNvGrpSpPr/>
          <p:nvPr/>
        </p:nvGrpSpPr>
        <p:grpSpPr>
          <a:xfrm rot="8100046">
            <a:off x="10896912" y="-610201"/>
            <a:ext cx="1792489" cy="2660436"/>
            <a:chOff x="272875" y="1527563"/>
            <a:chExt cx="255950" cy="455000"/>
          </a:xfrm>
        </p:grpSpPr>
        <p:sp>
          <p:nvSpPr>
            <p:cNvPr id="422" name="Google Shape;422;p7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3" name="Google Shape;423;p7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4" name="Google Shape;424;p7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5" name="Google Shape;425;p7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6" name="Google Shape;426;p7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7" name="Google Shape;427;p7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8" name="Google Shape;428;p7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9" name="Google Shape;429;p7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0" name="Google Shape;430;p7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1" name="Google Shape;431;p7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2" name="Google Shape;432;p7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3" name="Google Shape;433;p7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4" name="Google Shape;434;p7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5" name="Google Shape;435;p7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6" name="Google Shape;436;p7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7" name="Google Shape;437;p7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8" name="Google Shape;438;p7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9" name="Google Shape;439;p7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0" name="Google Shape;440;p7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1" name="Google Shape;441;p7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2" name="Google Shape;442;p7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3" name="Google Shape;443;p7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4" name="Google Shape;444;p7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5" name="Google Shape;445;p7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6" name="Google Shape;446;p7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7" name="Google Shape;447;p7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8" name="Google Shape;448;p7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9" name="Google Shape;449;p7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0" name="Google Shape;450;p7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1" name="Google Shape;451;p7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2" name="Google Shape;452;p7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3" name="Google Shape;453;p7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4" name="Google Shape;454;p7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5" name="Google Shape;455;p7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6" name="Google Shape;456;p7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457" name="Google Shape;457;p7"/>
          <p:cNvSpPr/>
          <p:nvPr/>
        </p:nvSpPr>
        <p:spPr>
          <a:xfrm rot="-6477098" flipH="1">
            <a:off x="-5284980" y="-4698794"/>
            <a:ext cx="6165239" cy="9675923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57" tIns="121857" rIns="121857" bIns="121857" anchor="ctr" anchorCtr="0">
            <a:noAutofit/>
          </a:bodyPr>
          <a:lstStyle/>
          <a:p>
            <a:endParaRPr sz="1900"/>
          </a:p>
        </p:txBody>
      </p:sp>
      <p:sp>
        <p:nvSpPr>
          <p:cNvPr id="458" name="Google Shape;458;p7"/>
          <p:cNvSpPr/>
          <p:nvPr/>
        </p:nvSpPr>
        <p:spPr>
          <a:xfrm rot="-7689947">
            <a:off x="10763121" y="6130723"/>
            <a:ext cx="3019985" cy="2887660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57" tIns="121857" rIns="121857" bIns="121857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4010312153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0" name="Google Shape;460;p8"/>
          <p:cNvPicPr preferRelativeResize="0"/>
          <p:nvPr/>
        </p:nvPicPr>
        <p:blipFill>
          <a:blip r:embed="rId2">
            <a:alphaModFix amt="74000"/>
          </a:blip>
          <a:stretch>
            <a:fillRect/>
          </a:stretch>
        </p:blipFill>
        <p:spPr>
          <a:xfrm rot="-10162003" flipH="1">
            <a:off x="401491" y="75521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461" name="Google Shape;461;p8"/>
          <p:cNvPicPr preferRelativeResize="0"/>
          <p:nvPr/>
        </p:nvPicPr>
        <p:blipFill>
          <a:blip r:embed="rId3">
            <a:alphaModFix amt="33000"/>
          </a:blip>
          <a:stretch>
            <a:fillRect/>
          </a:stretch>
        </p:blipFill>
        <p:spPr>
          <a:xfrm rot="10800000" flipH="1">
            <a:off x="3078824" y="5"/>
            <a:ext cx="8153165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62" name="Google Shape;462;p8"/>
          <p:cNvPicPr preferRelativeResize="0"/>
          <p:nvPr/>
        </p:nvPicPr>
        <p:blipFill>
          <a:blip r:embed="rId4">
            <a:alphaModFix amt="58000"/>
          </a:blip>
          <a:stretch>
            <a:fillRect/>
          </a:stretch>
        </p:blipFill>
        <p:spPr>
          <a:xfrm rot="-8962532">
            <a:off x="10071847" y="3136699"/>
            <a:ext cx="1950408" cy="4678872"/>
          </a:xfrm>
          <a:prstGeom prst="rect">
            <a:avLst/>
          </a:prstGeom>
          <a:noFill/>
          <a:ln>
            <a:noFill/>
          </a:ln>
        </p:spPr>
      </p:pic>
      <p:pic>
        <p:nvPicPr>
          <p:cNvPr id="463" name="Google Shape;463;p8"/>
          <p:cNvPicPr preferRelativeResize="0"/>
          <p:nvPr/>
        </p:nvPicPr>
        <p:blipFill>
          <a:blip r:embed="rId5">
            <a:alphaModFix amt="62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sp>
        <p:nvSpPr>
          <p:cNvPr id="464" name="Google Shape;464;p8"/>
          <p:cNvSpPr/>
          <p:nvPr/>
        </p:nvSpPr>
        <p:spPr>
          <a:xfrm rot="-6681487">
            <a:off x="10725850" y="3454541"/>
            <a:ext cx="3020031" cy="2887704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57" tIns="121857" rIns="121857" bIns="121857" anchor="ctr" anchorCtr="0">
            <a:noAutofit/>
          </a:bodyPr>
          <a:lstStyle/>
          <a:p>
            <a:endParaRPr sz="1900"/>
          </a:p>
        </p:txBody>
      </p:sp>
      <p:grpSp>
        <p:nvGrpSpPr>
          <p:cNvPr id="465" name="Google Shape;465;p8"/>
          <p:cNvGrpSpPr/>
          <p:nvPr/>
        </p:nvGrpSpPr>
        <p:grpSpPr>
          <a:xfrm rot="8100046">
            <a:off x="-16037" y="4600883"/>
            <a:ext cx="1792489" cy="2660436"/>
            <a:chOff x="272875" y="1527563"/>
            <a:chExt cx="255950" cy="455000"/>
          </a:xfrm>
        </p:grpSpPr>
        <p:sp>
          <p:nvSpPr>
            <p:cNvPr id="466" name="Google Shape;466;p8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67" name="Google Shape;467;p8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68" name="Google Shape;468;p8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69" name="Google Shape;469;p8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0" name="Google Shape;470;p8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1" name="Google Shape;471;p8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2" name="Google Shape;472;p8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3" name="Google Shape;473;p8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4" name="Google Shape;474;p8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5" name="Google Shape;475;p8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8" name="Google Shape;478;p8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9" name="Google Shape;479;p8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0" name="Google Shape;480;p8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1" name="Google Shape;481;p8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7" name="Google Shape;497;p8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grpSp>
        <p:nvGrpSpPr>
          <p:cNvPr id="501" name="Google Shape;501;p8"/>
          <p:cNvGrpSpPr/>
          <p:nvPr/>
        </p:nvGrpSpPr>
        <p:grpSpPr>
          <a:xfrm rot="-987768">
            <a:off x="10335777" y="-355038"/>
            <a:ext cx="1792479" cy="2660411"/>
            <a:chOff x="272875" y="1527563"/>
            <a:chExt cx="255950" cy="455000"/>
          </a:xfrm>
        </p:grpSpPr>
        <p:sp>
          <p:nvSpPr>
            <p:cNvPr id="502" name="Google Shape;502;p8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4" name="Google Shape;504;p8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5" name="Google Shape;505;p8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7" name="Google Shape;507;p8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8" name="Google Shape;508;p8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9" name="Google Shape;509;p8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0" name="Google Shape;510;p8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1" name="Google Shape;511;p8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2" name="Google Shape;512;p8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3" name="Google Shape;513;p8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4" name="Google Shape;514;p8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5" name="Google Shape;515;p8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6" name="Google Shape;516;p8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7" name="Google Shape;517;p8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8" name="Google Shape;518;p8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9" name="Google Shape;519;p8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0" name="Google Shape;520;p8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1" name="Google Shape;521;p8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2" name="Google Shape;522;p8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3" name="Google Shape;523;p8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4" name="Google Shape;524;p8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5" name="Google Shape;525;p8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6" name="Google Shape;526;p8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7" name="Google Shape;527;p8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8" name="Google Shape;528;p8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9" name="Google Shape;529;p8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30" name="Google Shape;530;p8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31" name="Google Shape;531;p8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32" name="Google Shape;532;p8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33" name="Google Shape;533;p8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34" name="Google Shape;534;p8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35" name="Google Shape;535;p8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36" name="Google Shape;536;p8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537" name="Google Shape;537;p8"/>
          <p:cNvPicPr preferRelativeResize="0"/>
          <p:nvPr/>
        </p:nvPicPr>
        <p:blipFill>
          <a:blip r:embed="rId6">
            <a:alphaModFix amt="62000"/>
          </a:blip>
          <a:stretch>
            <a:fillRect/>
          </a:stretch>
        </p:blipFill>
        <p:spPr>
          <a:xfrm rot="5400000">
            <a:off x="1405919" y="-445895"/>
            <a:ext cx="5966183" cy="6858003"/>
          </a:xfrm>
          <a:prstGeom prst="rect">
            <a:avLst/>
          </a:prstGeom>
          <a:noFill/>
          <a:ln>
            <a:noFill/>
          </a:ln>
        </p:spPr>
      </p:pic>
      <p:sp>
        <p:nvSpPr>
          <p:cNvPr id="538" name="Google Shape;538;p8"/>
          <p:cNvSpPr txBox="1">
            <a:spLocks noGrp="1"/>
          </p:cNvSpPr>
          <p:nvPr>
            <p:ph type="title"/>
          </p:nvPr>
        </p:nvSpPr>
        <p:spPr>
          <a:xfrm>
            <a:off x="1850800" y="1742800"/>
            <a:ext cx="8490400" cy="33724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8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539" name="Google Shape;539;p8"/>
          <p:cNvSpPr/>
          <p:nvPr/>
        </p:nvSpPr>
        <p:spPr>
          <a:xfrm rot="231922" flipH="1">
            <a:off x="-1585658" y="-4620776"/>
            <a:ext cx="6165251" cy="967593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57" tIns="121857" rIns="121857" bIns="121857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3745050036"/>
      </p:ext>
    </p:extLst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1" name="Google Shape;541;p9"/>
          <p:cNvSpPr txBox="1">
            <a:spLocks noGrp="1"/>
          </p:cNvSpPr>
          <p:nvPr>
            <p:ph type="subTitle" idx="1"/>
          </p:nvPr>
        </p:nvSpPr>
        <p:spPr>
          <a:xfrm flipH="1">
            <a:off x="6730533" y="3476089"/>
            <a:ext cx="4490400" cy="14176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2" name="Google Shape;542;p9"/>
          <p:cNvSpPr txBox="1">
            <a:spLocks noGrp="1"/>
          </p:cNvSpPr>
          <p:nvPr>
            <p:ph type="ctrTitle"/>
          </p:nvPr>
        </p:nvSpPr>
        <p:spPr>
          <a:xfrm flipH="1">
            <a:off x="6095867" y="2263732"/>
            <a:ext cx="5147200" cy="12456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9pPr>
          </a:lstStyle>
          <a:p>
            <a:endParaRPr/>
          </a:p>
        </p:txBody>
      </p:sp>
      <p:pic>
        <p:nvPicPr>
          <p:cNvPr id="543" name="Google Shape;543;p9"/>
          <p:cNvPicPr preferRelativeResize="0"/>
          <p:nvPr/>
        </p:nvPicPr>
        <p:blipFill>
          <a:blip r:embed="rId2">
            <a:alphaModFix amt="65000"/>
          </a:blip>
          <a:stretch>
            <a:fillRect/>
          </a:stretch>
        </p:blipFill>
        <p:spPr>
          <a:xfrm>
            <a:off x="8664000" y="4775165"/>
            <a:ext cx="4587200" cy="3786835"/>
          </a:xfrm>
          <a:prstGeom prst="rect">
            <a:avLst/>
          </a:prstGeom>
          <a:noFill/>
          <a:ln>
            <a:noFill/>
          </a:ln>
        </p:spPr>
      </p:pic>
      <p:sp>
        <p:nvSpPr>
          <p:cNvPr id="544" name="Google Shape;544;p9"/>
          <p:cNvSpPr/>
          <p:nvPr/>
        </p:nvSpPr>
        <p:spPr>
          <a:xfrm rot="-2569776">
            <a:off x="10366616" y="-1357197"/>
            <a:ext cx="3020057" cy="2887729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57" tIns="121857" rIns="121857" bIns="121857" anchor="ctr" anchorCtr="0">
            <a:noAutofit/>
          </a:bodyPr>
          <a:lstStyle/>
          <a:p>
            <a:endParaRPr sz="1900"/>
          </a:p>
        </p:txBody>
      </p:sp>
      <p:grpSp>
        <p:nvGrpSpPr>
          <p:cNvPr id="545" name="Google Shape;545;p9"/>
          <p:cNvGrpSpPr/>
          <p:nvPr/>
        </p:nvGrpSpPr>
        <p:grpSpPr>
          <a:xfrm rot="-6629356">
            <a:off x="9993724" y="4701471"/>
            <a:ext cx="1792461" cy="3292896"/>
            <a:chOff x="272875" y="1419395"/>
            <a:chExt cx="255950" cy="563168"/>
          </a:xfrm>
        </p:grpSpPr>
        <p:sp>
          <p:nvSpPr>
            <p:cNvPr id="546" name="Google Shape;546;p9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47" name="Google Shape;547;p9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48" name="Google Shape;548;p9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49" name="Google Shape;549;p9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0" name="Google Shape;550;p9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1" name="Google Shape;551;p9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2" name="Google Shape;552;p9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3" name="Google Shape;553;p9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4" name="Google Shape;554;p9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5" name="Google Shape;555;p9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6" name="Google Shape;556;p9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7" name="Google Shape;557;p9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8" name="Google Shape;558;p9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9" name="Google Shape;559;p9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0" name="Google Shape;560;p9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1" name="Google Shape;561;p9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2" name="Google Shape;562;p9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3" name="Google Shape;563;p9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4" name="Google Shape;564;p9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5" name="Google Shape;565;p9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6" name="Google Shape;566;p9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7" name="Google Shape;567;p9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8" name="Google Shape;568;p9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9" name="Google Shape;569;p9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0" name="Google Shape;570;p9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1" name="Google Shape;571;p9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2" name="Google Shape;572;p9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3" name="Google Shape;573;p9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4" name="Google Shape;574;p9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5" name="Google Shape;575;p9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6" name="Google Shape;576;p9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7" name="Google Shape;577;p9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8" name="Google Shape;578;p9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9" name="Google Shape;579;p9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80" name="Google Shape;580;p9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581" name="Google Shape;581;p9"/>
          <p:cNvPicPr preferRelativeResize="0"/>
          <p:nvPr/>
        </p:nvPicPr>
        <p:blipFill>
          <a:blip r:embed="rId3">
            <a:alphaModFix amt="82000"/>
          </a:blip>
          <a:stretch>
            <a:fillRect/>
          </a:stretch>
        </p:blipFill>
        <p:spPr>
          <a:xfrm rot="-5400005">
            <a:off x="-1461913" y="-1279335"/>
            <a:ext cx="4843833" cy="3998701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462378110"/>
      </p:ext>
    </p:extLst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" name="Google Shape;583;p10"/>
          <p:cNvSpPr txBox="1">
            <a:spLocks noGrp="1"/>
          </p:cNvSpPr>
          <p:nvPr>
            <p:ph type="title"/>
          </p:nvPr>
        </p:nvSpPr>
        <p:spPr>
          <a:xfrm>
            <a:off x="960000" y="4418733"/>
            <a:ext cx="10272000" cy="16732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4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99348743"/>
      </p:ext>
    </p:extLst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5" name="Google Shape;585;p11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8456486" flipH="1">
            <a:off x="5618442" y="2245940"/>
            <a:ext cx="4396519" cy="3035517"/>
          </a:xfrm>
          <a:prstGeom prst="rect">
            <a:avLst/>
          </a:prstGeom>
          <a:noFill/>
          <a:ln>
            <a:noFill/>
          </a:ln>
        </p:spPr>
      </p:pic>
      <p:pic>
        <p:nvPicPr>
          <p:cNvPr id="586" name="Google Shape;586;p11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2773193" y="1700143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587" name="Google Shape;587;p11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9663874">
            <a:off x="-1109284" y="282473"/>
            <a:ext cx="12770637" cy="4755752"/>
          </a:xfrm>
          <a:prstGeom prst="rect">
            <a:avLst/>
          </a:prstGeom>
          <a:noFill/>
          <a:ln>
            <a:noFill/>
          </a:ln>
        </p:spPr>
      </p:pic>
      <p:sp>
        <p:nvSpPr>
          <p:cNvPr id="588" name="Google Shape;588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2077967"/>
            <a:ext cx="8768000" cy="2014800"/>
          </a:xfrm>
          <a:prstGeom prst="rect">
            <a:avLst/>
          </a:prstGeom>
        </p:spPr>
        <p:txBody>
          <a:bodyPr spcFirstLastPara="1" wrap="square" lIns="121857" tIns="121857" rIns="121857" bIns="121857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589" name="Google Shape;589;p11"/>
          <p:cNvSpPr txBox="1">
            <a:spLocks noGrp="1"/>
          </p:cNvSpPr>
          <p:nvPr>
            <p:ph type="subTitle" idx="1"/>
          </p:nvPr>
        </p:nvSpPr>
        <p:spPr>
          <a:xfrm>
            <a:off x="1712000" y="4092833"/>
            <a:ext cx="8768000" cy="951200"/>
          </a:xfrm>
          <a:prstGeom prst="rect">
            <a:avLst/>
          </a:prstGeom>
        </p:spPr>
        <p:txBody>
          <a:bodyPr spcFirstLastPara="1" wrap="square" lIns="121857" tIns="121857" rIns="121857" bIns="121857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00"/>
            </a:lvl9pPr>
          </a:lstStyle>
          <a:p>
            <a:endParaRPr/>
          </a:p>
        </p:txBody>
      </p:sp>
      <p:pic>
        <p:nvPicPr>
          <p:cNvPr id="590" name="Google Shape;590;p11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8456486" flipH="1">
            <a:off x="9669942" y="5569476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91" name="Google Shape;591;p11"/>
          <p:cNvGrpSpPr/>
          <p:nvPr/>
        </p:nvGrpSpPr>
        <p:grpSpPr>
          <a:xfrm rot="2700046">
            <a:off x="10698005" y="5013507"/>
            <a:ext cx="1792489" cy="2660436"/>
            <a:chOff x="272875" y="1527563"/>
            <a:chExt cx="255950" cy="455000"/>
          </a:xfrm>
        </p:grpSpPr>
        <p:sp>
          <p:nvSpPr>
            <p:cNvPr id="592" name="Google Shape;592;p11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3" name="Google Shape;593;p11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4" name="Google Shape;594;p11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5" name="Google Shape;595;p11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6" name="Google Shape;596;p11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7" name="Google Shape;597;p11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8" name="Google Shape;598;p11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9" name="Google Shape;599;p11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0" name="Google Shape;600;p11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1" name="Google Shape;601;p11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2" name="Google Shape;602;p11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3" name="Google Shape;603;p11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4" name="Google Shape;604;p11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5" name="Google Shape;605;p11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6" name="Google Shape;606;p11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7" name="Google Shape;607;p11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8" name="Google Shape;608;p11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9" name="Google Shape;609;p11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0" name="Google Shape;610;p11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1" name="Google Shape;611;p11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2" name="Google Shape;612;p11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3" name="Google Shape;613;p11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4" name="Google Shape;614;p11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5" name="Google Shape;615;p11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6" name="Google Shape;616;p11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7" name="Google Shape;617;p11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8" name="Google Shape;618;p11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9" name="Google Shape;619;p11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0" name="Google Shape;620;p11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1" name="Google Shape;621;p11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2" name="Google Shape;622;p11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3" name="Google Shape;623;p11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4" name="Google Shape;624;p11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5" name="Google Shape;625;p11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6" name="Google Shape;626;p11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627" name="Google Shape;627;p11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9663874">
            <a:off x="-4472237" y="-2370304"/>
            <a:ext cx="10141073" cy="377650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28" name="Google Shape;628;p11"/>
          <p:cNvGrpSpPr/>
          <p:nvPr/>
        </p:nvGrpSpPr>
        <p:grpSpPr>
          <a:xfrm rot="-7181356">
            <a:off x="633229" y="-1949910"/>
            <a:ext cx="1792475" cy="3292860"/>
            <a:chOff x="272875" y="1419395"/>
            <a:chExt cx="255950" cy="563168"/>
          </a:xfrm>
        </p:grpSpPr>
        <p:sp>
          <p:nvSpPr>
            <p:cNvPr id="629" name="Google Shape;629;p11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0" name="Google Shape;630;p11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1" name="Google Shape;631;p11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2" name="Google Shape;632;p11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3" name="Google Shape;633;p11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4" name="Google Shape;634;p11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5" name="Google Shape;635;p11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6" name="Google Shape;636;p11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7" name="Google Shape;637;p11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8" name="Google Shape;638;p11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9" name="Google Shape;639;p11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0" name="Google Shape;640;p11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1" name="Google Shape;641;p11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2" name="Google Shape;642;p11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3" name="Google Shape;643;p11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4" name="Google Shape;644;p11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5" name="Google Shape;645;p11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6" name="Google Shape;646;p11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7" name="Google Shape;647;p11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8" name="Google Shape;648;p11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9" name="Google Shape;649;p11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0" name="Google Shape;650;p11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1" name="Google Shape;651;p11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2" name="Google Shape;652;p11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3" name="Google Shape;653;p11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4" name="Google Shape;654;p11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5" name="Google Shape;655;p11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6" name="Google Shape;656;p11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7" name="Google Shape;657;p11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8" name="Google Shape;658;p11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9" name="Google Shape;659;p11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60" name="Google Shape;660;p11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61" name="Google Shape;661;p11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62" name="Google Shape;662;p11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63" name="Google Shape;663;p11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664" name="Google Shape;664;p11"/>
          <p:cNvSpPr/>
          <p:nvPr/>
        </p:nvSpPr>
        <p:spPr>
          <a:xfrm rot="3011561">
            <a:off x="9541137" y="6472428"/>
            <a:ext cx="1794449" cy="171582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1C5F6F"/>
          </a:solidFill>
          <a:ln>
            <a:noFill/>
          </a:ln>
        </p:spPr>
        <p:txBody>
          <a:bodyPr spcFirstLastPara="1" wrap="square" lIns="121857" tIns="121857" rIns="121857" bIns="121857" anchor="ctr" anchorCtr="0">
            <a:noAutofit/>
          </a:bodyPr>
          <a:lstStyle/>
          <a:p>
            <a:endParaRPr sz="1900"/>
          </a:p>
        </p:txBody>
      </p:sp>
      <p:sp>
        <p:nvSpPr>
          <p:cNvPr id="665" name="Google Shape;665;p11"/>
          <p:cNvSpPr/>
          <p:nvPr/>
        </p:nvSpPr>
        <p:spPr>
          <a:xfrm rot="-9900083">
            <a:off x="-1656999" y="2833908"/>
            <a:ext cx="4515928" cy="708772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857" tIns="121857" rIns="121857" bIns="121857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173873287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1" name="Google Shape;541;p9"/>
          <p:cNvSpPr txBox="1">
            <a:spLocks noGrp="1"/>
          </p:cNvSpPr>
          <p:nvPr>
            <p:ph type="subTitle" idx="1"/>
          </p:nvPr>
        </p:nvSpPr>
        <p:spPr>
          <a:xfrm flipH="1">
            <a:off x="6730533" y="3476089"/>
            <a:ext cx="4490400" cy="14176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2" name="Google Shape;542;p9"/>
          <p:cNvSpPr txBox="1">
            <a:spLocks noGrp="1"/>
          </p:cNvSpPr>
          <p:nvPr>
            <p:ph type="ctrTitle"/>
          </p:nvPr>
        </p:nvSpPr>
        <p:spPr>
          <a:xfrm flipH="1">
            <a:off x="6095867" y="2263732"/>
            <a:ext cx="5147200" cy="12456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9pPr>
          </a:lstStyle>
          <a:p>
            <a:endParaRPr/>
          </a:p>
        </p:txBody>
      </p:sp>
      <p:pic>
        <p:nvPicPr>
          <p:cNvPr id="543" name="Google Shape;543;p9"/>
          <p:cNvPicPr preferRelativeResize="0"/>
          <p:nvPr/>
        </p:nvPicPr>
        <p:blipFill>
          <a:blip r:embed="rId2">
            <a:alphaModFix amt="65000"/>
          </a:blip>
          <a:stretch>
            <a:fillRect/>
          </a:stretch>
        </p:blipFill>
        <p:spPr>
          <a:xfrm>
            <a:off x="8664000" y="4775165"/>
            <a:ext cx="4587200" cy="3786835"/>
          </a:xfrm>
          <a:prstGeom prst="rect">
            <a:avLst/>
          </a:prstGeom>
          <a:noFill/>
          <a:ln>
            <a:noFill/>
          </a:ln>
        </p:spPr>
      </p:pic>
      <p:sp>
        <p:nvSpPr>
          <p:cNvPr id="544" name="Google Shape;544;p9"/>
          <p:cNvSpPr/>
          <p:nvPr/>
        </p:nvSpPr>
        <p:spPr>
          <a:xfrm rot="-2569776">
            <a:off x="10366644" y="-1357197"/>
            <a:ext cx="3020057" cy="2887729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01" tIns="121801" rIns="121801" bIns="121801" anchor="ctr" anchorCtr="0">
            <a:noAutofit/>
          </a:bodyPr>
          <a:lstStyle/>
          <a:p>
            <a:endParaRPr sz="1900"/>
          </a:p>
        </p:txBody>
      </p:sp>
      <p:grpSp>
        <p:nvGrpSpPr>
          <p:cNvPr id="545" name="Google Shape;545;p9"/>
          <p:cNvGrpSpPr/>
          <p:nvPr/>
        </p:nvGrpSpPr>
        <p:grpSpPr>
          <a:xfrm rot="-6629356">
            <a:off x="9993724" y="4701471"/>
            <a:ext cx="1792461" cy="3292896"/>
            <a:chOff x="272875" y="1419395"/>
            <a:chExt cx="255950" cy="563168"/>
          </a:xfrm>
        </p:grpSpPr>
        <p:sp>
          <p:nvSpPr>
            <p:cNvPr id="546" name="Google Shape;546;p9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47" name="Google Shape;547;p9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48" name="Google Shape;548;p9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49" name="Google Shape;549;p9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0" name="Google Shape;550;p9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1" name="Google Shape;551;p9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2" name="Google Shape;552;p9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3" name="Google Shape;553;p9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4" name="Google Shape;554;p9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5" name="Google Shape;555;p9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6" name="Google Shape;556;p9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7" name="Google Shape;557;p9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8" name="Google Shape;558;p9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9" name="Google Shape;559;p9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0" name="Google Shape;560;p9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1" name="Google Shape;561;p9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2" name="Google Shape;562;p9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3" name="Google Shape;563;p9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4" name="Google Shape;564;p9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5" name="Google Shape;565;p9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6" name="Google Shape;566;p9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7" name="Google Shape;567;p9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8" name="Google Shape;568;p9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9" name="Google Shape;569;p9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0" name="Google Shape;570;p9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1" name="Google Shape;571;p9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2" name="Google Shape;572;p9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3" name="Google Shape;573;p9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4" name="Google Shape;574;p9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5" name="Google Shape;575;p9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6" name="Google Shape;576;p9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7" name="Google Shape;577;p9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8" name="Google Shape;578;p9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9" name="Google Shape;579;p9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80" name="Google Shape;580;p9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581" name="Google Shape;581;p9"/>
          <p:cNvPicPr preferRelativeResize="0"/>
          <p:nvPr/>
        </p:nvPicPr>
        <p:blipFill>
          <a:blip r:embed="rId3">
            <a:alphaModFix amt="82000"/>
          </a:blip>
          <a:stretch>
            <a:fillRect/>
          </a:stretch>
        </p:blipFill>
        <p:spPr>
          <a:xfrm rot="-5400005">
            <a:off x="-1461913" y="-1279335"/>
            <a:ext cx="4843833" cy="3998701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282801677"/>
      </p:ext>
    </p:extLst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66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99032598"/>
      </p:ext>
    </p:extLst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8" name="Google Shape;668;p13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1538275" flipH="1">
            <a:off x="-1655945" y="-1313385"/>
            <a:ext cx="4396520" cy="3035513"/>
          </a:xfrm>
          <a:prstGeom prst="rect">
            <a:avLst/>
          </a:prstGeom>
          <a:noFill/>
          <a:ln>
            <a:noFill/>
          </a:ln>
        </p:spPr>
      </p:pic>
      <p:sp>
        <p:nvSpPr>
          <p:cNvPr id="669" name="Google Shape;669;p13"/>
          <p:cNvSpPr/>
          <p:nvPr/>
        </p:nvSpPr>
        <p:spPr>
          <a:xfrm rot="3011561">
            <a:off x="11299770" y="5773601"/>
            <a:ext cx="1794449" cy="171582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57" tIns="121857" rIns="121857" bIns="121857" anchor="ctr" anchorCtr="0">
            <a:noAutofit/>
          </a:bodyPr>
          <a:lstStyle/>
          <a:p>
            <a:endParaRPr sz="1900"/>
          </a:p>
        </p:txBody>
      </p:sp>
      <p:grpSp>
        <p:nvGrpSpPr>
          <p:cNvPr id="670" name="Google Shape;670;p13"/>
          <p:cNvGrpSpPr/>
          <p:nvPr/>
        </p:nvGrpSpPr>
        <p:grpSpPr>
          <a:xfrm rot="3559955">
            <a:off x="-56016" y="-841790"/>
            <a:ext cx="1792464" cy="2660443"/>
            <a:chOff x="272875" y="1527563"/>
            <a:chExt cx="255950" cy="455000"/>
          </a:xfrm>
        </p:grpSpPr>
        <p:sp>
          <p:nvSpPr>
            <p:cNvPr id="671" name="Google Shape;671;p1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2" name="Google Shape;672;p1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3" name="Google Shape;673;p1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4" name="Google Shape;674;p1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5" name="Google Shape;675;p1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6" name="Google Shape;676;p1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7" name="Google Shape;677;p1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8" name="Google Shape;678;p1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9" name="Google Shape;679;p1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0" name="Google Shape;680;p1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1" name="Google Shape;681;p1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2" name="Google Shape;682;p1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3" name="Google Shape;683;p1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4" name="Google Shape;684;p1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5" name="Google Shape;685;p1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6" name="Google Shape;686;p1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7" name="Google Shape;687;p13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8" name="Google Shape;688;p13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9" name="Google Shape;689;p1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0" name="Google Shape;690;p13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1" name="Google Shape;691;p1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2" name="Google Shape;692;p1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3" name="Google Shape;693;p1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4" name="Google Shape;694;p1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5" name="Google Shape;695;p1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6" name="Google Shape;696;p1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7" name="Google Shape;697;p1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8" name="Google Shape;698;p1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9" name="Google Shape;699;p1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00" name="Google Shape;700;p13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01" name="Google Shape;701;p1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02" name="Google Shape;702;p1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03" name="Google Shape;703;p1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04" name="Google Shape;704;p13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05" name="Google Shape;705;p13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706" name="Google Shape;706;p13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024386">
            <a:off x="9541638" y="-1524502"/>
            <a:ext cx="3859839" cy="3457772"/>
          </a:xfrm>
          <a:prstGeom prst="rect">
            <a:avLst/>
          </a:prstGeom>
          <a:noFill/>
          <a:ln>
            <a:noFill/>
          </a:ln>
        </p:spPr>
      </p:pic>
      <p:pic>
        <p:nvPicPr>
          <p:cNvPr id="707" name="Google Shape;707;p13"/>
          <p:cNvPicPr preferRelativeResize="0"/>
          <p:nvPr/>
        </p:nvPicPr>
        <p:blipFill>
          <a:blip r:embed="rId4">
            <a:alphaModFix amt="74000"/>
          </a:blip>
          <a:stretch>
            <a:fillRect/>
          </a:stretch>
        </p:blipFill>
        <p:spPr>
          <a:xfrm rot="-7120613" flipH="1">
            <a:off x="7074221" y="-2344465"/>
            <a:ext cx="3859835" cy="3457769"/>
          </a:xfrm>
          <a:prstGeom prst="rect">
            <a:avLst/>
          </a:prstGeom>
          <a:noFill/>
          <a:ln>
            <a:noFill/>
          </a:ln>
        </p:spPr>
      </p:pic>
      <p:sp>
        <p:nvSpPr>
          <p:cNvPr id="708" name="Google Shape;708;p13"/>
          <p:cNvSpPr txBox="1">
            <a:spLocks noGrp="1"/>
          </p:cNvSpPr>
          <p:nvPr>
            <p:ph type="title" hasCustomPrompt="1"/>
          </p:nvPr>
        </p:nvSpPr>
        <p:spPr>
          <a:xfrm>
            <a:off x="4226708" y="4556535"/>
            <a:ext cx="1382400" cy="770400"/>
          </a:xfrm>
          <a:prstGeom prst="rect">
            <a:avLst/>
          </a:prstGeom>
          <a:noFill/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09" name="Google Shape;709;p13"/>
          <p:cNvSpPr txBox="1">
            <a:spLocks noGrp="1"/>
          </p:cNvSpPr>
          <p:nvPr>
            <p:ph type="title" idx="2" hasCustomPrompt="1"/>
          </p:nvPr>
        </p:nvSpPr>
        <p:spPr>
          <a:xfrm>
            <a:off x="7582057" y="4556535"/>
            <a:ext cx="1382400" cy="770400"/>
          </a:xfrm>
          <a:prstGeom prst="rect">
            <a:avLst/>
          </a:prstGeom>
          <a:noFill/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10" name="Google Shape;710;p13"/>
          <p:cNvSpPr txBox="1">
            <a:spLocks noGrp="1"/>
          </p:cNvSpPr>
          <p:nvPr>
            <p:ph type="title" idx="3" hasCustomPrompt="1"/>
          </p:nvPr>
        </p:nvSpPr>
        <p:spPr>
          <a:xfrm>
            <a:off x="7596701" y="2222667"/>
            <a:ext cx="1382400" cy="770400"/>
          </a:xfrm>
          <a:prstGeom prst="rect">
            <a:avLst/>
          </a:prstGeom>
          <a:noFill/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11" name="Google Shape;711;p13"/>
          <p:cNvSpPr txBox="1">
            <a:spLocks noGrp="1"/>
          </p:cNvSpPr>
          <p:nvPr>
            <p:ph type="title" idx="4" hasCustomPrompt="1"/>
          </p:nvPr>
        </p:nvSpPr>
        <p:spPr>
          <a:xfrm>
            <a:off x="849709" y="4592268"/>
            <a:ext cx="1382400" cy="770400"/>
          </a:xfrm>
          <a:prstGeom prst="rect">
            <a:avLst/>
          </a:prstGeom>
          <a:noFill/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12" name="Google Shape;712;p13"/>
          <p:cNvSpPr txBox="1">
            <a:spLocks noGrp="1"/>
          </p:cNvSpPr>
          <p:nvPr>
            <p:ph type="title" idx="5" hasCustomPrompt="1"/>
          </p:nvPr>
        </p:nvSpPr>
        <p:spPr>
          <a:xfrm>
            <a:off x="849709" y="2222667"/>
            <a:ext cx="1382400" cy="770400"/>
          </a:xfrm>
          <a:prstGeom prst="rect">
            <a:avLst/>
          </a:prstGeom>
          <a:noFill/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13" name="Google Shape;713;p13"/>
          <p:cNvSpPr txBox="1">
            <a:spLocks noGrp="1"/>
          </p:cNvSpPr>
          <p:nvPr>
            <p:ph type="title" idx="6" hasCustomPrompt="1"/>
          </p:nvPr>
        </p:nvSpPr>
        <p:spPr>
          <a:xfrm>
            <a:off x="4226708" y="2222667"/>
            <a:ext cx="1382400" cy="770400"/>
          </a:xfrm>
          <a:prstGeom prst="rect">
            <a:avLst/>
          </a:prstGeom>
          <a:noFill/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14" name="Google Shape;714;p13"/>
          <p:cNvSpPr txBox="1">
            <a:spLocks noGrp="1"/>
          </p:cNvSpPr>
          <p:nvPr>
            <p:ph type="ctrTitle" idx="7"/>
          </p:nvPr>
        </p:nvSpPr>
        <p:spPr>
          <a:xfrm>
            <a:off x="5546997" y="4356533"/>
            <a:ext cx="2428000" cy="600000"/>
          </a:xfrm>
          <a:prstGeom prst="rect">
            <a:avLst/>
          </a:prstGeom>
        </p:spPr>
        <p:txBody>
          <a:bodyPr spcFirstLastPara="1" wrap="square" lIns="121857" tIns="121857" rIns="121857" bIns="121857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715" name="Google Shape;715;p13"/>
          <p:cNvSpPr txBox="1">
            <a:spLocks noGrp="1"/>
          </p:cNvSpPr>
          <p:nvPr>
            <p:ph type="subTitle" idx="1"/>
          </p:nvPr>
        </p:nvSpPr>
        <p:spPr>
          <a:xfrm>
            <a:off x="5546996" y="4763861"/>
            <a:ext cx="2428000" cy="1090400"/>
          </a:xfrm>
          <a:prstGeom prst="rect">
            <a:avLst/>
          </a:prstGeom>
        </p:spPr>
        <p:txBody>
          <a:bodyPr spcFirstLastPara="1" wrap="square" lIns="121857" tIns="121857" rIns="121857" bIns="121857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6" name="Google Shape;716;p13"/>
          <p:cNvSpPr txBox="1">
            <a:spLocks noGrp="1"/>
          </p:cNvSpPr>
          <p:nvPr>
            <p:ph type="ctrTitle" idx="8"/>
          </p:nvPr>
        </p:nvSpPr>
        <p:spPr>
          <a:xfrm>
            <a:off x="8917841" y="4356533"/>
            <a:ext cx="2428000" cy="600000"/>
          </a:xfrm>
          <a:prstGeom prst="rect">
            <a:avLst/>
          </a:prstGeom>
        </p:spPr>
        <p:txBody>
          <a:bodyPr spcFirstLastPara="1" wrap="square" lIns="121857" tIns="121857" rIns="121857" bIns="121857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717" name="Google Shape;717;p13"/>
          <p:cNvSpPr txBox="1">
            <a:spLocks noGrp="1"/>
          </p:cNvSpPr>
          <p:nvPr>
            <p:ph type="subTitle" idx="9"/>
          </p:nvPr>
        </p:nvSpPr>
        <p:spPr>
          <a:xfrm>
            <a:off x="8917837" y="4763861"/>
            <a:ext cx="2428000" cy="1090400"/>
          </a:xfrm>
          <a:prstGeom prst="rect">
            <a:avLst/>
          </a:prstGeom>
        </p:spPr>
        <p:txBody>
          <a:bodyPr spcFirstLastPara="1" wrap="square" lIns="121857" tIns="121857" rIns="121857" bIns="121857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8" name="Google Shape;718;p13"/>
          <p:cNvSpPr/>
          <p:nvPr/>
        </p:nvSpPr>
        <p:spPr>
          <a:xfrm>
            <a:off x="1533587" y="3601207"/>
            <a:ext cx="3367" cy="33"/>
          </a:xfrm>
          <a:custGeom>
            <a:avLst/>
            <a:gdLst/>
            <a:ahLst/>
            <a:cxnLst/>
            <a:rect l="l" t="t" r="r" b="b"/>
            <a:pathLst>
              <a:path w="101" h="1" extrusionOk="0">
                <a:moveTo>
                  <a:pt x="101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CEF2F0"/>
          </a:solidFill>
          <a:ln>
            <a:noFill/>
          </a:ln>
        </p:spPr>
        <p:txBody>
          <a:bodyPr spcFirstLastPara="1" wrap="square" lIns="121857" tIns="121857" rIns="121857" bIns="121857" anchor="ctr" anchorCtr="0">
            <a:noAutofit/>
          </a:bodyPr>
          <a:lstStyle/>
          <a:p>
            <a:endParaRPr sz="1900">
              <a:solidFill>
                <a:srgbClr val="630742"/>
              </a:solidFill>
            </a:endParaRPr>
          </a:p>
        </p:txBody>
      </p:sp>
      <p:sp>
        <p:nvSpPr>
          <p:cNvPr id="719" name="Google Shape;719;p13"/>
          <p:cNvSpPr txBox="1">
            <a:spLocks noGrp="1"/>
          </p:cNvSpPr>
          <p:nvPr>
            <p:ph type="ctrTitle" idx="13"/>
          </p:nvPr>
        </p:nvSpPr>
        <p:spPr>
          <a:xfrm>
            <a:off x="8918200" y="1986733"/>
            <a:ext cx="2428000" cy="600000"/>
          </a:xfrm>
          <a:prstGeom prst="rect">
            <a:avLst/>
          </a:prstGeom>
        </p:spPr>
        <p:txBody>
          <a:bodyPr spcFirstLastPara="1" wrap="square" lIns="121857" tIns="121857" rIns="121857" bIns="121857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720" name="Google Shape;720;p13"/>
          <p:cNvSpPr txBox="1">
            <a:spLocks noGrp="1"/>
          </p:cNvSpPr>
          <p:nvPr>
            <p:ph type="subTitle" idx="14"/>
          </p:nvPr>
        </p:nvSpPr>
        <p:spPr>
          <a:xfrm>
            <a:off x="8918220" y="2388733"/>
            <a:ext cx="2428000" cy="1065600"/>
          </a:xfrm>
          <a:prstGeom prst="rect">
            <a:avLst/>
          </a:prstGeom>
        </p:spPr>
        <p:txBody>
          <a:bodyPr spcFirstLastPara="1" wrap="square" lIns="121857" tIns="121857" rIns="121857" bIns="121857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1" name="Google Shape;721;p13"/>
          <p:cNvSpPr txBox="1">
            <a:spLocks noGrp="1"/>
          </p:cNvSpPr>
          <p:nvPr>
            <p:ph type="ctrTitle" idx="15"/>
          </p:nvPr>
        </p:nvSpPr>
        <p:spPr>
          <a:xfrm>
            <a:off x="2163557" y="4356533"/>
            <a:ext cx="2428000" cy="600000"/>
          </a:xfrm>
          <a:prstGeom prst="rect">
            <a:avLst/>
          </a:prstGeom>
        </p:spPr>
        <p:txBody>
          <a:bodyPr spcFirstLastPara="1" wrap="square" lIns="121857" tIns="121857" rIns="121857" bIns="121857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722" name="Google Shape;722;p13"/>
          <p:cNvSpPr txBox="1">
            <a:spLocks noGrp="1"/>
          </p:cNvSpPr>
          <p:nvPr>
            <p:ph type="subTitle" idx="16"/>
          </p:nvPr>
        </p:nvSpPr>
        <p:spPr>
          <a:xfrm>
            <a:off x="2163559" y="4763861"/>
            <a:ext cx="2428000" cy="1090400"/>
          </a:xfrm>
          <a:prstGeom prst="rect">
            <a:avLst/>
          </a:prstGeom>
        </p:spPr>
        <p:txBody>
          <a:bodyPr spcFirstLastPara="1" wrap="square" lIns="121857" tIns="121857" rIns="121857" bIns="121857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3" name="Google Shape;723;p13"/>
          <p:cNvSpPr txBox="1">
            <a:spLocks noGrp="1"/>
          </p:cNvSpPr>
          <p:nvPr>
            <p:ph type="ctrTitle" idx="17"/>
          </p:nvPr>
        </p:nvSpPr>
        <p:spPr>
          <a:xfrm>
            <a:off x="2163557" y="1986733"/>
            <a:ext cx="2428000" cy="600000"/>
          </a:xfrm>
          <a:prstGeom prst="rect">
            <a:avLst/>
          </a:prstGeom>
        </p:spPr>
        <p:txBody>
          <a:bodyPr spcFirstLastPara="1" wrap="square" lIns="121857" tIns="121857" rIns="121857" bIns="121857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724" name="Google Shape;724;p13"/>
          <p:cNvSpPr txBox="1">
            <a:spLocks noGrp="1"/>
          </p:cNvSpPr>
          <p:nvPr>
            <p:ph type="subTitle" idx="18"/>
          </p:nvPr>
        </p:nvSpPr>
        <p:spPr>
          <a:xfrm>
            <a:off x="2163559" y="2388733"/>
            <a:ext cx="2428000" cy="1065600"/>
          </a:xfrm>
          <a:prstGeom prst="rect">
            <a:avLst/>
          </a:prstGeom>
        </p:spPr>
        <p:txBody>
          <a:bodyPr spcFirstLastPara="1" wrap="square" lIns="121857" tIns="121857" rIns="121857" bIns="121857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5" name="Google Shape;725;p13"/>
          <p:cNvSpPr txBox="1">
            <a:spLocks noGrp="1"/>
          </p:cNvSpPr>
          <p:nvPr>
            <p:ph type="ctrTitle" idx="19"/>
          </p:nvPr>
        </p:nvSpPr>
        <p:spPr>
          <a:xfrm>
            <a:off x="5546991" y="1986733"/>
            <a:ext cx="2428000" cy="600000"/>
          </a:xfrm>
          <a:prstGeom prst="rect">
            <a:avLst/>
          </a:prstGeom>
        </p:spPr>
        <p:txBody>
          <a:bodyPr spcFirstLastPara="1" wrap="square" lIns="121857" tIns="121857" rIns="121857" bIns="121857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726" name="Google Shape;726;p13"/>
          <p:cNvSpPr txBox="1">
            <a:spLocks noGrp="1"/>
          </p:cNvSpPr>
          <p:nvPr>
            <p:ph type="subTitle" idx="20"/>
          </p:nvPr>
        </p:nvSpPr>
        <p:spPr>
          <a:xfrm>
            <a:off x="5547011" y="2388733"/>
            <a:ext cx="2428000" cy="1065600"/>
          </a:xfrm>
          <a:prstGeom prst="rect">
            <a:avLst/>
          </a:prstGeom>
        </p:spPr>
        <p:txBody>
          <a:bodyPr spcFirstLastPara="1" wrap="square" lIns="121857" tIns="121857" rIns="121857" bIns="121857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7" name="Google Shape;727;p13"/>
          <p:cNvSpPr txBox="1">
            <a:spLocks noGrp="1"/>
          </p:cNvSpPr>
          <p:nvPr>
            <p:ph type="ctrTitle" idx="21"/>
          </p:nvPr>
        </p:nvSpPr>
        <p:spPr>
          <a:xfrm>
            <a:off x="960000" y="456699"/>
            <a:ext cx="10272000" cy="770400"/>
          </a:xfrm>
          <a:prstGeom prst="rect">
            <a:avLst/>
          </a:prstGeom>
        </p:spPr>
        <p:txBody>
          <a:bodyPr spcFirstLastPara="1" wrap="square" lIns="121857" tIns="121857" rIns="121857" bIns="121857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72628771"/>
      </p:ext>
    </p:extLst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7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9" name="Google Shape;729;p14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399990" flipH="1">
            <a:off x="10274036" y="-797758"/>
            <a:ext cx="4396519" cy="303551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30" name="Google Shape;730;p14"/>
          <p:cNvGrpSpPr/>
          <p:nvPr/>
        </p:nvGrpSpPr>
        <p:grpSpPr>
          <a:xfrm rot="-987768">
            <a:off x="10335777" y="-355038"/>
            <a:ext cx="1792479" cy="2660411"/>
            <a:chOff x="272875" y="1527563"/>
            <a:chExt cx="255950" cy="455000"/>
          </a:xfrm>
        </p:grpSpPr>
        <p:sp>
          <p:nvSpPr>
            <p:cNvPr id="731" name="Google Shape;731;p14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2" name="Google Shape;732;p14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3" name="Google Shape;733;p14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4" name="Google Shape;734;p14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5" name="Google Shape;735;p14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6" name="Google Shape;736;p14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7" name="Google Shape;737;p14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8" name="Google Shape;738;p14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9" name="Google Shape;739;p14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0" name="Google Shape;740;p14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1" name="Google Shape;741;p14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2" name="Google Shape;742;p14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3" name="Google Shape;743;p14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4" name="Google Shape;744;p14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5" name="Google Shape;745;p14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6" name="Google Shape;746;p14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7" name="Google Shape;747;p14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8" name="Google Shape;748;p14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9" name="Google Shape;749;p14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0" name="Google Shape;750;p14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1" name="Google Shape;751;p14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2" name="Google Shape;752;p14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3" name="Google Shape;753;p14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4" name="Google Shape;754;p14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5" name="Google Shape;755;p14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6" name="Google Shape;756;p14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7" name="Google Shape;757;p14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8" name="Google Shape;758;p14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9" name="Google Shape;759;p14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60" name="Google Shape;760;p14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61" name="Google Shape;761;p14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62" name="Google Shape;762;p14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63" name="Google Shape;763;p14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64" name="Google Shape;764;p14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65" name="Google Shape;765;p14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766" name="Google Shape;766;p14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767" name="Google Shape;767;p14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363351">
            <a:off x="1070161" y="5722398"/>
            <a:ext cx="10141072" cy="3776511"/>
          </a:xfrm>
          <a:prstGeom prst="rect">
            <a:avLst/>
          </a:prstGeom>
          <a:noFill/>
          <a:ln>
            <a:noFill/>
          </a:ln>
        </p:spPr>
      </p:pic>
      <p:sp>
        <p:nvSpPr>
          <p:cNvPr id="768" name="Google Shape;768;p14"/>
          <p:cNvSpPr/>
          <p:nvPr/>
        </p:nvSpPr>
        <p:spPr>
          <a:xfrm rot="9899989">
            <a:off x="-778618" y="6166780"/>
            <a:ext cx="3020020" cy="288769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57" tIns="121857" rIns="121857" bIns="121857" anchor="ctr" anchorCtr="0">
            <a:noAutofit/>
          </a:bodyPr>
          <a:lstStyle/>
          <a:p>
            <a:endParaRPr sz="1900"/>
          </a:p>
        </p:txBody>
      </p:sp>
      <p:sp>
        <p:nvSpPr>
          <p:cNvPr id="769" name="Google Shape;769;p14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84414035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1" name="Google Shape;771;p15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8456486" flipH="1">
            <a:off x="9669942" y="5569476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72" name="Google Shape;772;p15"/>
          <p:cNvGrpSpPr/>
          <p:nvPr/>
        </p:nvGrpSpPr>
        <p:grpSpPr>
          <a:xfrm rot="2700046">
            <a:off x="10698005" y="5013507"/>
            <a:ext cx="1792489" cy="2660436"/>
            <a:chOff x="272875" y="1527563"/>
            <a:chExt cx="255950" cy="455000"/>
          </a:xfrm>
        </p:grpSpPr>
        <p:sp>
          <p:nvSpPr>
            <p:cNvPr id="773" name="Google Shape;773;p15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74" name="Google Shape;774;p15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75" name="Google Shape;775;p15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76" name="Google Shape;776;p15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77" name="Google Shape;777;p15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78" name="Google Shape;778;p15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79" name="Google Shape;779;p15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0" name="Google Shape;780;p15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1" name="Google Shape;781;p15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2" name="Google Shape;782;p15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3" name="Google Shape;783;p15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4" name="Google Shape;784;p15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5" name="Google Shape;785;p15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6" name="Google Shape;786;p15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7" name="Google Shape;787;p15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8" name="Google Shape;788;p15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9" name="Google Shape;789;p15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0" name="Google Shape;790;p15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1" name="Google Shape;791;p15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2" name="Google Shape;792;p15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3" name="Google Shape;793;p15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4" name="Google Shape;794;p15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5" name="Google Shape;795;p15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6" name="Google Shape;796;p15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7" name="Google Shape;797;p15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8" name="Google Shape;798;p15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9" name="Google Shape;799;p15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0" name="Google Shape;800;p15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1" name="Google Shape;801;p15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2" name="Google Shape;802;p15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3" name="Google Shape;803;p15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4" name="Google Shape;804;p15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5" name="Google Shape;805;p15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6" name="Google Shape;806;p15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7" name="Google Shape;807;p15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808" name="Google Shape;808;p15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10146557" y="-1463541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809" name="Google Shape;809;p15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9663874">
            <a:off x="-4472237" y="-2370304"/>
            <a:ext cx="10141073" cy="377650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10" name="Google Shape;810;p15"/>
          <p:cNvGrpSpPr/>
          <p:nvPr/>
        </p:nvGrpSpPr>
        <p:grpSpPr>
          <a:xfrm rot="-7181356">
            <a:off x="633229" y="-1949910"/>
            <a:ext cx="1792475" cy="3292860"/>
            <a:chOff x="272875" y="1419395"/>
            <a:chExt cx="255950" cy="563168"/>
          </a:xfrm>
        </p:grpSpPr>
        <p:sp>
          <p:nvSpPr>
            <p:cNvPr id="811" name="Google Shape;811;p15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2" name="Google Shape;812;p15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3" name="Google Shape;813;p15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4" name="Google Shape;814;p15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5" name="Google Shape;815;p15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6" name="Google Shape;816;p15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7" name="Google Shape;817;p15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8" name="Google Shape;818;p15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9" name="Google Shape;819;p15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0" name="Google Shape;820;p15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1" name="Google Shape;821;p15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2" name="Google Shape;822;p15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3" name="Google Shape;823;p15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4" name="Google Shape;824;p15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5" name="Google Shape;825;p15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6" name="Google Shape;826;p15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7" name="Google Shape;827;p15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8" name="Google Shape;828;p15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9" name="Google Shape;829;p15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0" name="Google Shape;830;p15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1" name="Google Shape;831;p15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2" name="Google Shape;832;p15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3" name="Google Shape;833;p15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4" name="Google Shape;834;p15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5" name="Google Shape;835;p15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6" name="Google Shape;836;p15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7" name="Google Shape;837;p15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8" name="Google Shape;838;p15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9" name="Google Shape;839;p15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40" name="Google Shape;840;p15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41" name="Google Shape;841;p15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42" name="Google Shape;842;p15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43" name="Google Shape;843;p15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44" name="Google Shape;844;p15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45" name="Google Shape;845;p15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846" name="Google Shape;846;p15"/>
          <p:cNvSpPr/>
          <p:nvPr/>
        </p:nvSpPr>
        <p:spPr>
          <a:xfrm rot="3011561">
            <a:off x="11179270" y="-1061984"/>
            <a:ext cx="1794449" cy="171582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57" tIns="121857" rIns="121857" bIns="121857" anchor="ctr" anchorCtr="0">
            <a:noAutofit/>
          </a:bodyPr>
          <a:lstStyle/>
          <a:p>
            <a:endParaRPr sz="1900"/>
          </a:p>
        </p:txBody>
      </p:sp>
      <p:sp>
        <p:nvSpPr>
          <p:cNvPr id="847" name="Google Shape;847;p15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22391343"/>
      </p:ext>
    </p:extLst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49" name="Google Shape;849;p16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1555392" y="-1694293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50" name="Google Shape;850;p16"/>
          <p:cNvGrpSpPr/>
          <p:nvPr/>
        </p:nvGrpSpPr>
        <p:grpSpPr>
          <a:xfrm rot="-8099954">
            <a:off x="20587" y="-763246"/>
            <a:ext cx="1792489" cy="2660436"/>
            <a:chOff x="272875" y="1527563"/>
            <a:chExt cx="255950" cy="455000"/>
          </a:xfrm>
        </p:grpSpPr>
        <p:sp>
          <p:nvSpPr>
            <p:cNvPr id="851" name="Google Shape;851;p16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2" name="Google Shape;852;p16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3" name="Google Shape;853;p16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4" name="Google Shape;854;p16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5" name="Google Shape;855;p16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6" name="Google Shape;856;p16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7" name="Google Shape;857;p16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8" name="Google Shape;858;p16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9" name="Google Shape;859;p16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0" name="Google Shape;860;p16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1" name="Google Shape;861;p16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2" name="Google Shape;862;p16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3" name="Google Shape;863;p16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4" name="Google Shape;864;p16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5" name="Google Shape;865;p16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6" name="Google Shape;866;p16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7" name="Google Shape;867;p16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8" name="Google Shape;868;p16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9" name="Google Shape;869;p16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0" name="Google Shape;870;p16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1" name="Google Shape;871;p16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2" name="Google Shape;872;p16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3" name="Google Shape;873;p16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4" name="Google Shape;874;p16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5" name="Google Shape;875;p16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6" name="Google Shape;876;p16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7" name="Google Shape;877;p16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8" name="Google Shape;878;p16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9" name="Google Shape;879;p16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80" name="Google Shape;880;p16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81" name="Google Shape;881;p16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82" name="Google Shape;882;p16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83" name="Google Shape;883;p16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84" name="Google Shape;884;p16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85" name="Google Shape;885;p16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886" name="Google Shape;886;p16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10146557" y="-1463541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887" name="Google Shape;887;p16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10754694">
            <a:off x="3330618" y="5983035"/>
            <a:ext cx="10141079" cy="377650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88" name="Google Shape;888;p16"/>
          <p:cNvGrpSpPr/>
          <p:nvPr/>
        </p:nvGrpSpPr>
        <p:grpSpPr>
          <a:xfrm flipH="1">
            <a:off x="-832500" y="4650173"/>
            <a:ext cx="1792503" cy="3292879"/>
            <a:chOff x="272875" y="1419395"/>
            <a:chExt cx="255950" cy="563168"/>
          </a:xfrm>
        </p:grpSpPr>
        <p:sp>
          <p:nvSpPr>
            <p:cNvPr id="889" name="Google Shape;889;p16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0" name="Google Shape;890;p16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1" name="Google Shape;891;p16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2" name="Google Shape;892;p16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3" name="Google Shape;893;p16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4" name="Google Shape;894;p16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5" name="Google Shape;895;p16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6" name="Google Shape;896;p16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7" name="Google Shape;897;p16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8" name="Google Shape;898;p16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9" name="Google Shape;899;p16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0" name="Google Shape;900;p16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1" name="Google Shape;901;p16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2" name="Google Shape;902;p16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3" name="Google Shape;903;p16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4" name="Google Shape;904;p16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5" name="Google Shape;905;p16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6" name="Google Shape;906;p16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7" name="Google Shape;907;p16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8" name="Google Shape;908;p16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9" name="Google Shape;909;p16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0" name="Google Shape;910;p16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1" name="Google Shape;911;p16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2" name="Google Shape;912;p16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3" name="Google Shape;913;p16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4" name="Google Shape;914;p16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5" name="Google Shape;915;p16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6" name="Google Shape;916;p16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7" name="Google Shape;917;p16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8" name="Google Shape;918;p16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9" name="Google Shape;919;p16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20" name="Google Shape;920;p16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21" name="Google Shape;921;p16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22" name="Google Shape;922;p16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23" name="Google Shape;923;p16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924" name="Google Shape;924;p16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925" name="Google Shape;925;p16"/>
          <p:cNvSpPr/>
          <p:nvPr/>
        </p:nvSpPr>
        <p:spPr>
          <a:xfrm rot="231922" flipH="1">
            <a:off x="9959009" y="-8604976"/>
            <a:ext cx="6165251" cy="967593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57" tIns="121857" rIns="121857" bIns="121857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1249168763"/>
      </p:ext>
    </p:extLst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7" name="Google Shape;927;p17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1555392" y="-1694293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28" name="Google Shape;928;p17"/>
          <p:cNvGrpSpPr/>
          <p:nvPr/>
        </p:nvGrpSpPr>
        <p:grpSpPr>
          <a:xfrm rot="-8099954">
            <a:off x="20587" y="-763246"/>
            <a:ext cx="1792489" cy="2660436"/>
            <a:chOff x="272875" y="1527563"/>
            <a:chExt cx="255950" cy="455000"/>
          </a:xfrm>
        </p:grpSpPr>
        <p:sp>
          <p:nvSpPr>
            <p:cNvPr id="929" name="Google Shape;929;p17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0" name="Google Shape;930;p17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1" name="Google Shape;931;p17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2" name="Google Shape;932;p17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3" name="Google Shape;933;p17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4" name="Google Shape;934;p17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5" name="Google Shape;935;p17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6" name="Google Shape;936;p17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7" name="Google Shape;937;p17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8" name="Google Shape;938;p17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9" name="Google Shape;939;p17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0" name="Google Shape;940;p17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1" name="Google Shape;941;p17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2" name="Google Shape;942;p17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3" name="Google Shape;943;p17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4" name="Google Shape;944;p17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5" name="Google Shape;945;p17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6" name="Google Shape;946;p17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7" name="Google Shape;947;p17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8" name="Google Shape;948;p17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9" name="Google Shape;949;p17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0" name="Google Shape;950;p17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1" name="Google Shape;951;p17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2" name="Google Shape;952;p17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3" name="Google Shape;953;p17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4" name="Google Shape;954;p17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5" name="Google Shape;955;p17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6" name="Google Shape;956;p17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7" name="Google Shape;957;p17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8" name="Google Shape;958;p17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9" name="Google Shape;959;p17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60" name="Google Shape;960;p17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61" name="Google Shape;961;p17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62" name="Google Shape;962;p17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63" name="Google Shape;963;p17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964" name="Google Shape;964;p17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10146557" y="-1463541"/>
            <a:ext cx="3859827" cy="3457761"/>
          </a:xfrm>
          <a:prstGeom prst="rect">
            <a:avLst/>
          </a:prstGeom>
          <a:noFill/>
          <a:ln>
            <a:noFill/>
          </a:ln>
        </p:spPr>
      </p:pic>
      <p:sp>
        <p:nvSpPr>
          <p:cNvPr id="965" name="Google Shape;965;p17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71253479"/>
      </p:ext>
    </p:extLst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0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14" name="Google Shape;1014;p19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1541632" y="-1956213"/>
            <a:ext cx="4396519" cy="3035517"/>
          </a:xfrm>
          <a:prstGeom prst="rect">
            <a:avLst/>
          </a:prstGeom>
          <a:noFill/>
          <a:ln>
            <a:noFill/>
          </a:ln>
        </p:spPr>
      </p:pic>
      <p:pic>
        <p:nvPicPr>
          <p:cNvPr id="1015" name="Google Shape;1015;p19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16" name="Google Shape;1016;p19"/>
          <p:cNvGrpSpPr/>
          <p:nvPr/>
        </p:nvGrpSpPr>
        <p:grpSpPr>
          <a:xfrm rot="-8099954">
            <a:off x="34354" y="-1025166"/>
            <a:ext cx="1792489" cy="2660436"/>
            <a:chOff x="272875" y="1527563"/>
            <a:chExt cx="255950" cy="455000"/>
          </a:xfrm>
        </p:grpSpPr>
        <p:sp>
          <p:nvSpPr>
            <p:cNvPr id="1017" name="Google Shape;1017;p19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18" name="Google Shape;1018;p19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19" name="Google Shape;1019;p19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0" name="Google Shape;1020;p19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1" name="Google Shape;1021;p19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2" name="Google Shape;1022;p19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3" name="Google Shape;1023;p19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4" name="Google Shape;1024;p19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5" name="Google Shape;1025;p19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6" name="Google Shape;1026;p19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7" name="Google Shape;1027;p19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8" name="Google Shape;1028;p19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9" name="Google Shape;1029;p19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0" name="Google Shape;1030;p19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1" name="Google Shape;1031;p19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2" name="Google Shape;1032;p19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3" name="Google Shape;1033;p19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4" name="Google Shape;1034;p19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5" name="Google Shape;1035;p19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6" name="Google Shape;1036;p19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7" name="Google Shape;1037;p19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8" name="Google Shape;1038;p19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9" name="Google Shape;1039;p19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0" name="Google Shape;1040;p19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1" name="Google Shape;1041;p19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2" name="Google Shape;1042;p19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3" name="Google Shape;1043;p19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4" name="Google Shape;1044;p19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5" name="Google Shape;1045;p19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6" name="Google Shape;1046;p19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7" name="Google Shape;1047;p19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8" name="Google Shape;1048;p19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9" name="Google Shape;1049;p19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50" name="Google Shape;1050;p19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51" name="Google Shape;1051;p19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052" name="Google Shape;1052;p19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6814727" flipH="1">
            <a:off x="9939023" y="-1577075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1053" name="Google Shape;1053;p19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-1136126">
            <a:off x="5820192" y="5642072"/>
            <a:ext cx="10141073" cy="377650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54" name="Google Shape;1054;p19"/>
          <p:cNvGrpSpPr/>
          <p:nvPr/>
        </p:nvGrpSpPr>
        <p:grpSpPr>
          <a:xfrm rot="3618644">
            <a:off x="10249169" y="5121999"/>
            <a:ext cx="1792475" cy="3292860"/>
            <a:chOff x="272875" y="1419395"/>
            <a:chExt cx="255950" cy="563168"/>
          </a:xfrm>
        </p:grpSpPr>
        <p:sp>
          <p:nvSpPr>
            <p:cNvPr id="1055" name="Google Shape;1055;p19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56" name="Google Shape;1056;p19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57" name="Google Shape;1057;p19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58" name="Google Shape;1058;p19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59" name="Google Shape;1059;p19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0" name="Google Shape;1060;p19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1" name="Google Shape;1061;p19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2" name="Google Shape;1062;p19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3" name="Google Shape;1063;p19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4" name="Google Shape;1064;p19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5" name="Google Shape;1065;p19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6" name="Google Shape;1066;p19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7" name="Google Shape;1067;p19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8" name="Google Shape;1068;p19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9" name="Google Shape;1069;p19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0" name="Google Shape;1070;p19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1" name="Google Shape;1071;p19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2" name="Google Shape;1072;p19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3" name="Google Shape;1073;p19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4" name="Google Shape;1074;p19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5" name="Google Shape;1075;p19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6" name="Google Shape;1076;p19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7" name="Google Shape;1077;p19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8" name="Google Shape;1078;p19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9" name="Google Shape;1079;p19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0" name="Google Shape;1080;p19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1" name="Google Shape;1081;p19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2" name="Google Shape;1082;p19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3" name="Google Shape;1083;p19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4" name="Google Shape;1084;p19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5" name="Google Shape;1085;p19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6" name="Google Shape;1086;p19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7" name="Google Shape;1087;p19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8" name="Google Shape;1088;p19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9" name="Google Shape;1089;p19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090" name="Google Shape;1090;p19"/>
          <p:cNvSpPr txBox="1">
            <a:spLocks noGrp="1"/>
          </p:cNvSpPr>
          <p:nvPr>
            <p:ph type="title"/>
          </p:nvPr>
        </p:nvSpPr>
        <p:spPr>
          <a:xfrm>
            <a:off x="960000" y="3448288"/>
            <a:ext cx="3115200" cy="11900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1" name="Google Shape;1091;p19"/>
          <p:cNvSpPr txBox="1">
            <a:spLocks noGrp="1"/>
          </p:cNvSpPr>
          <p:nvPr>
            <p:ph type="subTitle" idx="1"/>
          </p:nvPr>
        </p:nvSpPr>
        <p:spPr>
          <a:xfrm>
            <a:off x="960000" y="4428172"/>
            <a:ext cx="3115200" cy="11900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2" name="Google Shape;1092;p19"/>
          <p:cNvSpPr txBox="1">
            <a:spLocks noGrp="1"/>
          </p:cNvSpPr>
          <p:nvPr>
            <p:ph type="title" idx="2"/>
          </p:nvPr>
        </p:nvSpPr>
        <p:spPr>
          <a:xfrm>
            <a:off x="4538400" y="3448288"/>
            <a:ext cx="3115200" cy="11900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3" name="Google Shape;1093;p19"/>
          <p:cNvSpPr txBox="1">
            <a:spLocks noGrp="1"/>
          </p:cNvSpPr>
          <p:nvPr>
            <p:ph type="subTitle" idx="3"/>
          </p:nvPr>
        </p:nvSpPr>
        <p:spPr>
          <a:xfrm>
            <a:off x="4538400" y="4428172"/>
            <a:ext cx="3115200" cy="11900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4" name="Google Shape;1094;p19"/>
          <p:cNvSpPr txBox="1">
            <a:spLocks noGrp="1"/>
          </p:cNvSpPr>
          <p:nvPr>
            <p:ph type="title" idx="4"/>
          </p:nvPr>
        </p:nvSpPr>
        <p:spPr>
          <a:xfrm>
            <a:off x="8133867" y="3448279"/>
            <a:ext cx="3115200" cy="11900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5" name="Google Shape;1095;p19"/>
          <p:cNvSpPr txBox="1">
            <a:spLocks noGrp="1"/>
          </p:cNvSpPr>
          <p:nvPr>
            <p:ph type="subTitle" idx="5"/>
          </p:nvPr>
        </p:nvSpPr>
        <p:spPr>
          <a:xfrm>
            <a:off x="8133867" y="4428172"/>
            <a:ext cx="3115200" cy="11900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6" name="Google Shape;1096;p19"/>
          <p:cNvSpPr txBox="1">
            <a:spLocks noGrp="1"/>
          </p:cNvSpPr>
          <p:nvPr>
            <p:ph type="ctrTitle" idx="6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10544181"/>
      </p:ext>
    </p:extLst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0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" name="Google Shape;1098;p20"/>
          <p:cNvSpPr txBox="1">
            <a:spLocks noGrp="1"/>
          </p:cNvSpPr>
          <p:nvPr>
            <p:ph type="title"/>
          </p:nvPr>
        </p:nvSpPr>
        <p:spPr>
          <a:xfrm>
            <a:off x="1633101" y="1913948"/>
            <a:ext cx="2836000" cy="7036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9" name="Google Shape;1099;p20"/>
          <p:cNvSpPr txBox="1">
            <a:spLocks noGrp="1"/>
          </p:cNvSpPr>
          <p:nvPr>
            <p:ph type="subTitle" idx="1"/>
          </p:nvPr>
        </p:nvSpPr>
        <p:spPr>
          <a:xfrm>
            <a:off x="1633105" y="2552872"/>
            <a:ext cx="2836000" cy="12160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0" name="Google Shape;1100;p20"/>
          <p:cNvSpPr txBox="1">
            <a:spLocks noGrp="1"/>
          </p:cNvSpPr>
          <p:nvPr>
            <p:ph type="title" idx="2"/>
          </p:nvPr>
        </p:nvSpPr>
        <p:spPr>
          <a:xfrm>
            <a:off x="7769216" y="1913948"/>
            <a:ext cx="2836000" cy="7036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1" name="Google Shape;1101;p20"/>
          <p:cNvSpPr txBox="1">
            <a:spLocks noGrp="1"/>
          </p:cNvSpPr>
          <p:nvPr>
            <p:ph type="subTitle" idx="3"/>
          </p:nvPr>
        </p:nvSpPr>
        <p:spPr>
          <a:xfrm>
            <a:off x="7769219" y="2552872"/>
            <a:ext cx="2836000" cy="12160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2" name="Google Shape;1102;p20"/>
          <p:cNvSpPr txBox="1">
            <a:spLocks noGrp="1"/>
          </p:cNvSpPr>
          <p:nvPr>
            <p:ph type="title" idx="4"/>
          </p:nvPr>
        </p:nvSpPr>
        <p:spPr>
          <a:xfrm>
            <a:off x="1633101" y="3927668"/>
            <a:ext cx="2836000" cy="7036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3" name="Google Shape;1103;p20"/>
          <p:cNvSpPr txBox="1">
            <a:spLocks noGrp="1"/>
          </p:cNvSpPr>
          <p:nvPr>
            <p:ph type="subTitle" idx="5"/>
          </p:nvPr>
        </p:nvSpPr>
        <p:spPr>
          <a:xfrm>
            <a:off x="1633105" y="4631560"/>
            <a:ext cx="2836000" cy="1121600"/>
          </a:xfrm>
          <a:prstGeom prst="rect">
            <a:avLst/>
          </a:prstGeom>
        </p:spPr>
        <p:txBody>
          <a:bodyPr spcFirstLastPara="1" wrap="square" lIns="121857" tIns="121857" rIns="121857" bIns="121857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4" name="Google Shape;1104;p20"/>
          <p:cNvSpPr txBox="1">
            <a:spLocks noGrp="1"/>
          </p:cNvSpPr>
          <p:nvPr>
            <p:ph type="title" idx="6"/>
          </p:nvPr>
        </p:nvSpPr>
        <p:spPr>
          <a:xfrm>
            <a:off x="7769152" y="3927668"/>
            <a:ext cx="2836000" cy="7036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5" name="Google Shape;1105;p20"/>
          <p:cNvSpPr txBox="1">
            <a:spLocks noGrp="1"/>
          </p:cNvSpPr>
          <p:nvPr>
            <p:ph type="subTitle" idx="7"/>
          </p:nvPr>
        </p:nvSpPr>
        <p:spPr>
          <a:xfrm>
            <a:off x="7769219" y="4631560"/>
            <a:ext cx="2836000" cy="1121600"/>
          </a:xfrm>
          <a:prstGeom prst="rect">
            <a:avLst/>
          </a:prstGeom>
        </p:spPr>
        <p:txBody>
          <a:bodyPr spcFirstLastPara="1" wrap="square" lIns="121857" tIns="121857" rIns="121857" bIns="121857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06" name="Google Shape;1106;p20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1555392" y="-1694293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07" name="Google Shape;1107;p20"/>
          <p:cNvGrpSpPr/>
          <p:nvPr/>
        </p:nvGrpSpPr>
        <p:grpSpPr>
          <a:xfrm rot="-8099954">
            <a:off x="20587" y="-763246"/>
            <a:ext cx="1792489" cy="2660436"/>
            <a:chOff x="272875" y="1527563"/>
            <a:chExt cx="255950" cy="455000"/>
          </a:xfrm>
        </p:grpSpPr>
        <p:sp>
          <p:nvSpPr>
            <p:cNvPr id="1108" name="Google Shape;1108;p20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09" name="Google Shape;1109;p20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0" name="Google Shape;1110;p20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1" name="Google Shape;1111;p20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2" name="Google Shape;1112;p20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3" name="Google Shape;1113;p20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4" name="Google Shape;1114;p20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5" name="Google Shape;1115;p20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6" name="Google Shape;1116;p20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7" name="Google Shape;1117;p20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8" name="Google Shape;1118;p20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9" name="Google Shape;1119;p20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0" name="Google Shape;1120;p20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1" name="Google Shape;1121;p20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2" name="Google Shape;1122;p20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3" name="Google Shape;1123;p20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4" name="Google Shape;1124;p20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5" name="Google Shape;1125;p20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6" name="Google Shape;1126;p20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7" name="Google Shape;1127;p20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8" name="Google Shape;1128;p20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9" name="Google Shape;1129;p20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0" name="Google Shape;1130;p20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1" name="Google Shape;1131;p20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2" name="Google Shape;1132;p20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3" name="Google Shape;1133;p20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4" name="Google Shape;1134;p20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5" name="Google Shape;1135;p20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6" name="Google Shape;1136;p20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7" name="Google Shape;1137;p20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8" name="Google Shape;1138;p20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9" name="Google Shape;1139;p20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40" name="Google Shape;1140;p20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41" name="Google Shape;1141;p20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42" name="Google Shape;1142;p20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143" name="Google Shape;1143;p20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10146557" y="-1463541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1144" name="Google Shape;1144;p20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10754694">
            <a:off x="3330618" y="5983035"/>
            <a:ext cx="10141079" cy="377650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45" name="Google Shape;1145;p20"/>
          <p:cNvGrpSpPr/>
          <p:nvPr/>
        </p:nvGrpSpPr>
        <p:grpSpPr>
          <a:xfrm flipH="1">
            <a:off x="-832500" y="4650173"/>
            <a:ext cx="1792503" cy="3292879"/>
            <a:chOff x="272875" y="1419395"/>
            <a:chExt cx="255950" cy="563168"/>
          </a:xfrm>
        </p:grpSpPr>
        <p:sp>
          <p:nvSpPr>
            <p:cNvPr id="1146" name="Google Shape;1146;p20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47" name="Google Shape;1147;p20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48" name="Google Shape;1148;p20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49" name="Google Shape;1149;p20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0" name="Google Shape;1150;p20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1" name="Google Shape;1151;p20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2" name="Google Shape;1152;p20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3" name="Google Shape;1153;p20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4" name="Google Shape;1154;p20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5" name="Google Shape;1155;p20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6" name="Google Shape;1156;p20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7" name="Google Shape;1157;p20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8" name="Google Shape;1158;p20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9" name="Google Shape;1159;p20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0" name="Google Shape;1160;p20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1" name="Google Shape;1161;p20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2" name="Google Shape;1162;p20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3" name="Google Shape;1163;p20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4" name="Google Shape;1164;p20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5" name="Google Shape;1165;p20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6" name="Google Shape;1166;p20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7" name="Google Shape;1167;p20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8" name="Google Shape;1168;p20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9" name="Google Shape;1169;p20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0" name="Google Shape;1170;p20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1" name="Google Shape;1171;p20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2" name="Google Shape;1172;p20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3" name="Google Shape;1173;p20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4" name="Google Shape;1174;p20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5" name="Google Shape;1175;p20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6" name="Google Shape;1176;p20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7" name="Google Shape;1177;p20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8" name="Google Shape;1178;p20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9" name="Google Shape;1179;p20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80" name="Google Shape;1180;p20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181" name="Google Shape;1181;p20"/>
          <p:cNvSpPr txBox="1">
            <a:spLocks noGrp="1"/>
          </p:cNvSpPr>
          <p:nvPr>
            <p:ph type="ctrTitle" idx="8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1182" name="Google Shape;1182;p20"/>
          <p:cNvSpPr/>
          <p:nvPr/>
        </p:nvSpPr>
        <p:spPr>
          <a:xfrm rot="3176794">
            <a:off x="10280796" y="5421323"/>
            <a:ext cx="3019981" cy="2887657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57" tIns="121857" rIns="121857" bIns="121857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685170511"/>
      </p:ext>
    </p:extLst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1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" name="Google Shape;1184;p21"/>
          <p:cNvSpPr txBox="1">
            <a:spLocks noGrp="1"/>
          </p:cNvSpPr>
          <p:nvPr>
            <p:ph type="title"/>
          </p:nvPr>
        </p:nvSpPr>
        <p:spPr>
          <a:xfrm>
            <a:off x="2264823" y="1866732"/>
            <a:ext cx="3822800" cy="7036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85" name="Google Shape;1185;p21"/>
          <p:cNvSpPr txBox="1">
            <a:spLocks noGrp="1"/>
          </p:cNvSpPr>
          <p:nvPr>
            <p:ph type="subTitle" idx="1"/>
          </p:nvPr>
        </p:nvSpPr>
        <p:spPr>
          <a:xfrm>
            <a:off x="2264823" y="2687293"/>
            <a:ext cx="3822800" cy="1216000"/>
          </a:xfrm>
          <a:prstGeom prst="rect">
            <a:avLst/>
          </a:prstGeom>
        </p:spPr>
        <p:txBody>
          <a:bodyPr spcFirstLastPara="1" wrap="square" lIns="121857" tIns="121857" rIns="121857" bIns="121857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6" name="Google Shape;1186;p21"/>
          <p:cNvSpPr txBox="1">
            <a:spLocks noGrp="1"/>
          </p:cNvSpPr>
          <p:nvPr>
            <p:ph type="title" idx="2"/>
          </p:nvPr>
        </p:nvSpPr>
        <p:spPr>
          <a:xfrm flipH="1">
            <a:off x="6124315" y="1866732"/>
            <a:ext cx="3822800" cy="7036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87" name="Google Shape;1187;p21"/>
          <p:cNvSpPr txBox="1">
            <a:spLocks noGrp="1"/>
          </p:cNvSpPr>
          <p:nvPr>
            <p:ph type="subTitle" idx="3"/>
          </p:nvPr>
        </p:nvSpPr>
        <p:spPr>
          <a:xfrm>
            <a:off x="6124315" y="2687293"/>
            <a:ext cx="3822800" cy="1216000"/>
          </a:xfrm>
          <a:prstGeom prst="rect">
            <a:avLst/>
          </a:prstGeom>
        </p:spPr>
        <p:txBody>
          <a:bodyPr spcFirstLastPara="1" wrap="square" lIns="121857" tIns="121857" rIns="121857" bIns="121857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8" name="Google Shape;1188;p21"/>
          <p:cNvSpPr txBox="1">
            <a:spLocks noGrp="1"/>
          </p:cNvSpPr>
          <p:nvPr>
            <p:ph type="title" idx="4"/>
          </p:nvPr>
        </p:nvSpPr>
        <p:spPr>
          <a:xfrm>
            <a:off x="2264823" y="4005876"/>
            <a:ext cx="3822800" cy="7036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89" name="Google Shape;1189;p21"/>
          <p:cNvSpPr txBox="1">
            <a:spLocks noGrp="1"/>
          </p:cNvSpPr>
          <p:nvPr>
            <p:ph type="subTitle" idx="5"/>
          </p:nvPr>
        </p:nvSpPr>
        <p:spPr>
          <a:xfrm>
            <a:off x="2264823" y="4826168"/>
            <a:ext cx="3822800" cy="1216000"/>
          </a:xfrm>
          <a:prstGeom prst="rect">
            <a:avLst/>
          </a:prstGeom>
        </p:spPr>
        <p:txBody>
          <a:bodyPr spcFirstLastPara="1" wrap="square" lIns="121857" tIns="121857" rIns="121857" bIns="121857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0" name="Google Shape;1190;p21"/>
          <p:cNvSpPr txBox="1">
            <a:spLocks noGrp="1"/>
          </p:cNvSpPr>
          <p:nvPr>
            <p:ph type="title" idx="6"/>
          </p:nvPr>
        </p:nvSpPr>
        <p:spPr>
          <a:xfrm flipH="1">
            <a:off x="6124315" y="4005876"/>
            <a:ext cx="3822800" cy="7036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91" name="Google Shape;1191;p21"/>
          <p:cNvSpPr txBox="1">
            <a:spLocks noGrp="1"/>
          </p:cNvSpPr>
          <p:nvPr>
            <p:ph type="subTitle" idx="7"/>
          </p:nvPr>
        </p:nvSpPr>
        <p:spPr>
          <a:xfrm>
            <a:off x="6124315" y="4826168"/>
            <a:ext cx="3822800" cy="1216000"/>
          </a:xfrm>
          <a:prstGeom prst="rect">
            <a:avLst/>
          </a:prstGeom>
        </p:spPr>
        <p:txBody>
          <a:bodyPr spcFirstLastPara="1" wrap="square" lIns="121857" tIns="121857" rIns="121857" bIns="121857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92" name="Google Shape;1192;p21"/>
          <p:cNvPicPr preferRelativeResize="0"/>
          <p:nvPr/>
        </p:nvPicPr>
        <p:blipFill>
          <a:blip r:embed="rId2">
            <a:alphaModFix amt="47000"/>
          </a:blip>
          <a:stretch>
            <a:fillRect/>
          </a:stretch>
        </p:blipFill>
        <p:spPr>
          <a:xfrm rot="1331770">
            <a:off x="-2637019" y="5095932"/>
            <a:ext cx="3986536" cy="329096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93" name="Google Shape;1193;p21"/>
          <p:cNvGrpSpPr/>
          <p:nvPr/>
        </p:nvGrpSpPr>
        <p:grpSpPr>
          <a:xfrm rot="-987768">
            <a:off x="-978524" y="5167513"/>
            <a:ext cx="1792479" cy="2660411"/>
            <a:chOff x="272875" y="1527563"/>
            <a:chExt cx="255950" cy="455000"/>
          </a:xfrm>
        </p:grpSpPr>
        <p:sp>
          <p:nvSpPr>
            <p:cNvPr id="1194" name="Google Shape;1194;p21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95" name="Google Shape;1195;p21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96" name="Google Shape;1196;p21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97" name="Google Shape;1197;p21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98" name="Google Shape;1198;p21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99" name="Google Shape;1199;p21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0" name="Google Shape;1200;p21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1" name="Google Shape;1201;p21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2" name="Google Shape;1202;p21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3" name="Google Shape;1203;p21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4" name="Google Shape;1204;p21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5" name="Google Shape;1205;p21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6" name="Google Shape;1206;p21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7" name="Google Shape;1207;p21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8" name="Google Shape;1208;p21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9" name="Google Shape;1209;p21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0" name="Google Shape;1210;p21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1" name="Google Shape;1211;p21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2" name="Google Shape;1212;p21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3" name="Google Shape;1213;p21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4" name="Google Shape;1214;p21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5" name="Google Shape;1215;p21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6" name="Google Shape;1216;p21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7" name="Google Shape;1217;p21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8" name="Google Shape;1218;p21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9" name="Google Shape;1219;p21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0" name="Google Shape;1220;p21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1" name="Google Shape;1221;p21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2" name="Google Shape;1222;p21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3" name="Google Shape;1223;p21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4" name="Google Shape;1224;p21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5" name="Google Shape;1225;p21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6" name="Google Shape;1226;p21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7" name="Google Shape;1227;p21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8" name="Google Shape;1228;p21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229" name="Google Shape;1229;p21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flipH="1">
            <a:off x="10412593" y="5519573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1230" name="Google Shape;1230;p21"/>
          <p:cNvPicPr preferRelativeResize="0"/>
          <p:nvPr/>
        </p:nvPicPr>
        <p:blipFill>
          <a:blip r:embed="rId4">
            <a:alphaModFix amt="62000"/>
          </a:blip>
          <a:stretch>
            <a:fillRect/>
          </a:stretch>
        </p:blipFill>
        <p:spPr>
          <a:xfrm rot="9368145" flipH="1">
            <a:off x="-2012207" y="-1661341"/>
            <a:ext cx="3859827" cy="345776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31" name="Google Shape;1231;p21"/>
          <p:cNvGrpSpPr/>
          <p:nvPr/>
        </p:nvGrpSpPr>
        <p:grpSpPr>
          <a:xfrm rot="5400065">
            <a:off x="11556203" y="-1506452"/>
            <a:ext cx="1792503" cy="2660416"/>
            <a:chOff x="272875" y="1527563"/>
            <a:chExt cx="255950" cy="455000"/>
          </a:xfrm>
        </p:grpSpPr>
        <p:sp>
          <p:nvSpPr>
            <p:cNvPr id="1232" name="Google Shape;1232;p21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3" name="Google Shape;1233;p21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4" name="Google Shape;1234;p21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5" name="Google Shape;1235;p21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6" name="Google Shape;1236;p21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7" name="Google Shape;1237;p21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8" name="Google Shape;1238;p21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9" name="Google Shape;1239;p21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0" name="Google Shape;1240;p21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1" name="Google Shape;1241;p21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2" name="Google Shape;1242;p21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3" name="Google Shape;1243;p21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4" name="Google Shape;1244;p21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5" name="Google Shape;1245;p21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6" name="Google Shape;1246;p21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7" name="Google Shape;1247;p21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8" name="Google Shape;1248;p21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9" name="Google Shape;1249;p21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0" name="Google Shape;1250;p21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1" name="Google Shape;1251;p21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2" name="Google Shape;1252;p21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3" name="Google Shape;1253;p21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4" name="Google Shape;1254;p21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5" name="Google Shape;1255;p21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6" name="Google Shape;1256;p21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7" name="Google Shape;1257;p21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8" name="Google Shape;1258;p21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9" name="Google Shape;1259;p21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0" name="Google Shape;1260;p21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1" name="Google Shape;1261;p21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2" name="Google Shape;1262;p21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3" name="Google Shape;1263;p21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4" name="Google Shape;1264;p21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5" name="Google Shape;1265;p21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6" name="Google Shape;1266;p21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267" name="Google Shape;1267;p21"/>
          <p:cNvPicPr preferRelativeResize="0"/>
          <p:nvPr/>
        </p:nvPicPr>
        <p:blipFill>
          <a:blip r:embed="rId2">
            <a:alphaModFix amt="47000"/>
          </a:blip>
          <a:stretch>
            <a:fillRect/>
          </a:stretch>
        </p:blipFill>
        <p:spPr>
          <a:xfrm rot="-10643014">
            <a:off x="10591249" y="-2012413"/>
            <a:ext cx="3986537" cy="3290969"/>
          </a:xfrm>
          <a:prstGeom prst="rect">
            <a:avLst/>
          </a:prstGeom>
          <a:noFill/>
          <a:ln>
            <a:noFill/>
          </a:ln>
        </p:spPr>
      </p:pic>
      <p:sp>
        <p:nvSpPr>
          <p:cNvPr id="1268" name="Google Shape;1268;p21"/>
          <p:cNvSpPr txBox="1">
            <a:spLocks noGrp="1"/>
          </p:cNvSpPr>
          <p:nvPr>
            <p:ph type="ctrTitle" idx="8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1269" name="Google Shape;1269;p21"/>
          <p:cNvSpPr/>
          <p:nvPr/>
        </p:nvSpPr>
        <p:spPr>
          <a:xfrm rot="-7373435">
            <a:off x="-2024288" y="4037193"/>
            <a:ext cx="3020007" cy="2887680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57" tIns="121857" rIns="121857" bIns="121857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523868755"/>
      </p:ext>
    </p:extLst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">
  <p:cSld name="Title and six columns ">
    <p:spTree>
      <p:nvGrpSpPr>
        <p:cNvPr id="1" name="Shape 1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71" name="Google Shape;1271;p22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1541632" y="-1956213"/>
            <a:ext cx="4396519" cy="3035517"/>
          </a:xfrm>
          <a:prstGeom prst="rect">
            <a:avLst/>
          </a:prstGeom>
          <a:noFill/>
          <a:ln>
            <a:noFill/>
          </a:ln>
        </p:spPr>
      </p:pic>
      <p:pic>
        <p:nvPicPr>
          <p:cNvPr id="1272" name="Google Shape;1272;p22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73" name="Google Shape;1273;p22"/>
          <p:cNvGrpSpPr/>
          <p:nvPr/>
        </p:nvGrpSpPr>
        <p:grpSpPr>
          <a:xfrm rot="-8099954">
            <a:off x="34354" y="-1025166"/>
            <a:ext cx="1792489" cy="2660436"/>
            <a:chOff x="272875" y="1527563"/>
            <a:chExt cx="255950" cy="455000"/>
          </a:xfrm>
        </p:grpSpPr>
        <p:sp>
          <p:nvSpPr>
            <p:cNvPr id="1274" name="Google Shape;1274;p22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75" name="Google Shape;1275;p22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76" name="Google Shape;1276;p22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77" name="Google Shape;1277;p22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78" name="Google Shape;1278;p22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79" name="Google Shape;1279;p22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0" name="Google Shape;1280;p22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1" name="Google Shape;1281;p22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2" name="Google Shape;1282;p22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3" name="Google Shape;1283;p22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4" name="Google Shape;1284;p22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5" name="Google Shape;1285;p22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6" name="Google Shape;1286;p22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7" name="Google Shape;1287;p22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8" name="Google Shape;1288;p22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9" name="Google Shape;1289;p22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0" name="Google Shape;1290;p22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1" name="Google Shape;1291;p22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2" name="Google Shape;1292;p22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3" name="Google Shape;1293;p22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4" name="Google Shape;1294;p22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5" name="Google Shape;1295;p22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6" name="Google Shape;1296;p22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7" name="Google Shape;1297;p22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8" name="Google Shape;1298;p22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9" name="Google Shape;1299;p22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0" name="Google Shape;1300;p22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1" name="Google Shape;1301;p22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2" name="Google Shape;1302;p22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3" name="Google Shape;1303;p22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4" name="Google Shape;1304;p22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5" name="Google Shape;1305;p22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6" name="Google Shape;1306;p22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7" name="Google Shape;1307;p22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8" name="Google Shape;1308;p22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309" name="Google Shape;1309;p22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6814727" flipH="1">
            <a:off x="9939023" y="-1577075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1310" name="Google Shape;1310;p22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-1136126">
            <a:off x="5820192" y="5642072"/>
            <a:ext cx="10141073" cy="377650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311" name="Google Shape;1311;p22"/>
          <p:cNvGrpSpPr/>
          <p:nvPr/>
        </p:nvGrpSpPr>
        <p:grpSpPr>
          <a:xfrm rot="3618644">
            <a:off x="10249169" y="5121999"/>
            <a:ext cx="1792475" cy="3292860"/>
            <a:chOff x="272875" y="1419395"/>
            <a:chExt cx="255950" cy="563168"/>
          </a:xfrm>
        </p:grpSpPr>
        <p:sp>
          <p:nvSpPr>
            <p:cNvPr id="1312" name="Google Shape;1312;p22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3" name="Google Shape;1313;p22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4" name="Google Shape;1314;p22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5" name="Google Shape;1315;p22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6" name="Google Shape;1316;p22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7" name="Google Shape;1317;p22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8" name="Google Shape;1318;p22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9" name="Google Shape;1319;p22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0" name="Google Shape;1320;p22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1" name="Google Shape;1321;p22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2" name="Google Shape;1322;p22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3" name="Google Shape;1323;p22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4" name="Google Shape;1324;p22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5" name="Google Shape;1325;p22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6" name="Google Shape;1326;p22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7" name="Google Shape;1327;p22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8" name="Google Shape;1328;p22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9" name="Google Shape;1329;p22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0" name="Google Shape;1330;p22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1" name="Google Shape;1331;p22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2" name="Google Shape;1332;p22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3" name="Google Shape;1333;p22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4" name="Google Shape;1334;p22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5" name="Google Shape;1335;p22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6" name="Google Shape;1336;p22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7" name="Google Shape;1337;p22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8" name="Google Shape;1338;p22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9" name="Google Shape;1339;p22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0" name="Google Shape;1340;p22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1" name="Google Shape;1341;p22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2" name="Google Shape;1342;p22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3" name="Google Shape;1343;p22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4" name="Google Shape;1344;p22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5" name="Google Shape;1345;p22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6" name="Google Shape;1346;p22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347" name="Google Shape;1347;p22"/>
          <p:cNvSpPr txBox="1">
            <a:spLocks noGrp="1"/>
          </p:cNvSpPr>
          <p:nvPr>
            <p:ph type="title"/>
          </p:nvPr>
        </p:nvSpPr>
        <p:spPr>
          <a:xfrm>
            <a:off x="973767" y="4707069"/>
            <a:ext cx="3115200" cy="6228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348" name="Google Shape;1348;p22"/>
          <p:cNvSpPr txBox="1">
            <a:spLocks noGrp="1"/>
          </p:cNvSpPr>
          <p:nvPr>
            <p:ph type="subTitle" idx="1"/>
          </p:nvPr>
        </p:nvSpPr>
        <p:spPr>
          <a:xfrm>
            <a:off x="973767" y="5221133"/>
            <a:ext cx="3115200" cy="10228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9" name="Google Shape;1349;p22"/>
          <p:cNvSpPr txBox="1">
            <a:spLocks noGrp="1"/>
          </p:cNvSpPr>
          <p:nvPr>
            <p:ph type="title" idx="2"/>
          </p:nvPr>
        </p:nvSpPr>
        <p:spPr>
          <a:xfrm>
            <a:off x="4540435" y="4707069"/>
            <a:ext cx="3115200" cy="6228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350" name="Google Shape;1350;p22"/>
          <p:cNvSpPr txBox="1">
            <a:spLocks noGrp="1"/>
          </p:cNvSpPr>
          <p:nvPr>
            <p:ph type="subTitle" idx="3"/>
          </p:nvPr>
        </p:nvSpPr>
        <p:spPr>
          <a:xfrm>
            <a:off x="4540435" y="5221133"/>
            <a:ext cx="3115200" cy="10228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1" name="Google Shape;1351;p22"/>
          <p:cNvSpPr txBox="1">
            <a:spLocks noGrp="1"/>
          </p:cNvSpPr>
          <p:nvPr>
            <p:ph type="title" idx="4"/>
          </p:nvPr>
        </p:nvSpPr>
        <p:spPr>
          <a:xfrm>
            <a:off x="8101711" y="4707069"/>
            <a:ext cx="3115200" cy="6228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352" name="Google Shape;1352;p22"/>
          <p:cNvSpPr txBox="1">
            <a:spLocks noGrp="1"/>
          </p:cNvSpPr>
          <p:nvPr>
            <p:ph type="subTitle" idx="5"/>
          </p:nvPr>
        </p:nvSpPr>
        <p:spPr>
          <a:xfrm>
            <a:off x="8101711" y="5221133"/>
            <a:ext cx="3115200" cy="10228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3" name="Google Shape;1353;p22"/>
          <p:cNvSpPr txBox="1">
            <a:spLocks noGrp="1"/>
          </p:cNvSpPr>
          <p:nvPr>
            <p:ph type="ctrTitle" idx="6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1354" name="Google Shape;1354;p22"/>
          <p:cNvSpPr txBox="1">
            <a:spLocks noGrp="1"/>
          </p:cNvSpPr>
          <p:nvPr>
            <p:ph type="title" idx="7"/>
          </p:nvPr>
        </p:nvSpPr>
        <p:spPr>
          <a:xfrm>
            <a:off x="973767" y="2418127"/>
            <a:ext cx="3115200" cy="6228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355" name="Google Shape;1355;p22"/>
          <p:cNvSpPr txBox="1">
            <a:spLocks noGrp="1"/>
          </p:cNvSpPr>
          <p:nvPr>
            <p:ph type="subTitle" idx="8"/>
          </p:nvPr>
        </p:nvSpPr>
        <p:spPr>
          <a:xfrm>
            <a:off x="973767" y="2927884"/>
            <a:ext cx="3115200" cy="10228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6" name="Google Shape;1356;p22"/>
          <p:cNvSpPr txBox="1">
            <a:spLocks noGrp="1"/>
          </p:cNvSpPr>
          <p:nvPr>
            <p:ph type="title" idx="9"/>
          </p:nvPr>
        </p:nvSpPr>
        <p:spPr>
          <a:xfrm>
            <a:off x="4540435" y="2418127"/>
            <a:ext cx="3115200" cy="6228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357" name="Google Shape;1357;p22"/>
          <p:cNvSpPr txBox="1">
            <a:spLocks noGrp="1"/>
          </p:cNvSpPr>
          <p:nvPr>
            <p:ph type="subTitle" idx="13"/>
          </p:nvPr>
        </p:nvSpPr>
        <p:spPr>
          <a:xfrm>
            <a:off x="4540435" y="2927884"/>
            <a:ext cx="3115200" cy="10228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8" name="Google Shape;1358;p22"/>
          <p:cNvSpPr txBox="1">
            <a:spLocks noGrp="1"/>
          </p:cNvSpPr>
          <p:nvPr>
            <p:ph type="title" idx="14"/>
          </p:nvPr>
        </p:nvSpPr>
        <p:spPr>
          <a:xfrm>
            <a:off x="8101711" y="2418127"/>
            <a:ext cx="3115200" cy="6228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359" name="Google Shape;1359;p22"/>
          <p:cNvSpPr txBox="1">
            <a:spLocks noGrp="1"/>
          </p:cNvSpPr>
          <p:nvPr>
            <p:ph type="subTitle" idx="15"/>
          </p:nvPr>
        </p:nvSpPr>
        <p:spPr>
          <a:xfrm>
            <a:off x="8101711" y="2927884"/>
            <a:ext cx="3115200" cy="10228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8686732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" name="Google Shape;583;p10"/>
          <p:cNvSpPr txBox="1">
            <a:spLocks noGrp="1"/>
          </p:cNvSpPr>
          <p:nvPr>
            <p:ph type="title"/>
          </p:nvPr>
        </p:nvSpPr>
        <p:spPr>
          <a:xfrm>
            <a:off x="960000" y="4418733"/>
            <a:ext cx="10272000" cy="16732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4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78813097"/>
      </p:ext>
    </p:extLst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 only 5">
    <p:spTree>
      <p:nvGrpSpPr>
        <p:cNvPr id="1" name="Shape 1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1" name="Google Shape;1361;p23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2188736" y="-2293211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362" name="Google Shape;1362;p23"/>
          <p:cNvGrpSpPr/>
          <p:nvPr/>
        </p:nvGrpSpPr>
        <p:grpSpPr>
          <a:xfrm rot="-8099954">
            <a:off x="-612769" y="-1362162"/>
            <a:ext cx="1792489" cy="2660436"/>
            <a:chOff x="272875" y="1527563"/>
            <a:chExt cx="255950" cy="455000"/>
          </a:xfrm>
        </p:grpSpPr>
        <p:sp>
          <p:nvSpPr>
            <p:cNvPr id="1363" name="Google Shape;1363;p2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64" name="Google Shape;1364;p2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65" name="Google Shape;1365;p2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66" name="Google Shape;1366;p2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67" name="Google Shape;1367;p2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68" name="Google Shape;1368;p2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69" name="Google Shape;1369;p2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0" name="Google Shape;1370;p2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1" name="Google Shape;1371;p2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2" name="Google Shape;1372;p2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3" name="Google Shape;1373;p2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4" name="Google Shape;1374;p2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5" name="Google Shape;1375;p2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6" name="Google Shape;1376;p2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7" name="Google Shape;1377;p2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8" name="Google Shape;1378;p2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9" name="Google Shape;1379;p23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0" name="Google Shape;1380;p23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1" name="Google Shape;1381;p2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2" name="Google Shape;1382;p23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3" name="Google Shape;1383;p2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4" name="Google Shape;1384;p2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5" name="Google Shape;1385;p2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6" name="Google Shape;1386;p2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7" name="Google Shape;1387;p2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8" name="Google Shape;1388;p2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9" name="Google Shape;1389;p2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0" name="Google Shape;1390;p2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1" name="Google Shape;1391;p2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2" name="Google Shape;1392;p23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3" name="Google Shape;1393;p2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4" name="Google Shape;1394;p2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5" name="Google Shape;1395;p2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6" name="Google Shape;1396;p23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7" name="Google Shape;1397;p23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398" name="Google Shape;1398;p23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4990199" flipH="1">
            <a:off x="-1503147" y="5478171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1399" name="Google Shape;1399;p23"/>
          <p:cNvPicPr preferRelativeResize="0"/>
          <p:nvPr/>
        </p:nvPicPr>
        <p:blipFill>
          <a:blip r:embed="rId4">
            <a:alphaModFix amt="74000"/>
          </a:blip>
          <a:stretch>
            <a:fillRect/>
          </a:stretch>
        </p:blipFill>
        <p:spPr>
          <a:xfrm rot="4990199" flipH="1">
            <a:off x="9743489" y="-1229353"/>
            <a:ext cx="3859827" cy="3457761"/>
          </a:xfrm>
          <a:prstGeom prst="rect">
            <a:avLst/>
          </a:prstGeom>
          <a:noFill/>
          <a:ln>
            <a:noFill/>
          </a:ln>
        </p:spPr>
      </p:pic>
      <p:sp>
        <p:nvSpPr>
          <p:cNvPr id="1400" name="Google Shape;1400;p23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1401" name="Google Shape;1401;p23"/>
          <p:cNvSpPr/>
          <p:nvPr/>
        </p:nvSpPr>
        <p:spPr>
          <a:xfrm rot="231922" flipH="1">
            <a:off x="9964609" y="-8582940"/>
            <a:ext cx="6165251" cy="967593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57" tIns="121857" rIns="121857" bIns="121857" anchor="ctr" anchorCtr="0">
            <a:noAutofit/>
          </a:bodyPr>
          <a:lstStyle/>
          <a:p>
            <a:endParaRPr sz="1900"/>
          </a:p>
        </p:txBody>
      </p:sp>
      <p:pic>
        <p:nvPicPr>
          <p:cNvPr id="1402" name="Google Shape;1402;p23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9696483" y="4574092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03" name="Google Shape;1403;p23"/>
          <p:cNvGrpSpPr/>
          <p:nvPr/>
        </p:nvGrpSpPr>
        <p:grpSpPr>
          <a:xfrm rot="-8099954">
            <a:off x="11272452" y="5505139"/>
            <a:ext cx="1792489" cy="2660436"/>
            <a:chOff x="272875" y="1527563"/>
            <a:chExt cx="255950" cy="455000"/>
          </a:xfrm>
        </p:grpSpPr>
        <p:sp>
          <p:nvSpPr>
            <p:cNvPr id="1404" name="Google Shape;1404;p2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05" name="Google Shape;1405;p2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06" name="Google Shape;1406;p2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07" name="Google Shape;1407;p2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08" name="Google Shape;1408;p2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09" name="Google Shape;1409;p2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0" name="Google Shape;1410;p2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1" name="Google Shape;1411;p2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2" name="Google Shape;1412;p2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3" name="Google Shape;1413;p2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4" name="Google Shape;1414;p2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5" name="Google Shape;1415;p2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6" name="Google Shape;1416;p2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7" name="Google Shape;1417;p2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8" name="Google Shape;1418;p2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9" name="Google Shape;1419;p2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0" name="Google Shape;1420;p23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1" name="Google Shape;1421;p23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2" name="Google Shape;1422;p2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3" name="Google Shape;1423;p23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4" name="Google Shape;1424;p2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5" name="Google Shape;1425;p2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6" name="Google Shape;1426;p2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7" name="Google Shape;1427;p2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8" name="Google Shape;1428;p2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9" name="Google Shape;1429;p2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0" name="Google Shape;1430;p2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1" name="Google Shape;1431;p2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2" name="Google Shape;1432;p2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3" name="Google Shape;1433;p23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4" name="Google Shape;1434;p2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5" name="Google Shape;1435;p2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6" name="Google Shape;1436;p2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7" name="Google Shape;1437;p23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8" name="Google Shape;1438;p23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</p:spTree>
    <p:extLst>
      <p:ext uri="{BB962C8B-B14F-4D97-AF65-F5344CB8AC3E}">
        <p14:creationId xmlns:p14="http://schemas.microsoft.com/office/powerpoint/2010/main" val="252150447"/>
      </p:ext>
    </p:extLst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1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0" name="Google Shape;1440;p24"/>
          <p:cNvSpPr txBox="1">
            <a:spLocks noGrp="1"/>
          </p:cNvSpPr>
          <p:nvPr>
            <p:ph type="title" hasCustomPrompt="1"/>
          </p:nvPr>
        </p:nvSpPr>
        <p:spPr>
          <a:xfrm>
            <a:off x="4054596" y="2656100"/>
            <a:ext cx="1514400" cy="5936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9pPr>
          </a:lstStyle>
          <a:p>
            <a:r>
              <a:t>xx%</a:t>
            </a:r>
          </a:p>
        </p:txBody>
      </p:sp>
      <p:sp>
        <p:nvSpPr>
          <p:cNvPr id="1441" name="Google Shape;1441;p24"/>
          <p:cNvSpPr txBox="1">
            <a:spLocks noGrp="1"/>
          </p:cNvSpPr>
          <p:nvPr>
            <p:ph type="subTitle" idx="1"/>
          </p:nvPr>
        </p:nvSpPr>
        <p:spPr>
          <a:xfrm>
            <a:off x="6094403" y="4394633"/>
            <a:ext cx="2551200" cy="593600"/>
          </a:xfrm>
          <a:prstGeom prst="rect">
            <a:avLst/>
          </a:prstGeom>
        </p:spPr>
        <p:txBody>
          <a:bodyPr spcFirstLastPara="1" wrap="square" lIns="121857" tIns="121857" rIns="121857" bIns="121857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700"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2" name="Google Shape;1442;p24"/>
          <p:cNvSpPr txBox="1">
            <a:spLocks noGrp="1"/>
          </p:cNvSpPr>
          <p:nvPr>
            <p:ph type="title" idx="2" hasCustomPrompt="1"/>
          </p:nvPr>
        </p:nvSpPr>
        <p:spPr>
          <a:xfrm>
            <a:off x="6612803" y="2656100"/>
            <a:ext cx="1514400" cy="5936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9pPr>
          </a:lstStyle>
          <a:p>
            <a:r>
              <a:t>xx%</a:t>
            </a:r>
          </a:p>
        </p:txBody>
      </p:sp>
      <p:sp>
        <p:nvSpPr>
          <p:cNvPr id="1443" name="Google Shape;1443;p24"/>
          <p:cNvSpPr txBox="1">
            <a:spLocks noGrp="1"/>
          </p:cNvSpPr>
          <p:nvPr>
            <p:ph type="subTitle" idx="3"/>
          </p:nvPr>
        </p:nvSpPr>
        <p:spPr>
          <a:xfrm>
            <a:off x="3527596" y="4394633"/>
            <a:ext cx="2568400" cy="593600"/>
          </a:xfrm>
          <a:prstGeom prst="rect">
            <a:avLst/>
          </a:prstGeom>
        </p:spPr>
        <p:txBody>
          <a:bodyPr spcFirstLastPara="1" wrap="square" lIns="121857" tIns="121857" rIns="121857" bIns="121857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700"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4" name="Google Shape;1444;p24"/>
          <p:cNvSpPr txBox="1">
            <a:spLocks noGrp="1"/>
          </p:cNvSpPr>
          <p:nvPr>
            <p:ph type="title" idx="4" hasCustomPrompt="1"/>
          </p:nvPr>
        </p:nvSpPr>
        <p:spPr>
          <a:xfrm>
            <a:off x="9235267" y="2656100"/>
            <a:ext cx="1444000" cy="5936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9pPr>
          </a:lstStyle>
          <a:p>
            <a:r>
              <a:t>xx%</a:t>
            </a:r>
          </a:p>
        </p:txBody>
      </p:sp>
      <p:sp>
        <p:nvSpPr>
          <p:cNvPr id="1445" name="Google Shape;1445;p24"/>
          <p:cNvSpPr txBox="1">
            <a:spLocks noGrp="1"/>
          </p:cNvSpPr>
          <p:nvPr>
            <p:ph type="subTitle" idx="5"/>
          </p:nvPr>
        </p:nvSpPr>
        <p:spPr>
          <a:xfrm>
            <a:off x="8677267" y="4394633"/>
            <a:ext cx="2560000" cy="593600"/>
          </a:xfrm>
          <a:prstGeom prst="rect">
            <a:avLst/>
          </a:prstGeom>
        </p:spPr>
        <p:txBody>
          <a:bodyPr spcFirstLastPara="1" wrap="square" lIns="121857" tIns="121857" rIns="121857" bIns="121857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700"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6" name="Google Shape;1446;p24"/>
          <p:cNvSpPr txBox="1">
            <a:spLocks noGrp="1"/>
          </p:cNvSpPr>
          <p:nvPr>
            <p:ph type="title" idx="6" hasCustomPrompt="1"/>
          </p:nvPr>
        </p:nvSpPr>
        <p:spPr>
          <a:xfrm>
            <a:off x="1528213" y="2656100"/>
            <a:ext cx="1444000" cy="5936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9pPr>
          </a:lstStyle>
          <a:p>
            <a:r>
              <a:t>xx%</a:t>
            </a:r>
          </a:p>
        </p:txBody>
      </p:sp>
      <p:sp>
        <p:nvSpPr>
          <p:cNvPr id="1447" name="Google Shape;1447;p24"/>
          <p:cNvSpPr txBox="1">
            <a:spLocks noGrp="1"/>
          </p:cNvSpPr>
          <p:nvPr>
            <p:ph type="subTitle" idx="7"/>
          </p:nvPr>
        </p:nvSpPr>
        <p:spPr>
          <a:xfrm>
            <a:off x="966013" y="4394633"/>
            <a:ext cx="2568400" cy="593600"/>
          </a:xfrm>
          <a:prstGeom prst="rect">
            <a:avLst/>
          </a:prstGeom>
        </p:spPr>
        <p:txBody>
          <a:bodyPr spcFirstLastPara="1" wrap="square" lIns="121857" tIns="121857" rIns="121857" bIns="121857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700"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8" name="Google Shape;1448;p24"/>
          <p:cNvSpPr txBox="1">
            <a:spLocks noGrp="1"/>
          </p:cNvSpPr>
          <p:nvPr>
            <p:ph type="subTitle" idx="8"/>
          </p:nvPr>
        </p:nvSpPr>
        <p:spPr>
          <a:xfrm>
            <a:off x="963013" y="4843595"/>
            <a:ext cx="2574400" cy="1075600"/>
          </a:xfrm>
          <a:prstGeom prst="rect">
            <a:avLst/>
          </a:prstGeom>
        </p:spPr>
        <p:txBody>
          <a:bodyPr spcFirstLastPara="1" wrap="square" lIns="121857" tIns="121857" rIns="121857" bIns="121857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9" name="Google Shape;1449;p24"/>
          <p:cNvSpPr txBox="1">
            <a:spLocks noGrp="1"/>
          </p:cNvSpPr>
          <p:nvPr>
            <p:ph type="subTitle" idx="9"/>
          </p:nvPr>
        </p:nvSpPr>
        <p:spPr>
          <a:xfrm>
            <a:off x="3524596" y="4843595"/>
            <a:ext cx="2574400" cy="1075600"/>
          </a:xfrm>
          <a:prstGeom prst="rect">
            <a:avLst/>
          </a:prstGeom>
        </p:spPr>
        <p:txBody>
          <a:bodyPr spcFirstLastPara="1" wrap="square" lIns="121857" tIns="121857" rIns="121857" bIns="121857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0" name="Google Shape;1450;p24"/>
          <p:cNvSpPr txBox="1">
            <a:spLocks noGrp="1"/>
          </p:cNvSpPr>
          <p:nvPr>
            <p:ph type="subTitle" idx="13"/>
          </p:nvPr>
        </p:nvSpPr>
        <p:spPr>
          <a:xfrm>
            <a:off x="6082803" y="4843595"/>
            <a:ext cx="2574400" cy="1075600"/>
          </a:xfrm>
          <a:prstGeom prst="rect">
            <a:avLst/>
          </a:prstGeom>
        </p:spPr>
        <p:txBody>
          <a:bodyPr spcFirstLastPara="1" wrap="square" lIns="121857" tIns="121857" rIns="121857" bIns="121857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1" name="Google Shape;1451;p24"/>
          <p:cNvSpPr txBox="1">
            <a:spLocks noGrp="1"/>
          </p:cNvSpPr>
          <p:nvPr>
            <p:ph type="subTitle" idx="14"/>
          </p:nvPr>
        </p:nvSpPr>
        <p:spPr>
          <a:xfrm>
            <a:off x="8670067" y="4843600"/>
            <a:ext cx="2574400" cy="1075600"/>
          </a:xfrm>
          <a:prstGeom prst="rect">
            <a:avLst/>
          </a:prstGeom>
        </p:spPr>
        <p:txBody>
          <a:bodyPr spcFirstLastPara="1" wrap="square" lIns="121857" tIns="121857" rIns="121857" bIns="121857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52" name="Google Shape;1452;p24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399990" flipH="1">
            <a:off x="10274036" y="-797758"/>
            <a:ext cx="4396519" cy="303551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53" name="Google Shape;1453;p24"/>
          <p:cNvGrpSpPr/>
          <p:nvPr/>
        </p:nvGrpSpPr>
        <p:grpSpPr>
          <a:xfrm rot="-987768">
            <a:off x="10335777" y="-355038"/>
            <a:ext cx="1792479" cy="2660411"/>
            <a:chOff x="272875" y="1527563"/>
            <a:chExt cx="255950" cy="455000"/>
          </a:xfrm>
        </p:grpSpPr>
        <p:sp>
          <p:nvSpPr>
            <p:cNvPr id="1454" name="Google Shape;1454;p24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55" name="Google Shape;1455;p24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56" name="Google Shape;1456;p24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57" name="Google Shape;1457;p24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58" name="Google Shape;1458;p24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59" name="Google Shape;1459;p24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0" name="Google Shape;1460;p24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1" name="Google Shape;1461;p24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2" name="Google Shape;1462;p24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3" name="Google Shape;1463;p24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4" name="Google Shape;1464;p24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5" name="Google Shape;1465;p24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6" name="Google Shape;1466;p24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7" name="Google Shape;1467;p24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8" name="Google Shape;1468;p24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9" name="Google Shape;1469;p24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0" name="Google Shape;1470;p24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1" name="Google Shape;1471;p24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2" name="Google Shape;1472;p24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3" name="Google Shape;1473;p24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4" name="Google Shape;1474;p24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5" name="Google Shape;1475;p24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6" name="Google Shape;1476;p24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7" name="Google Shape;1477;p24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8" name="Google Shape;1478;p24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9" name="Google Shape;1479;p24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0" name="Google Shape;1480;p24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1" name="Google Shape;1481;p24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2" name="Google Shape;1482;p24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3" name="Google Shape;1483;p24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4" name="Google Shape;1484;p24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5" name="Google Shape;1485;p24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6" name="Google Shape;1486;p24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7" name="Google Shape;1487;p24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8" name="Google Shape;1488;p24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489" name="Google Shape;1489;p24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1490" name="Google Shape;1490;p24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363351">
            <a:off x="1070161" y="5722398"/>
            <a:ext cx="10141072" cy="3776511"/>
          </a:xfrm>
          <a:prstGeom prst="rect">
            <a:avLst/>
          </a:prstGeom>
          <a:noFill/>
          <a:ln>
            <a:noFill/>
          </a:ln>
        </p:spPr>
      </p:pic>
      <p:sp>
        <p:nvSpPr>
          <p:cNvPr id="1491" name="Google Shape;1491;p24"/>
          <p:cNvSpPr/>
          <p:nvPr/>
        </p:nvSpPr>
        <p:spPr>
          <a:xfrm rot="9899989">
            <a:off x="-778618" y="6166780"/>
            <a:ext cx="3020020" cy="288769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57" tIns="121857" rIns="121857" bIns="121857" anchor="ctr" anchorCtr="0">
            <a:noAutofit/>
          </a:bodyPr>
          <a:lstStyle/>
          <a:p>
            <a:endParaRPr sz="1900"/>
          </a:p>
        </p:txBody>
      </p:sp>
      <p:sp>
        <p:nvSpPr>
          <p:cNvPr id="1492" name="Google Shape;1492;p24"/>
          <p:cNvSpPr txBox="1">
            <a:spLocks noGrp="1"/>
          </p:cNvSpPr>
          <p:nvPr>
            <p:ph type="ctrTitle" idx="15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66689949"/>
      </p:ext>
    </p:extLst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 1">
  <p:cSld name="Section title and description 1">
    <p:spTree>
      <p:nvGrpSpPr>
        <p:cNvPr id="1" name="Shape 1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4" name="Google Shape;1494;p25"/>
          <p:cNvSpPr txBox="1">
            <a:spLocks noGrp="1"/>
          </p:cNvSpPr>
          <p:nvPr>
            <p:ph type="subTitle" idx="1"/>
          </p:nvPr>
        </p:nvSpPr>
        <p:spPr>
          <a:xfrm>
            <a:off x="895267" y="3407600"/>
            <a:ext cx="4755600" cy="15548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5" name="Google Shape;1495;p25"/>
          <p:cNvSpPr txBox="1">
            <a:spLocks noGrp="1"/>
          </p:cNvSpPr>
          <p:nvPr>
            <p:ph type="ctrTitle"/>
          </p:nvPr>
        </p:nvSpPr>
        <p:spPr>
          <a:xfrm>
            <a:off x="895267" y="2500069"/>
            <a:ext cx="3472400" cy="7640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9pPr>
          </a:lstStyle>
          <a:p>
            <a:endParaRPr/>
          </a:p>
        </p:txBody>
      </p:sp>
      <p:pic>
        <p:nvPicPr>
          <p:cNvPr id="1496" name="Google Shape;1496;p25"/>
          <p:cNvPicPr preferRelativeResize="0"/>
          <p:nvPr/>
        </p:nvPicPr>
        <p:blipFill>
          <a:blip r:embed="rId2">
            <a:alphaModFix amt="64000"/>
          </a:blip>
          <a:stretch>
            <a:fillRect/>
          </a:stretch>
        </p:blipFill>
        <p:spPr>
          <a:xfrm rot="5400000">
            <a:off x="9284415" y="-841084"/>
            <a:ext cx="4789568" cy="40288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497" name="Google Shape;1497;p25"/>
          <p:cNvPicPr preferRelativeResize="0"/>
          <p:nvPr/>
        </p:nvPicPr>
        <p:blipFill>
          <a:blip r:embed="rId3">
            <a:alphaModFix amt="66000"/>
          </a:blip>
          <a:stretch>
            <a:fillRect/>
          </a:stretch>
        </p:blipFill>
        <p:spPr>
          <a:xfrm rot="1326165" flipH="1">
            <a:off x="-255256" y="5505177"/>
            <a:ext cx="4396519" cy="3035512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98" name="Google Shape;1498;p25"/>
          <p:cNvGrpSpPr/>
          <p:nvPr/>
        </p:nvGrpSpPr>
        <p:grpSpPr>
          <a:xfrm rot="-2700000">
            <a:off x="10702038" y="-244454"/>
            <a:ext cx="1792465" cy="2660436"/>
            <a:chOff x="272875" y="1527563"/>
            <a:chExt cx="255950" cy="455000"/>
          </a:xfrm>
        </p:grpSpPr>
        <p:sp>
          <p:nvSpPr>
            <p:cNvPr id="1499" name="Google Shape;1499;p25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0" name="Google Shape;1500;p25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1" name="Google Shape;1501;p25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2" name="Google Shape;1502;p25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3" name="Google Shape;1503;p25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4" name="Google Shape;1504;p25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5" name="Google Shape;1505;p25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6" name="Google Shape;1506;p25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7" name="Google Shape;1507;p25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8" name="Google Shape;1508;p25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9" name="Google Shape;1509;p25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0" name="Google Shape;1510;p25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1" name="Google Shape;1511;p25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2" name="Google Shape;1512;p25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3" name="Google Shape;1513;p25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4" name="Google Shape;1514;p25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5" name="Google Shape;1515;p25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6" name="Google Shape;1516;p25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7" name="Google Shape;1517;p25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8" name="Google Shape;1518;p25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9" name="Google Shape;1519;p25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0" name="Google Shape;1520;p25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1" name="Google Shape;1521;p25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2" name="Google Shape;1522;p25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3" name="Google Shape;1523;p25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4" name="Google Shape;1524;p25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5" name="Google Shape;1525;p25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6" name="Google Shape;1526;p25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7" name="Google Shape;1527;p25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8" name="Google Shape;1528;p25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9" name="Google Shape;1529;p25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30" name="Google Shape;1530;p25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31" name="Google Shape;1531;p25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32" name="Google Shape;1532;p25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33" name="Google Shape;1533;p25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534" name="Google Shape;1534;p25"/>
          <p:cNvSpPr/>
          <p:nvPr/>
        </p:nvSpPr>
        <p:spPr>
          <a:xfrm>
            <a:off x="6089276" y="-3362066"/>
            <a:ext cx="6165365" cy="967595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57" tIns="121857" rIns="121857" bIns="121857" anchor="ctr" anchorCtr="0">
            <a:noAutofit/>
          </a:bodyPr>
          <a:lstStyle/>
          <a:p>
            <a:endParaRPr sz="1900"/>
          </a:p>
        </p:txBody>
      </p:sp>
      <p:pic>
        <p:nvPicPr>
          <p:cNvPr id="1535" name="Google Shape;1535;p25"/>
          <p:cNvPicPr preferRelativeResize="0"/>
          <p:nvPr/>
        </p:nvPicPr>
        <p:blipFill>
          <a:blip r:embed="rId4">
            <a:alphaModFix amt="74000"/>
          </a:blip>
          <a:stretch>
            <a:fillRect/>
          </a:stretch>
        </p:blipFill>
        <p:spPr>
          <a:xfrm rot="7675040">
            <a:off x="3559891" y="-2021549"/>
            <a:ext cx="3859836" cy="3457769"/>
          </a:xfrm>
          <a:prstGeom prst="rect">
            <a:avLst/>
          </a:prstGeom>
          <a:noFill/>
          <a:ln>
            <a:noFill/>
          </a:ln>
        </p:spPr>
      </p:pic>
      <p:pic>
        <p:nvPicPr>
          <p:cNvPr id="1536" name="Google Shape;1536;p25"/>
          <p:cNvPicPr preferRelativeResize="0"/>
          <p:nvPr/>
        </p:nvPicPr>
        <p:blipFill>
          <a:blip r:embed="rId5">
            <a:alphaModFix amt="74000"/>
          </a:blip>
          <a:stretch>
            <a:fillRect/>
          </a:stretch>
        </p:blipFill>
        <p:spPr>
          <a:xfrm rot="-9631575" flipH="1">
            <a:off x="-2004313" y="-1640565"/>
            <a:ext cx="3859832" cy="345776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277368131"/>
      </p:ext>
    </p:extLst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5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8" name="Google Shape;1538;p26"/>
          <p:cNvSpPr txBox="1">
            <a:spLocks noGrp="1"/>
          </p:cNvSpPr>
          <p:nvPr>
            <p:ph type="subTitle" idx="1"/>
          </p:nvPr>
        </p:nvSpPr>
        <p:spPr>
          <a:xfrm>
            <a:off x="725367" y="4160508"/>
            <a:ext cx="3048000" cy="6352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9pPr>
          </a:lstStyle>
          <a:p>
            <a:endParaRPr/>
          </a:p>
        </p:txBody>
      </p:sp>
      <p:sp>
        <p:nvSpPr>
          <p:cNvPr id="1539" name="Google Shape;1539;p26"/>
          <p:cNvSpPr txBox="1">
            <a:spLocks noGrp="1"/>
          </p:cNvSpPr>
          <p:nvPr>
            <p:ph type="subTitle" idx="2"/>
          </p:nvPr>
        </p:nvSpPr>
        <p:spPr>
          <a:xfrm>
            <a:off x="725367" y="4572793"/>
            <a:ext cx="3048000" cy="1128400"/>
          </a:xfrm>
          <a:prstGeom prst="rect">
            <a:avLst/>
          </a:prstGeom>
        </p:spPr>
        <p:txBody>
          <a:bodyPr spcFirstLastPara="1" wrap="square" lIns="121857" tIns="121857" rIns="121857" bIns="121857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540" name="Google Shape;1540;p26"/>
          <p:cNvSpPr txBox="1">
            <a:spLocks noGrp="1"/>
          </p:cNvSpPr>
          <p:nvPr>
            <p:ph type="subTitle" idx="3"/>
          </p:nvPr>
        </p:nvSpPr>
        <p:spPr>
          <a:xfrm>
            <a:off x="4196373" y="4160508"/>
            <a:ext cx="3290000" cy="6352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9pPr>
          </a:lstStyle>
          <a:p>
            <a:endParaRPr/>
          </a:p>
        </p:txBody>
      </p:sp>
      <p:sp>
        <p:nvSpPr>
          <p:cNvPr id="1541" name="Google Shape;1541;p26"/>
          <p:cNvSpPr txBox="1">
            <a:spLocks noGrp="1"/>
          </p:cNvSpPr>
          <p:nvPr>
            <p:ph type="subTitle" idx="4"/>
          </p:nvPr>
        </p:nvSpPr>
        <p:spPr>
          <a:xfrm>
            <a:off x="4317373" y="4572793"/>
            <a:ext cx="3048000" cy="1128400"/>
          </a:xfrm>
          <a:prstGeom prst="rect">
            <a:avLst/>
          </a:prstGeom>
        </p:spPr>
        <p:txBody>
          <a:bodyPr spcFirstLastPara="1" wrap="square" lIns="121857" tIns="121857" rIns="121857" bIns="121857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542" name="Google Shape;1542;p26"/>
          <p:cNvSpPr txBox="1">
            <a:spLocks noGrp="1"/>
          </p:cNvSpPr>
          <p:nvPr>
            <p:ph type="subTitle" idx="5"/>
          </p:nvPr>
        </p:nvSpPr>
        <p:spPr>
          <a:xfrm>
            <a:off x="7712868" y="4160508"/>
            <a:ext cx="3290000" cy="6352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9pPr>
          </a:lstStyle>
          <a:p>
            <a:endParaRPr/>
          </a:p>
        </p:txBody>
      </p:sp>
      <p:sp>
        <p:nvSpPr>
          <p:cNvPr id="1543" name="Google Shape;1543;p26"/>
          <p:cNvSpPr txBox="1">
            <a:spLocks noGrp="1"/>
          </p:cNvSpPr>
          <p:nvPr>
            <p:ph type="subTitle" idx="6"/>
          </p:nvPr>
        </p:nvSpPr>
        <p:spPr>
          <a:xfrm>
            <a:off x="7833867" y="4572793"/>
            <a:ext cx="3048000" cy="1128400"/>
          </a:xfrm>
          <a:prstGeom prst="rect">
            <a:avLst/>
          </a:prstGeom>
        </p:spPr>
        <p:txBody>
          <a:bodyPr spcFirstLastPara="1" wrap="square" lIns="121857" tIns="121857" rIns="121857" bIns="121857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544" name="Google Shape;1544;p26"/>
          <p:cNvSpPr txBox="1">
            <a:spLocks noGrp="1"/>
          </p:cNvSpPr>
          <p:nvPr>
            <p:ph type="title" hasCustomPrompt="1"/>
          </p:nvPr>
        </p:nvSpPr>
        <p:spPr>
          <a:xfrm>
            <a:off x="4600173" y="3122301"/>
            <a:ext cx="2482400" cy="7236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9pPr>
          </a:lstStyle>
          <a:p>
            <a:r>
              <a:t>xx%</a:t>
            </a:r>
          </a:p>
        </p:txBody>
      </p:sp>
      <p:sp>
        <p:nvSpPr>
          <p:cNvPr id="1545" name="Google Shape;1545;p26"/>
          <p:cNvSpPr txBox="1">
            <a:spLocks noGrp="1"/>
          </p:cNvSpPr>
          <p:nvPr>
            <p:ph type="title" idx="7" hasCustomPrompt="1"/>
          </p:nvPr>
        </p:nvSpPr>
        <p:spPr>
          <a:xfrm>
            <a:off x="8116668" y="3122301"/>
            <a:ext cx="2482400" cy="7236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9pPr>
          </a:lstStyle>
          <a:p>
            <a:r>
              <a:t>xx%</a:t>
            </a:r>
          </a:p>
        </p:txBody>
      </p:sp>
      <p:sp>
        <p:nvSpPr>
          <p:cNvPr id="1546" name="Google Shape;1546;p26"/>
          <p:cNvSpPr txBox="1">
            <a:spLocks noGrp="1"/>
          </p:cNvSpPr>
          <p:nvPr>
            <p:ph type="title" idx="8" hasCustomPrompt="1"/>
          </p:nvPr>
        </p:nvSpPr>
        <p:spPr>
          <a:xfrm>
            <a:off x="1008167" y="3122301"/>
            <a:ext cx="2482400" cy="7236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9pPr>
          </a:lstStyle>
          <a:p>
            <a:r>
              <a:t>xx%</a:t>
            </a:r>
          </a:p>
        </p:txBody>
      </p:sp>
      <p:pic>
        <p:nvPicPr>
          <p:cNvPr id="1547" name="Google Shape;1547;p26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2188736" y="-2293211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548" name="Google Shape;1548;p26"/>
          <p:cNvGrpSpPr/>
          <p:nvPr/>
        </p:nvGrpSpPr>
        <p:grpSpPr>
          <a:xfrm rot="-8099954">
            <a:off x="-612769" y="-1362162"/>
            <a:ext cx="1792489" cy="2660436"/>
            <a:chOff x="272875" y="1527563"/>
            <a:chExt cx="255950" cy="455000"/>
          </a:xfrm>
        </p:grpSpPr>
        <p:sp>
          <p:nvSpPr>
            <p:cNvPr id="1549" name="Google Shape;1549;p26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0" name="Google Shape;1550;p26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1" name="Google Shape;1551;p26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2" name="Google Shape;1552;p26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3" name="Google Shape;1553;p26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4" name="Google Shape;1554;p26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5" name="Google Shape;1555;p26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6" name="Google Shape;1556;p26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7" name="Google Shape;1557;p26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8" name="Google Shape;1558;p26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9" name="Google Shape;1559;p26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0" name="Google Shape;1560;p26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1" name="Google Shape;1561;p26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2" name="Google Shape;1562;p26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3" name="Google Shape;1563;p26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4" name="Google Shape;1564;p26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5" name="Google Shape;1565;p26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6" name="Google Shape;1566;p26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7" name="Google Shape;1567;p26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8" name="Google Shape;1568;p26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9" name="Google Shape;1569;p26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0" name="Google Shape;1570;p26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1" name="Google Shape;1571;p26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2" name="Google Shape;1572;p26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3" name="Google Shape;1573;p26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4" name="Google Shape;1574;p26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5" name="Google Shape;1575;p26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6" name="Google Shape;1576;p26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7" name="Google Shape;1577;p26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8" name="Google Shape;1578;p26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9" name="Google Shape;1579;p26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80" name="Google Shape;1580;p26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81" name="Google Shape;1581;p26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82" name="Google Shape;1582;p26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83" name="Google Shape;1583;p26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584" name="Google Shape;1584;p26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4990199" flipH="1">
            <a:off x="-1503147" y="5478171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1585" name="Google Shape;1585;p26"/>
          <p:cNvPicPr preferRelativeResize="0"/>
          <p:nvPr/>
        </p:nvPicPr>
        <p:blipFill>
          <a:blip r:embed="rId4">
            <a:alphaModFix amt="74000"/>
          </a:blip>
          <a:stretch>
            <a:fillRect/>
          </a:stretch>
        </p:blipFill>
        <p:spPr>
          <a:xfrm rot="4990199" flipH="1">
            <a:off x="9743489" y="-1229353"/>
            <a:ext cx="3859827" cy="3457761"/>
          </a:xfrm>
          <a:prstGeom prst="rect">
            <a:avLst/>
          </a:prstGeom>
          <a:noFill/>
          <a:ln>
            <a:noFill/>
          </a:ln>
        </p:spPr>
      </p:pic>
      <p:sp>
        <p:nvSpPr>
          <p:cNvPr id="1586" name="Google Shape;1586;p26"/>
          <p:cNvSpPr txBox="1">
            <a:spLocks noGrp="1"/>
          </p:cNvSpPr>
          <p:nvPr>
            <p:ph type="ctrTitle" idx="9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1587" name="Google Shape;1587;p26"/>
          <p:cNvSpPr/>
          <p:nvPr/>
        </p:nvSpPr>
        <p:spPr>
          <a:xfrm rot="-2136675">
            <a:off x="9722037" y="5422512"/>
            <a:ext cx="3019969" cy="2887645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57" tIns="121857" rIns="121857" bIns="121857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4071036101"/>
      </p:ext>
    </p:extLst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">
  <p:cSld name="Title and text ">
    <p:spTree>
      <p:nvGrpSpPr>
        <p:cNvPr id="1" name="Shape 1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89" name="Google Shape;1589;p27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1555392" y="-1694293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590" name="Google Shape;1590;p27"/>
          <p:cNvGrpSpPr/>
          <p:nvPr/>
        </p:nvGrpSpPr>
        <p:grpSpPr>
          <a:xfrm rot="-8099954">
            <a:off x="20587" y="-763246"/>
            <a:ext cx="1792489" cy="2660436"/>
            <a:chOff x="272875" y="1527563"/>
            <a:chExt cx="255950" cy="455000"/>
          </a:xfrm>
        </p:grpSpPr>
        <p:sp>
          <p:nvSpPr>
            <p:cNvPr id="1591" name="Google Shape;1591;p27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2" name="Google Shape;1592;p27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3" name="Google Shape;1593;p27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4" name="Google Shape;1594;p27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5" name="Google Shape;1595;p27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6" name="Google Shape;1596;p27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7" name="Google Shape;1597;p27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8" name="Google Shape;1598;p27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9" name="Google Shape;1599;p27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0" name="Google Shape;1600;p27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1" name="Google Shape;1601;p27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2" name="Google Shape;1602;p27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3" name="Google Shape;1603;p27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4" name="Google Shape;1604;p27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5" name="Google Shape;1605;p27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6" name="Google Shape;1606;p27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7" name="Google Shape;1607;p27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8" name="Google Shape;1608;p27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9" name="Google Shape;1609;p27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0" name="Google Shape;1610;p27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1" name="Google Shape;1611;p27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2" name="Google Shape;1612;p27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3" name="Google Shape;1613;p27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4" name="Google Shape;1614;p27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5" name="Google Shape;1615;p27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6" name="Google Shape;1616;p27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7" name="Google Shape;1617;p27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8" name="Google Shape;1618;p27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9" name="Google Shape;1619;p27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20" name="Google Shape;1620;p27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21" name="Google Shape;1621;p27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22" name="Google Shape;1622;p27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23" name="Google Shape;1623;p27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24" name="Google Shape;1624;p27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25" name="Google Shape;1625;p27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626" name="Google Shape;1626;p27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10146557" y="-1463541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1627" name="Google Shape;1627;p27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10754694">
            <a:off x="3330618" y="5983035"/>
            <a:ext cx="10141079" cy="377650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28" name="Google Shape;1628;p27"/>
          <p:cNvGrpSpPr/>
          <p:nvPr/>
        </p:nvGrpSpPr>
        <p:grpSpPr>
          <a:xfrm flipH="1">
            <a:off x="-832500" y="4650173"/>
            <a:ext cx="1792503" cy="3292879"/>
            <a:chOff x="272875" y="1419395"/>
            <a:chExt cx="255950" cy="563168"/>
          </a:xfrm>
        </p:grpSpPr>
        <p:sp>
          <p:nvSpPr>
            <p:cNvPr id="1629" name="Google Shape;1629;p27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0" name="Google Shape;1630;p27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1" name="Google Shape;1631;p27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2" name="Google Shape;1632;p27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3" name="Google Shape;1633;p27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4" name="Google Shape;1634;p27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5" name="Google Shape;1635;p27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6" name="Google Shape;1636;p27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7" name="Google Shape;1637;p27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8" name="Google Shape;1638;p27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9" name="Google Shape;1639;p27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0" name="Google Shape;1640;p27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1" name="Google Shape;1641;p27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2" name="Google Shape;1642;p27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3" name="Google Shape;1643;p27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4" name="Google Shape;1644;p27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5" name="Google Shape;1645;p27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6" name="Google Shape;1646;p27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7" name="Google Shape;1647;p27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8" name="Google Shape;1648;p27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9" name="Google Shape;1649;p27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0" name="Google Shape;1650;p27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1" name="Google Shape;1651;p27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2" name="Google Shape;1652;p27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3" name="Google Shape;1653;p27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4" name="Google Shape;1654;p27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5" name="Google Shape;1655;p27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6" name="Google Shape;1656;p27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7" name="Google Shape;1657;p27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8" name="Google Shape;1658;p27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9" name="Google Shape;1659;p27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60" name="Google Shape;1660;p27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61" name="Google Shape;1661;p27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62" name="Google Shape;1662;p27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63" name="Google Shape;1663;p27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664" name="Google Shape;1664;p27"/>
          <p:cNvSpPr txBox="1">
            <a:spLocks noGrp="1"/>
          </p:cNvSpPr>
          <p:nvPr>
            <p:ph type="title"/>
          </p:nvPr>
        </p:nvSpPr>
        <p:spPr>
          <a:xfrm>
            <a:off x="976500" y="2157560"/>
            <a:ext cx="5119600" cy="8388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665" name="Google Shape;1665;p27"/>
          <p:cNvSpPr txBox="1">
            <a:spLocks noGrp="1"/>
          </p:cNvSpPr>
          <p:nvPr>
            <p:ph type="subTitle" idx="1"/>
          </p:nvPr>
        </p:nvSpPr>
        <p:spPr>
          <a:xfrm>
            <a:off x="976500" y="2921600"/>
            <a:ext cx="10255600" cy="2708000"/>
          </a:xfrm>
          <a:prstGeom prst="rect">
            <a:avLst/>
          </a:prstGeom>
        </p:spPr>
        <p:txBody>
          <a:bodyPr spcFirstLastPara="1" wrap="square" lIns="121857" tIns="121857" rIns="121857" bIns="121857" anchor="t" anchorCtr="0">
            <a:noAutofit/>
          </a:bodyPr>
          <a:lstStyle>
            <a:lvl1pPr marR="67712" lvl="0" rtl="0">
              <a:lnSpc>
                <a:spcPct val="166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666" name="Google Shape;1666;p27"/>
          <p:cNvSpPr txBox="1">
            <a:spLocks noGrp="1"/>
          </p:cNvSpPr>
          <p:nvPr>
            <p:ph type="ctrTitle" idx="2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1667" name="Google Shape;1667;p27"/>
          <p:cNvSpPr/>
          <p:nvPr/>
        </p:nvSpPr>
        <p:spPr>
          <a:xfrm rot="9899989">
            <a:off x="10448183" y="5430180"/>
            <a:ext cx="3020020" cy="288769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57" tIns="121857" rIns="121857" bIns="121857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724959212"/>
      </p:ext>
    </p:extLst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69" name="Google Shape;1669;p28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399990" flipH="1">
            <a:off x="10274036" y="-797758"/>
            <a:ext cx="4396519" cy="303551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70" name="Google Shape;1670;p28"/>
          <p:cNvGrpSpPr/>
          <p:nvPr/>
        </p:nvGrpSpPr>
        <p:grpSpPr>
          <a:xfrm rot="-987768">
            <a:off x="10335777" y="-355038"/>
            <a:ext cx="1792479" cy="2660411"/>
            <a:chOff x="272875" y="1527563"/>
            <a:chExt cx="255950" cy="455000"/>
          </a:xfrm>
        </p:grpSpPr>
        <p:sp>
          <p:nvSpPr>
            <p:cNvPr id="1671" name="Google Shape;1671;p28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2" name="Google Shape;1672;p28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3" name="Google Shape;1673;p28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4" name="Google Shape;1674;p28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5" name="Google Shape;1675;p28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6" name="Google Shape;1676;p28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7" name="Google Shape;1677;p28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8" name="Google Shape;1678;p28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9" name="Google Shape;1679;p28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0" name="Google Shape;1680;p28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1" name="Google Shape;1681;p28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2" name="Google Shape;1682;p28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3" name="Google Shape;1683;p28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4" name="Google Shape;1684;p28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5" name="Google Shape;1685;p28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6" name="Google Shape;1686;p28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7" name="Google Shape;1687;p28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8" name="Google Shape;1688;p28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9" name="Google Shape;1689;p28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0" name="Google Shape;1690;p28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1" name="Google Shape;1691;p28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2" name="Google Shape;1692;p28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3" name="Google Shape;1693;p28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4" name="Google Shape;1694;p28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5" name="Google Shape;1695;p28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6" name="Google Shape;1696;p28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7" name="Google Shape;1697;p28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8" name="Google Shape;1698;p28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9" name="Google Shape;1699;p28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00" name="Google Shape;1700;p28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01" name="Google Shape;1701;p28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02" name="Google Shape;1702;p28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03" name="Google Shape;1703;p28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04" name="Google Shape;1704;p28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05" name="Google Shape;1705;p28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706" name="Google Shape;1706;p28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1707" name="Google Shape;1707;p28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363351">
            <a:off x="1070161" y="5722398"/>
            <a:ext cx="10141072" cy="3776511"/>
          </a:xfrm>
          <a:prstGeom prst="rect">
            <a:avLst/>
          </a:prstGeom>
          <a:noFill/>
          <a:ln>
            <a:noFill/>
          </a:ln>
        </p:spPr>
      </p:pic>
      <p:sp>
        <p:nvSpPr>
          <p:cNvPr id="1708" name="Google Shape;1708;p28"/>
          <p:cNvSpPr/>
          <p:nvPr/>
        </p:nvSpPr>
        <p:spPr>
          <a:xfrm rot="9899989">
            <a:off x="-778618" y="6166780"/>
            <a:ext cx="3020020" cy="288769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57" tIns="121857" rIns="121857" bIns="121857" anchor="ctr" anchorCtr="0">
            <a:noAutofit/>
          </a:bodyPr>
          <a:lstStyle/>
          <a:p>
            <a:endParaRPr sz="1900"/>
          </a:p>
        </p:txBody>
      </p:sp>
      <p:sp>
        <p:nvSpPr>
          <p:cNvPr id="1709" name="Google Shape;1709;p28"/>
          <p:cNvSpPr txBox="1">
            <a:spLocks noGrp="1"/>
          </p:cNvSpPr>
          <p:nvPr>
            <p:ph type="title"/>
          </p:nvPr>
        </p:nvSpPr>
        <p:spPr>
          <a:xfrm>
            <a:off x="976500" y="2183327"/>
            <a:ext cx="5119600" cy="7636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710" name="Google Shape;1710;p28"/>
          <p:cNvSpPr txBox="1">
            <a:spLocks noGrp="1"/>
          </p:cNvSpPr>
          <p:nvPr>
            <p:ph type="subTitle" idx="1"/>
          </p:nvPr>
        </p:nvSpPr>
        <p:spPr>
          <a:xfrm>
            <a:off x="633567" y="2926433"/>
            <a:ext cx="5462400" cy="3320400"/>
          </a:xfrm>
          <a:prstGeom prst="rect">
            <a:avLst/>
          </a:prstGeom>
        </p:spPr>
        <p:txBody>
          <a:bodyPr spcFirstLastPara="1" wrap="square" lIns="121857" tIns="121857" rIns="121857" bIns="121857" anchor="t" anchorCtr="0">
            <a:noAutofit/>
          </a:bodyPr>
          <a:lstStyle>
            <a:lvl1pPr marR="67712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711" name="Google Shape;1711;p28"/>
          <p:cNvSpPr txBox="1">
            <a:spLocks noGrp="1"/>
          </p:cNvSpPr>
          <p:nvPr>
            <p:ph type="title" idx="2"/>
          </p:nvPr>
        </p:nvSpPr>
        <p:spPr>
          <a:xfrm>
            <a:off x="6104200" y="2183327"/>
            <a:ext cx="5119600" cy="7636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712" name="Google Shape;1712;p28"/>
          <p:cNvSpPr txBox="1">
            <a:spLocks noGrp="1"/>
          </p:cNvSpPr>
          <p:nvPr>
            <p:ph type="subTitle" idx="3"/>
          </p:nvPr>
        </p:nvSpPr>
        <p:spPr>
          <a:xfrm>
            <a:off x="6104200" y="2926433"/>
            <a:ext cx="5462400" cy="3320400"/>
          </a:xfrm>
          <a:prstGeom prst="rect">
            <a:avLst/>
          </a:prstGeom>
        </p:spPr>
        <p:txBody>
          <a:bodyPr spcFirstLastPara="1" wrap="square" lIns="121857" tIns="121857" rIns="121857" bIns="121857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713" name="Google Shape;1713;p28"/>
          <p:cNvSpPr txBox="1">
            <a:spLocks noGrp="1"/>
          </p:cNvSpPr>
          <p:nvPr>
            <p:ph type="ctrTitle" idx="4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70749968"/>
      </p:ext>
    </p:extLst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15" name="Google Shape;1715;p29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399990" flipH="1">
            <a:off x="10274036" y="-797758"/>
            <a:ext cx="4396519" cy="303551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16" name="Google Shape;1716;p29"/>
          <p:cNvGrpSpPr/>
          <p:nvPr/>
        </p:nvGrpSpPr>
        <p:grpSpPr>
          <a:xfrm rot="-987768">
            <a:off x="10335777" y="-355038"/>
            <a:ext cx="1792479" cy="2660411"/>
            <a:chOff x="272875" y="1527563"/>
            <a:chExt cx="255950" cy="455000"/>
          </a:xfrm>
        </p:grpSpPr>
        <p:sp>
          <p:nvSpPr>
            <p:cNvPr id="1717" name="Google Shape;1717;p29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18" name="Google Shape;1718;p29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19" name="Google Shape;1719;p29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0" name="Google Shape;1720;p29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1" name="Google Shape;1721;p29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2" name="Google Shape;1722;p29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3" name="Google Shape;1723;p29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4" name="Google Shape;1724;p29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5" name="Google Shape;1725;p29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6" name="Google Shape;1726;p29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7" name="Google Shape;1727;p29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8" name="Google Shape;1728;p29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9" name="Google Shape;1729;p29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0" name="Google Shape;1730;p29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1" name="Google Shape;1731;p29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2" name="Google Shape;1732;p29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3" name="Google Shape;1733;p29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4" name="Google Shape;1734;p29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5" name="Google Shape;1735;p29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6" name="Google Shape;1736;p29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7" name="Google Shape;1737;p29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8" name="Google Shape;1738;p29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9" name="Google Shape;1739;p29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0" name="Google Shape;1740;p29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1" name="Google Shape;1741;p29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2" name="Google Shape;1742;p29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3" name="Google Shape;1743;p29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4" name="Google Shape;1744;p29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5" name="Google Shape;1745;p29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6" name="Google Shape;1746;p29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7" name="Google Shape;1747;p29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8" name="Google Shape;1748;p29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9" name="Google Shape;1749;p29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50" name="Google Shape;1750;p29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51" name="Google Shape;1751;p29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752" name="Google Shape;1752;p29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1753" name="Google Shape;1753;p29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363351">
            <a:off x="1070161" y="5722398"/>
            <a:ext cx="10141072" cy="3776511"/>
          </a:xfrm>
          <a:prstGeom prst="rect">
            <a:avLst/>
          </a:prstGeom>
          <a:noFill/>
          <a:ln>
            <a:noFill/>
          </a:ln>
        </p:spPr>
      </p:pic>
      <p:sp>
        <p:nvSpPr>
          <p:cNvPr id="1754" name="Google Shape;1754;p29"/>
          <p:cNvSpPr/>
          <p:nvPr/>
        </p:nvSpPr>
        <p:spPr>
          <a:xfrm rot="9899989">
            <a:off x="-778618" y="6166780"/>
            <a:ext cx="3020020" cy="288769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57" tIns="121857" rIns="121857" bIns="121857" anchor="ctr" anchorCtr="0">
            <a:noAutofit/>
          </a:bodyPr>
          <a:lstStyle/>
          <a:p>
            <a:endParaRPr sz="1900"/>
          </a:p>
        </p:txBody>
      </p:sp>
      <p:sp>
        <p:nvSpPr>
          <p:cNvPr id="1755" name="Google Shape;1755;p29"/>
          <p:cNvSpPr txBox="1">
            <a:spLocks noGrp="1"/>
          </p:cNvSpPr>
          <p:nvPr>
            <p:ph type="subTitle" idx="1"/>
          </p:nvPr>
        </p:nvSpPr>
        <p:spPr>
          <a:xfrm>
            <a:off x="966137" y="2987800"/>
            <a:ext cx="4242400" cy="1652800"/>
          </a:xfrm>
          <a:prstGeom prst="rect">
            <a:avLst/>
          </a:prstGeom>
        </p:spPr>
        <p:txBody>
          <a:bodyPr spcFirstLastPara="1" wrap="square" lIns="121857" tIns="121857" rIns="121857" bIns="121857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  <a:defRPr sz="21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756" name="Google Shape;1756;p29"/>
          <p:cNvSpPr txBox="1">
            <a:spLocks noGrp="1"/>
          </p:cNvSpPr>
          <p:nvPr>
            <p:ph type="ctrTitle"/>
          </p:nvPr>
        </p:nvSpPr>
        <p:spPr>
          <a:xfrm>
            <a:off x="966137" y="2217400"/>
            <a:ext cx="4242400" cy="7704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1757" name="Google Shape;1757;p29"/>
          <p:cNvSpPr/>
          <p:nvPr/>
        </p:nvSpPr>
        <p:spPr>
          <a:xfrm rot="-4340781" flipH="1">
            <a:off x="4693" y="-7025256"/>
            <a:ext cx="6165299" cy="9675776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57" tIns="121857" rIns="121857" bIns="121857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3349450353"/>
      </p:ext>
    </p:extLst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 ">
  <p:cSld name="Thanks ">
    <p:spTree>
      <p:nvGrpSpPr>
        <p:cNvPr id="1" name="Shape 17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59" name="Google Shape;1759;p30"/>
          <p:cNvPicPr preferRelativeResize="0"/>
          <p:nvPr/>
        </p:nvPicPr>
        <p:blipFill>
          <a:blip r:embed="rId2">
            <a:alphaModFix amt="76000"/>
          </a:blip>
          <a:stretch>
            <a:fillRect/>
          </a:stretch>
        </p:blipFill>
        <p:spPr>
          <a:xfrm rot="2453973">
            <a:off x="1664787" y="3376285"/>
            <a:ext cx="5643664" cy="21016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760" name="Google Shape;1760;p30"/>
          <p:cNvPicPr preferRelativeResize="0"/>
          <p:nvPr/>
        </p:nvPicPr>
        <p:blipFill>
          <a:blip r:embed="rId2">
            <a:alphaModFix amt="76000"/>
          </a:blip>
          <a:stretch>
            <a:fillRect/>
          </a:stretch>
        </p:blipFill>
        <p:spPr>
          <a:xfrm rot="2453973">
            <a:off x="-2317747" y="5442421"/>
            <a:ext cx="5643664" cy="21016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761" name="Google Shape;1761;p30"/>
          <p:cNvPicPr preferRelativeResize="0"/>
          <p:nvPr/>
        </p:nvPicPr>
        <p:blipFill>
          <a:blip r:embed="rId3">
            <a:alphaModFix amt="84000"/>
          </a:blip>
          <a:stretch>
            <a:fillRect/>
          </a:stretch>
        </p:blipFill>
        <p:spPr>
          <a:xfrm rot="2453973">
            <a:off x="8954820" y="-330848"/>
            <a:ext cx="5643664" cy="21016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762" name="Google Shape;1762;p30"/>
          <p:cNvPicPr preferRelativeResize="0"/>
          <p:nvPr/>
        </p:nvPicPr>
        <p:blipFill>
          <a:blip r:embed="rId4">
            <a:alphaModFix amt="47000"/>
          </a:blip>
          <a:stretch>
            <a:fillRect/>
          </a:stretch>
        </p:blipFill>
        <p:spPr>
          <a:xfrm rot="10800000">
            <a:off x="2174652" y="191871"/>
            <a:ext cx="7842701" cy="647430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63" name="Google Shape;1763;p30"/>
          <p:cNvGrpSpPr/>
          <p:nvPr/>
        </p:nvGrpSpPr>
        <p:grpSpPr>
          <a:xfrm rot="-2700000">
            <a:off x="223961" y="4107949"/>
            <a:ext cx="1792465" cy="3292904"/>
            <a:chOff x="272875" y="1419395"/>
            <a:chExt cx="255950" cy="563168"/>
          </a:xfrm>
        </p:grpSpPr>
        <p:sp>
          <p:nvSpPr>
            <p:cNvPr id="1764" name="Google Shape;1764;p30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65" name="Google Shape;1765;p30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66" name="Google Shape;1766;p30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67" name="Google Shape;1767;p30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68" name="Google Shape;1768;p30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69" name="Google Shape;1769;p30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0" name="Google Shape;1770;p30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1" name="Google Shape;1771;p30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2" name="Google Shape;1772;p30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3" name="Google Shape;1773;p30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4" name="Google Shape;1774;p30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5" name="Google Shape;1775;p30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6" name="Google Shape;1776;p30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7" name="Google Shape;1777;p30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8" name="Google Shape;1778;p30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9" name="Google Shape;1779;p30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0" name="Google Shape;1780;p30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1" name="Google Shape;1781;p30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2" name="Google Shape;1782;p30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3" name="Google Shape;1783;p30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4" name="Google Shape;1784;p30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5" name="Google Shape;1785;p30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6" name="Google Shape;1786;p30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7" name="Google Shape;1787;p30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8" name="Google Shape;1788;p30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9" name="Google Shape;1789;p30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0" name="Google Shape;1790;p30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1" name="Google Shape;1791;p30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2" name="Google Shape;1792;p30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3" name="Google Shape;1793;p30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4" name="Google Shape;1794;p30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5" name="Google Shape;1795;p30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6" name="Google Shape;1796;p30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7" name="Google Shape;1797;p30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8" name="Google Shape;1798;p30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grpSp>
        <p:nvGrpSpPr>
          <p:cNvPr id="1799" name="Google Shape;1799;p30"/>
          <p:cNvGrpSpPr/>
          <p:nvPr/>
        </p:nvGrpSpPr>
        <p:grpSpPr>
          <a:xfrm rot="-2700000">
            <a:off x="10702038" y="-244454"/>
            <a:ext cx="1792465" cy="2660436"/>
            <a:chOff x="272875" y="1527563"/>
            <a:chExt cx="255950" cy="455000"/>
          </a:xfrm>
        </p:grpSpPr>
        <p:sp>
          <p:nvSpPr>
            <p:cNvPr id="1800" name="Google Shape;1800;p30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1" name="Google Shape;1801;p30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2" name="Google Shape;1802;p30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3" name="Google Shape;1803;p30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4" name="Google Shape;1804;p30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5" name="Google Shape;1805;p30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6" name="Google Shape;1806;p30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7" name="Google Shape;1807;p30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8" name="Google Shape;1808;p30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9" name="Google Shape;1809;p30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0" name="Google Shape;1810;p30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1" name="Google Shape;1811;p30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2" name="Google Shape;1812;p30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3" name="Google Shape;1813;p30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4" name="Google Shape;1814;p30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5" name="Google Shape;1815;p30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6" name="Google Shape;1816;p30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7" name="Google Shape;1817;p30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8" name="Google Shape;1818;p30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9" name="Google Shape;1819;p30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0" name="Google Shape;1820;p30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1" name="Google Shape;1821;p30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2" name="Google Shape;1822;p30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3" name="Google Shape;1823;p30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4" name="Google Shape;1824;p30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5" name="Google Shape;1825;p30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6" name="Google Shape;1826;p30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7" name="Google Shape;1827;p30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8" name="Google Shape;1828;p30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9" name="Google Shape;1829;p30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30" name="Google Shape;1830;p30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31" name="Google Shape;1831;p30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32" name="Google Shape;1832;p30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33" name="Google Shape;1833;p30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34" name="Google Shape;1834;p30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835" name="Google Shape;1835;p30"/>
          <p:cNvSpPr txBox="1">
            <a:spLocks noGrp="1"/>
          </p:cNvSpPr>
          <p:nvPr>
            <p:ph type="ctrTitle"/>
          </p:nvPr>
        </p:nvSpPr>
        <p:spPr>
          <a:xfrm>
            <a:off x="960000" y="720000"/>
            <a:ext cx="10272000" cy="1801200"/>
          </a:xfrm>
          <a:prstGeom prst="rect">
            <a:avLst/>
          </a:prstGeom>
        </p:spPr>
        <p:txBody>
          <a:bodyPr spcFirstLastPara="1" wrap="square" lIns="121857" tIns="121857" rIns="121857" bIns="12185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9pPr>
          </a:lstStyle>
          <a:p>
            <a:endParaRPr/>
          </a:p>
        </p:txBody>
      </p:sp>
      <p:sp>
        <p:nvSpPr>
          <p:cNvPr id="1836" name="Google Shape;1836;p30"/>
          <p:cNvSpPr txBox="1">
            <a:spLocks noGrp="1"/>
          </p:cNvSpPr>
          <p:nvPr>
            <p:ph type="subTitle" idx="1"/>
          </p:nvPr>
        </p:nvSpPr>
        <p:spPr>
          <a:xfrm>
            <a:off x="960000" y="3471931"/>
            <a:ext cx="10272000" cy="1288400"/>
          </a:xfrm>
          <a:prstGeom prst="rect">
            <a:avLst/>
          </a:prstGeom>
        </p:spPr>
        <p:txBody>
          <a:bodyPr spcFirstLastPara="1" wrap="square" lIns="121857" tIns="121857" rIns="121857" bIns="121857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837" name="Google Shape;1837;p30"/>
          <p:cNvSpPr txBox="1"/>
          <p:nvPr/>
        </p:nvSpPr>
        <p:spPr>
          <a:xfrm>
            <a:off x="3528000" y="4838639"/>
            <a:ext cx="5136000" cy="89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857" tIns="121857" rIns="121857" bIns="121857" anchor="t" anchorCtr="0">
            <a:noAutofit/>
          </a:bodyPr>
          <a:lstStyle/>
          <a:p>
            <a:pPr algn="ctr"/>
            <a:r>
              <a:rPr lang="en" sz="1600">
                <a:solidFill>
                  <a:srgbClr val="630742"/>
                </a:solidFill>
                <a:latin typeface="Open Sans SemiBold"/>
                <a:ea typeface="Open Sans SemiBold"/>
                <a:cs typeface="Open Sans SemiBold"/>
                <a:sym typeface="Open Sans SemiBold"/>
              </a:rPr>
              <a:t>CREDITS: This presentation template was created</a:t>
            </a:r>
            <a:r>
              <a:rPr lang="en" sz="1600" b="1">
                <a:solidFill>
                  <a:srgbClr val="630742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" sz="1600" b="1">
                <a:solidFill>
                  <a:srgbClr val="630742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5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by Slidesgo,</a:t>
            </a:r>
            <a:r>
              <a:rPr lang="en" sz="1600" b="1">
                <a:solidFill>
                  <a:srgbClr val="630742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" sz="1600">
                <a:solidFill>
                  <a:srgbClr val="630742"/>
                </a:solidFill>
                <a:latin typeface="Open Sans SemiBold"/>
                <a:ea typeface="Open Sans SemiBold"/>
                <a:cs typeface="Open Sans SemiBold"/>
                <a:sym typeface="Open Sans SemiBold"/>
              </a:rPr>
              <a:t>including icons</a:t>
            </a:r>
            <a:r>
              <a:rPr lang="en" sz="1600" b="1">
                <a:solidFill>
                  <a:srgbClr val="630742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" sz="1600" b="1">
                <a:solidFill>
                  <a:srgbClr val="630742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6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by Flaticon,</a:t>
            </a:r>
            <a:r>
              <a:rPr lang="en" sz="1600" b="1">
                <a:solidFill>
                  <a:srgbClr val="630742"/>
                </a:solidFill>
                <a:latin typeface="Open Sans"/>
                <a:ea typeface="Open Sans"/>
                <a:cs typeface="Open Sans"/>
                <a:sym typeface="Open Sans"/>
              </a:rPr>
              <a:t> i</a:t>
            </a:r>
            <a:r>
              <a:rPr lang="en" sz="1600">
                <a:solidFill>
                  <a:srgbClr val="630742"/>
                </a:solidFill>
                <a:latin typeface="Open Sans SemiBold"/>
                <a:ea typeface="Open Sans SemiBold"/>
                <a:cs typeface="Open Sans SemiBold"/>
                <a:sym typeface="Open Sans SemiBold"/>
              </a:rPr>
              <a:t>nfographics &amp; images </a:t>
            </a:r>
            <a:r>
              <a:rPr lang="en" sz="1600" b="1">
                <a:solidFill>
                  <a:srgbClr val="630742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7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by Freepik</a:t>
            </a:r>
            <a:r>
              <a:rPr lang="en" sz="1600" b="1">
                <a:solidFill>
                  <a:srgbClr val="630742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endParaRPr sz="1600" b="1">
              <a:solidFill>
                <a:srgbClr val="630742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838" name="Google Shape;1838;p30"/>
          <p:cNvSpPr/>
          <p:nvPr/>
        </p:nvSpPr>
        <p:spPr>
          <a:xfrm>
            <a:off x="7427424" y="-3217383"/>
            <a:ext cx="6165365" cy="967595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57" tIns="121857" rIns="121857" bIns="121857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4220015692"/>
      </p:ext>
    </p:extLst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0" name="Google Shape;1840;p31"/>
          <p:cNvPicPr preferRelativeResize="0"/>
          <p:nvPr/>
        </p:nvPicPr>
        <p:blipFill>
          <a:blip r:embed="rId2">
            <a:alphaModFix amt="76000"/>
          </a:blip>
          <a:stretch>
            <a:fillRect/>
          </a:stretch>
        </p:blipFill>
        <p:spPr>
          <a:xfrm rot="2453973">
            <a:off x="1664787" y="3376285"/>
            <a:ext cx="5643664" cy="21016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841" name="Google Shape;1841;p31"/>
          <p:cNvPicPr preferRelativeResize="0"/>
          <p:nvPr/>
        </p:nvPicPr>
        <p:blipFill>
          <a:blip r:embed="rId2">
            <a:alphaModFix amt="76000"/>
          </a:blip>
          <a:stretch>
            <a:fillRect/>
          </a:stretch>
        </p:blipFill>
        <p:spPr>
          <a:xfrm rot="2453973">
            <a:off x="-2317747" y="5442421"/>
            <a:ext cx="5643664" cy="21016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842" name="Google Shape;1842;p31"/>
          <p:cNvPicPr preferRelativeResize="0"/>
          <p:nvPr/>
        </p:nvPicPr>
        <p:blipFill>
          <a:blip r:embed="rId3">
            <a:alphaModFix amt="84000"/>
          </a:blip>
          <a:stretch>
            <a:fillRect/>
          </a:stretch>
        </p:blipFill>
        <p:spPr>
          <a:xfrm rot="2453973">
            <a:off x="8954820" y="-330848"/>
            <a:ext cx="5643664" cy="21016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843" name="Google Shape;1843;p31"/>
          <p:cNvPicPr preferRelativeResize="0"/>
          <p:nvPr/>
        </p:nvPicPr>
        <p:blipFill>
          <a:blip r:embed="rId4">
            <a:alphaModFix amt="47000"/>
          </a:blip>
          <a:stretch>
            <a:fillRect/>
          </a:stretch>
        </p:blipFill>
        <p:spPr>
          <a:xfrm rot="10800000">
            <a:off x="2174652" y="191871"/>
            <a:ext cx="7842701" cy="647430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844" name="Google Shape;1844;p31"/>
          <p:cNvGrpSpPr/>
          <p:nvPr/>
        </p:nvGrpSpPr>
        <p:grpSpPr>
          <a:xfrm rot="-2700000">
            <a:off x="223961" y="4107949"/>
            <a:ext cx="1792465" cy="3292904"/>
            <a:chOff x="272875" y="1419395"/>
            <a:chExt cx="255950" cy="563168"/>
          </a:xfrm>
        </p:grpSpPr>
        <p:sp>
          <p:nvSpPr>
            <p:cNvPr id="1845" name="Google Shape;1845;p31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46" name="Google Shape;1846;p31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47" name="Google Shape;1847;p31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48" name="Google Shape;1848;p31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49" name="Google Shape;1849;p31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0" name="Google Shape;1850;p31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1" name="Google Shape;1851;p31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2" name="Google Shape;1852;p31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3" name="Google Shape;1853;p31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4" name="Google Shape;1854;p31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5" name="Google Shape;1855;p31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6" name="Google Shape;1856;p31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7" name="Google Shape;1857;p31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8" name="Google Shape;1858;p31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9" name="Google Shape;1859;p31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0" name="Google Shape;1860;p31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1" name="Google Shape;1861;p31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2" name="Google Shape;1862;p31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3" name="Google Shape;1863;p31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4" name="Google Shape;1864;p31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5" name="Google Shape;1865;p31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6" name="Google Shape;1866;p31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7" name="Google Shape;1867;p31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8" name="Google Shape;1868;p31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9" name="Google Shape;1869;p31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0" name="Google Shape;1870;p31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1" name="Google Shape;1871;p31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2" name="Google Shape;1872;p31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3" name="Google Shape;1873;p31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4" name="Google Shape;1874;p31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5" name="Google Shape;1875;p31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6" name="Google Shape;1876;p31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7" name="Google Shape;1877;p31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8" name="Google Shape;1878;p31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9" name="Google Shape;1879;p31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grpSp>
        <p:nvGrpSpPr>
          <p:cNvPr id="1880" name="Google Shape;1880;p31"/>
          <p:cNvGrpSpPr/>
          <p:nvPr/>
        </p:nvGrpSpPr>
        <p:grpSpPr>
          <a:xfrm rot="-2700000">
            <a:off x="10702038" y="-244454"/>
            <a:ext cx="1792465" cy="2660436"/>
            <a:chOff x="272875" y="1527563"/>
            <a:chExt cx="255950" cy="455000"/>
          </a:xfrm>
        </p:grpSpPr>
        <p:sp>
          <p:nvSpPr>
            <p:cNvPr id="1881" name="Google Shape;1881;p31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2" name="Google Shape;1882;p31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3" name="Google Shape;1883;p31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4" name="Google Shape;1884;p31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5" name="Google Shape;1885;p31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6" name="Google Shape;1886;p31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7" name="Google Shape;1887;p31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8" name="Google Shape;1888;p31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9" name="Google Shape;1889;p31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0" name="Google Shape;1890;p31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1" name="Google Shape;1891;p31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2" name="Google Shape;1892;p31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3" name="Google Shape;1893;p31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4" name="Google Shape;1894;p31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5" name="Google Shape;1895;p31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6" name="Google Shape;1896;p31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7" name="Google Shape;1897;p31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8" name="Google Shape;1898;p31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9" name="Google Shape;1899;p31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0" name="Google Shape;1900;p31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1" name="Google Shape;1901;p31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2" name="Google Shape;1902;p31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3" name="Google Shape;1903;p31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4" name="Google Shape;1904;p31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5" name="Google Shape;1905;p31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6" name="Google Shape;1906;p31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7" name="Google Shape;1907;p31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8" name="Google Shape;1908;p31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9" name="Google Shape;1909;p31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10" name="Google Shape;1910;p31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11" name="Google Shape;1911;p31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12" name="Google Shape;1912;p31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13" name="Google Shape;1913;p31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14" name="Google Shape;1914;p31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15" name="Google Shape;1915;p31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916" name="Google Shape;1916;p31"/>
          <p:cNvSpPr/>
          <p:nvPr/>
        </p:nvSpPr>
        <p:spPr>
          <a:xfrm>
            <a:off x="7427424" y="-3217383"/>
            <a:ext cx="6165365" cy="967595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57" tIns="121857" rIns="121857" bIns="121857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3756937798"/>
      </p:ext>
    </p:extLst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9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18" name="Google Shape;1918;p32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399990" flipH="1">
            <a:off x="10274036" y="-797758"/>
            <a:ext cx="4396519" cy="303551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19" name="Google Shape;1919;p32"/>
          <p:cNvGrpSpPr/>
          <p:nvPr/>
        </p:nvGrpSpPr>
        <p:grpSpPr>
          <a:xfrm rot="-987768">
            <a:off x="10335777" y="-355038"/>
            <a:ext cx="1792479" cy="2660411"/>
            <a:chOff x="272875" y="1527563"/>
            <a:chExt cx="255950" cy="455000"/>
          </a:xfrm>
        </p:grpSpPr>
        <p:sp>
          <p:nvSpPr>
            <p:cNvPr id="1920" name="Google Shape;1920;p32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1" name="Google Shape;1921;p32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2" name="Google Shape;1922;p32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3" name="Google Shape;1923;p32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4" name="Google Shape;1924;p32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5" name="Google Shape;1925;p32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6" name="Google Shape;1926;p32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7" name="Google Shape;1927;p32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8" name="Google Shape;1928;p32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9" name="Google Shape;1929;p32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0" name="Google Shape;1930;p32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1" name="Google Shape;1931;p32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2" name="Google Shape;1932;p32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3" name="Google Shape;1933;p32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4" name="Google Shape;1934;p32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5" name="Google Shape;1935;p32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6" name="Google Shape;1936;p32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7" name="Google Shape;1937;p32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8" name="Google Shape;1938;p32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9" name="Google Shape;1939;p32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0" name="Google Shape;1940;p32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1" name="Google Shape;1941;p32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2" name="Google Shape;1942;p32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3" name="Google Shape;1943;p32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4" name="Google Shape;1944;p32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5" name="Google Shape;1945;p32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6" name="Google Shape;1946;p32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7" name="Google Shape;1947;p32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8" name="Google Shape;1948;p32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9" name="Google Shape;1949;p32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50" name="Google Shape;1950;p32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51" name="Google Shape;1951;p32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52" name="Google Shape;1952;p32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53" name="Google Shape;1953;p32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54" name="Google Shape;1954;p32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955" name="Google Shape;1955;p32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1956" name="Google Shape;1956;p32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363351">
            <a:off x="1070161" y="5722398"/>
            <a:ext cx="10141072" cy="3776511"/>
          </a:xfrm>
          <a:prstGeom prst="rect">
            <a:avLst/>
          </a:prstGeom>
          <a:noFill/>
          <a:ln>
            <a:noFill/>
          </a:ln>
        </p:spPr>
      </p:pic>
      <p:sp>
        <p:nvSpPr>
          <p:cNvPr id="1957" name="Google Shape;1957;p32"/>
          <p:cNvSpPr/>
          <p:nvPr/>
        </p:nvSpPr>
        <p:spPr>
          <a:xfrm rot="9899989">
            <a:off x="-778618" y="6166780"/>
            <a:ext cx="3020020" cy="288769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57" tIns="121857" rIns="121857" bIns="121857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224811301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5" name="Google Shape;585;p11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8456486" flipH="1">
            <a:off x="5618470" y="2245940"/>
            <a:ext cx="4396519" cy="3035517"/>
          </a:xfrm>
          <a:prstGeom prst="rect">
            <a:avLst/>
          </a:prstGeom>
          <a:noFill/>
          <a:ln>
            <a:noFill/>
          </a:ln>
        </p:spPr>
      </p:pic>
      <p:pic>
        <p:nvPicPr>
          <p:cNvPr id="586" name="Google Shape;586;p11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2773193" y="1700143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587" name="Google Shape;587;p11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9663874">
            <a:off x="-1109284" y="282473"/>
            <a:ext cx="12770637" cy="4755752"/>
          </a:xfrm>
          <a:prstGeom prst="rect">
            <a:avLst/>
          </a:prstGeom>
          <a:noFill/>
          <a:ln>
            <a:noFill/>
          </a:ln>
        </p:spPr>
      </p:pic>
      <p:sp>
        <p:nvSpPr>
          <p:cNvPr id="588" name="Google Shape;588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2077967"/>
            <a:ext cx="8768000" cy="2014800"/>
          </a:xfrm>
          <a:prstGeom prst="rect">
            <a:avLst/>
          </a:prstGeom>
        </p:spPr>
        <p:txBody>
          <a:bodyPr spcFirstLastPara="1" wrap="square" lIns="121801" tIns="121801" rIns="121801" bIns="121801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589" name="Google Shape;589;p11"/>
          <p:cNvSpPr txBox="1">
            <a:spLocks noGrp="1"/>
          </p:cNvSpPr>
          <p:nvPr>
            <p:ph type="subTitle" idx="1"/>
          </p:nvPr>
        </p:nvSpPr>
        <p:spPr>
          <a:xfrm>
            <a:off x="1712000" y="4092833"/>
            <a:ext cx="8768000" cy="951200"/>
          </a:xfrm>
          <a:prstGeom prst="rect">
            <a:avLst/>
          </a:prstGeom>
        </p:spPr>
        <p:txBody>
          <a:bodyPr spcFirstLastPara="1" wrap="square" lIns="121801" tIns="121801" rIns="121801" bIns="121801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00"/>
            </a:lvl9pPr>
          </a:lstStyle>
          <a:p>
            <a:endParaRPr/>
          </a:p>
        </p:txBody>
      </p:sp>
      <p:pic>
        <p:nvPicPr>
          <p:cNvPr id="590" name="Google Shape;590;p11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8456486" flipH="1">
            <a:off x="9669970" y="5569476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91" name="Google Shape;591;p11"/>
          <p:cNvGrpSpPr/>
          <p:nvPr/>
        </p:nvGrpSpPr>
        <p:grpSpPr>
          <a:xfrm rot="2700046">
            <a:off x="10698033" y="5013507"/>
            <a:ext cx="1792489" cy="2660436"/>
            <a:chOff x="272875" y="1527563"/>
            <a:chExt cx="255950" cy="455000"/>
          </a:xfrm>
        </p:grpSpPr>
        <p:sp>
          <p:nvSpPr>
            <p:cNvPr id="592" name="Google Shape;592;p11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3" name="Google Shape;593;p11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4" name="Google Shape;594;p11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5" name="Google Shape;595;p11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6" name="Google Shape;596;p11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7" name="Google Shape;597;p11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8" name="Google Shape;598;p11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9" name="Google Shape;599;p11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0" name="Google Shape;600;p11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1" name="Google Shape;601;p11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2" name="Google Shape;602;p11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3" name="Google Shape;603;p11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4" name="Google Shape;604;p11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5" name="Google Shape;605;p11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6" name="Google Shape;606;p11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7" name="Google Shape;607;p11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8" name="Google Shape;608;p11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9" name="Google Shape;609;p11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0" name="Google Shape;610;p11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1" name="Google Shape;611;p11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2" name="Google Shape;612;p11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3" name="Google Shape;613;p11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4" name="Google Shape;614;p11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5" name="Google Shape;615;p11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6" name="Google Shape;616;p11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7" name="Google Shape;617;p11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8" name="Google Shape;618;p11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9" name="Google Shape;619;p11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0" name="Google Shape;620;p11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1" name="Google Shape;621;p11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2" name="Google Shape;622;p11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3" name="Google Shape;623;p11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4" name="Google Shape;624;p11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5" name="Google Shape;625;p11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6" name="Google Shape;626;p11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627" name="Google Shape;627;p11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9663874">
            <a:off x="-4472237" y="-2370304"/>
            <a:ext cx="10141073" cy="377650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28" name="Google Shape;628;p11"/>
          <p:cNvGrpSpPr/>
          <p:nvPr/>
        </p:nvGrpSpPr>
        <p:grpSpPr>
          <a:xfrm rot="-7181356">
            <a:off x="633229" y="-1949910"/>
            <a:ext cx="1792475" cy="3292860"/>
            <a:chOff x="272875" y="1419395"/>
            <a:chExt cx="255950" cy="563168"/>
          </a:xfrm>
        </p:grpSpPr>
        <p:sp>
          <p:nvSpPr>
            <p:cNvPr id="629" name="Google Shape;629;p11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0" name="Google Shape;630;p11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1" name="Google Shape;631;p11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2" name="Google Shape;632;p11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3" name="Google Shape;633;p11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4" name="Google Shape;634;p11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5" name="Google Shape;635;p11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6" name="Google Shape;636;p11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7" name="Google Shape;637;p11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8" name="Google Shape;638;p11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9" name="Google Shape;639;p11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0" name="Google Shape;640;p11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1" name="Google Shape;641;p11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2" name="Google Shape;642;p11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3" name="Google Shape;643;p11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4" name="Google Shape;644;p11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5" name="Google Shape;645;p11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6" name="Google Shape;646;p11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7" name="Google Shape;647;p11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8" name="Google Shape;648;p11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9" name="Google Shape;649;p11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0" name="Google Shape;650;p11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1" name="Google Shape;651;p11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2" name="Google Shape;652;p11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3" name="Google Shape;653;p11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4" name="Google Shape;654;p11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5" name="Google Shape;655;p11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6" name="Google Shape;656;p11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7" name="Google Shape;657;p11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8" name="Google Shape;658;p11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9" name="Google Shape;659;p11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60" name="Google Shape;660;p11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61" name="Google Shape;661;p11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62" name="Google Shape;662;p11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63" name="Google Shape;663;p11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664" name="Google Shape;664;p11"/>
          <p:cNvSpPr/>
          <p:nvPr/>
        </p:nvSpPr>
        <p:spPr>
          <a:xfrm rot="3011561">
            <a:off x="9541165" y="6472428"/>
            <a:ext cx="1794449" cy="171582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1C5F6F"/>
          </a:solidFill>
          <a:ln>
            <a:noFill/>
          </a:ln>
        </p:spPr>
        <p:txBody>
          <a:bodyPr spcFirstLastPara="1" wrap="square" lIns="121801" tIns="121801" rIns="121801" bIns="121801" anchor="ctr" anchorCtr="0">
            <a:noAutofit/>
          </a:bodyPr>
          <a:lstStyle/>
          <a:p>
            <a:endParaRPr sz="1900"/>
          </a:p>
        </p:txBody>
      </p:sp>
      <p:sp>
        <p:nvSpPr>
          <p:cNvPr id="665" name="Google Shape;665;p11"/>
          <p:cNvSpPr/>
          <p:nvPr/>
        </p:nvSpPr>
        <p:spPr>
          <a:xfrm rot="-9900083">
            <a:off x="-1656999" y="2833908"/>
            <a:ext cx="4515928" cy="708772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801" tIns="121801" rIns="121801" bIns="121801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535966732"/>
      </p:ext>
    </p:extLst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1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59" name="Google Shape;1959;p33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1555392" y="-1694293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60" name="Google Shape;1960;p33"/>
          <p:cNvGrpSpPr/>
          <p:nvPr/>
        </p:nvGrpSpPr>
        <p:grpSpPr>
          <a:xfrm rot="-8099954">
            <a:off x="20587" y="-763246"/>
            <a:ext cx="1792489" cy="2660436"/>
            <a:chOff x="272875" y="1527563"/>
            <a:chExt cx="255950" cy="455000"/>
          </a:xfrm>
        </p:grpSpPr>
        <p:sp>
          <p:nvSpPr>
            <p:cNvPr id="1961" name="Google Shape;1961;p3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2" name="Google Shape;1962;p3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3" name="Google Shape;1963;p3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4" name="Google Shape;1964;p3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5" name="Google Shape;1965;p3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6" name="Google Shape;1966;p3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7" name="Google Shape;1967;p3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8" name="Google Shape;1968;p3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9" name="Google Shape;1969;p3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0" name="Google Shape;1970;p3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1" name="Google Shape;1971;p3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2" name="Google Shape;1972;p3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3" name="Google Shape;1973;p3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4" name="Google Shape;1974;p3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5" name="Google Shape;1975;p3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6" name="Google Shape;1976;p3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7" name="Google Shape;1977;p33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8" name="Google Shape;1978;p33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9" name="Google Shape;1979;p3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0" name="Google Shape;1980;p33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1" name="Google Shape;1981;p3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2" name="Google Shape;1982;p3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3" name="Google Shape;1983;p3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4" name="Google Shape;1984;p3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5" name="Google Shape;1985;p3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6" name="Google Shape;1986;p3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7" name="Google Shape;1987;p3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8" name="Google Shape;1988;p3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9" name="Google Shape;1989;p3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90" name="Google Shape;1990;p33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91" name="Google Shape;1991;p3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92" name="Google Shape;1992;p3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93" name="Google Shape;1993;p3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94" name="Google Shape;1994;p33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95" name="Google Shape;1995;p33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996" name="Google Shape;1996;p33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10146557" y="-1463541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1997" name="Google Shape;1997;p33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10754694">
            <a:off x="3330618" y="5983035"/>
            <a:ext cx="10141079" cy="377650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98" name="Google Shape;1998;p33"/>
          <p:cNvGrpSpPr/>
          <p:nvPr/>
        </p:nvGrpSpPr>
        <p:grpSpPr>
          <a:xfrm flipH="1">
            <a:off x="-832500" y="4650173"/>
            <a:ext cx="1792503" cy="3292879"/>
            <a:chOff x="272875" y="1419395"/>
            <a:chExt cx="255950" cy="563168"/>
          </a:xfrm>
        </p:grpSpPr>
        <p:sp>
          <p:nvSpPr>
            <p:cNvPr id="1999" name="Google Shape;1999;p3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0" name="Google Shape;2000;p3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1" name="Google Shape;2001;p3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2" name="Google Shape;2002;p3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3" name="Google Shape;2003;p3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4" name="Google Shape;2004;p3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5" name="Google Shape;2005;p3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6" name="Google Shape;2006;p3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7" name="Google Shape;2007;p3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8" name="Google Shape;2008;p3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9" name="Google Shape;2009;p3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0" name="Google Shape;2010;p3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1" name="Google Shape;2011;p3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2" name="Google Shape;2012;p3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3" name="Google Shape;2013;p3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4" name="Google Shape;2014;p3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5" name="Google Shape;2015;p33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6" name="Google Shape;2016;p33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7" name="Google Shape;2017;p3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8" name="Google Shape;2018;p33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9" name="Google Shape;2019;p3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0" name="Google Shape;2020;p3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1" name="Google Shape;2021;p3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2" name="Google Shape;2022;p3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3" name="Google Shape;2023;p3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4" name="Google Shape;2024;p3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5" name="Google Shape;2025;p3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6" name="Google Shape;2026;p3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7" name="Google Shape;2027;p3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8" name="Google Shape;2028;p33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9" name="Google Shape;2029;p3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30" name="Google Shape;2030;p3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31" name="Google Shape;2031;p3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32" name="Google Shape;2032;p33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33" name="Google Shape;2033;p33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</p:spTree>
    <p:extLst>
      <p:ext uri="{BB962C8B-B14F-4D97-AF65-F5344CB8AC3E}">
        <p14:creationId xmlns:p14="http://schemas.microsoft.com/office/powerpoint/2010/main" val="2982820988"/>
      </p:ext>
    </p:extLst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2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35" name="Google Shape;2035;p34"/>
          <p:cNvPicPr preferRelativeResize="0"/>
          <p:nvPr/>
        </p:nvPicPr>
        <p:blipFill>
          <a:blip r:embed="rId2">
            <a:alphaModFix amt="64000"/>
          </a:blip>
          <a:stretch>
            <a:fillRect/>
          </a:stretch>
        </p:blipFill>
        <p:spPr>
          <a:xfrm rot="5400000">
            <a:off x="9284415" y="-841084"/>
            <a:ext cx="4789568" cy="40288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036" name="Google Shape;2036;p34"/>
          <p:cNvPicPr preferRelativeResize="0"/>
          <p:nvPr/>
        </p:nvPicPr>
        <p:blipFill>
          <a:blip r:embed="rId3">
            <a:alphaModFix amt="66000"/>
          </a:blip>
          <a:stretch>
            <a:fillRect/>
          </a:stretch>
        </p:blipFill>
        <p:spPr>
          <a:xfrm rot="1326165" flipH="1">
            <a:off x="-255256" y="5505177"/>
            <a:ext cx="4396519" cy="3035512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37" name="Google Shape;2037;p34"/>
          <p:cNvGrpSpPr/>
          <p:nvPr/>
        </p:nvGrpSpPr>
        <p:grpSpPr>
          <a:xfrm rot="-2700000">
            <a:off x="10702038" y="-244454"/>
            <a:ext cx="1792465" cy="2660436"/>
            <a:chOff x="272875" y="1527563"/>
            <a:chExt cx="255950" cy="455000"/>
          </a:xfrm>
        </p:grpSpPr>
        <p:sp>
          <p:nvSpPr>
            <p:cNvPr id="2038" name="Google Shape;2038;p34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39" name="Google Shape;2039;p34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0" name="Google Shape;2040;p34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1" name="Google Shape;2041;p34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2" name="Google Shape;2042;p34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3" name="Google Shape;2043;p34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4" name="Google Shape;2044;p34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5" name="Google Shape;2045;p34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6" name="Google Shape;2046;p34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7" name="Google Shape;2047;p34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8" name="Google Shape;2048;p34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9" name="Google Shape;2049;p34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0" name="Google Shape;2050;p34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1" name="Google Shape;2051;p34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2" name="Google Shape;2052;p34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3" name="Google Shape;2053;p34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4" name="Google Shape;2054;p34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5" name="Google Shape;2055;p34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6" name="Google Shape;2056;p34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7" name="Google Shape;2057;p34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8" name="Google Shape;2058;p34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9" name="Google Shape;2059;p34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0" name="Google Shape;2060;p34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1" name="Google Shape;2061;p34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2" name="Google Shape;2062;p34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3" name="Google Shape;2063;p34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4" name="Google Shape;2064;p34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5" name="Google Shape;2065;p34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6" name="Google Shape;2066;p34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7" name="Google Shape;2067;p34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8" name="Google Shape;2068;p34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9" name="Google Shape;2069;p34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70" name="Google Shape;2070;p34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71" name="Google Shape;2071;p34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72" name="Google Shape;2072;p34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2073" name="Google Shape;2073;p34"/>
          <p:cNvSpPr/>
          <p:nvPr/>
        </p:nvSpPr>
        <p:spPr>
          <a:xfrm>
            <a:off x="6089276" y="-3362066"/>
            <a:ext cx="6165365" cy="967595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57" tIns="121857" rIns="121857" bIns="121857" anchor="ctr" anchorCtr="0">
            <a:noAutofit/>
          </a:bodyPr>
          <a:lstStyle/>
          <a:p>
            <a:endParaRPr sz="1900"/>
          </a:p>
        </p:txBody>
      </p:sp>
      <p:pic>
        <p:nvPicPr>
          <p:cNvPr id="2074" name="Google Shape;2074;p34"/>
          <p:cNvPicPr preferRelativeResize="0"/>
          <p:nvPr/>
        </p:nvPicPr>
        <p:blipFill>
          <a:blip r:embed="rId4">
            <a:alphaModFix amt="74000"/>
          </a:blip>
          <a:stretch>
            <a:fillRect/>
          </a:stretch>
        </p:blipFill>
        <p:spPr>
          <a:xfrm rot="7675040">
            <a:off x="3559891" y="-2021549"/>
            <a:ext cx="3859836" cy="3457769"/>
          </a:xfrm>
          <a:prstGeom prst="rect">
            <a:avLst/>
          </a:prstGeom>
          <a:noFill/>
          <a:ln>
            <a:noFill/>
          </a:ln>
        </p:spPr>
      </p:pic>
      <p:pic>
        <p:nvPicPr>
          <p:cNvPr id="2075" name="Google Shape;2075;p34"/>
          <p:cNvPicPr preferRelativeResize="0"/>
          <p:nvPr/>
        </p:nvPicPr>
        <p:blipFill>
          <a:blip r:embed="rId5">
            <a:alphaModFix amt="74000"/>
          </a:blip>
          <a:stretch>
            <a:fillRect/>
          </a:stretch>
        </p:blipFill>
        <p:spPr>
          <a:xfrm rot="-9631575" flipH="1">
            <a:off x="-2004313" y="-1640565"/>
            <a:ext cx="3859832" cy="345776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360545057"/>
      </p:ext>
    </p:extLst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2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77" name="Google Shape;2077;p35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399990" flipH="1">
            <a:off x="10274036" y="-797758"/>
            <a:ext cx="4396519" cy="303551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78" name="Google Shape;2078;p35"/>
          <p:cNvGrpSpPr/>
          <p:nvPr/>
        </p:nvGrpSpPr>
        <p:grpSpPr>
          <a:xfrm rot="-987768">
            <a:off x="10335777" y="-355038"/>
            <a:ext cx="1792479" cy="2660411"/>
            <a:chOff x="272875" y="1527563"/>
            <a:chExt cx="255950" cy="455000"/>
          </a:xfrm>
        </p:grpSpPr>
        <p:sp>
          <p:nvSpPr>
            <p:cNvPr id="2079" name="Google Shape;2079;p35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0" name="Google Shape;2080;p35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1" name="Google Shape;2081;p35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2" name="Google Shape;2082;p35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3" name="Google Shape;2083;p35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4" name="Google Shape;2084;p35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5" name="Google Shape;2085;p35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6" name="Google Shape;2086;p35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7" name="Google Shape;2087;p35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8" name="Google Shape;2088;p35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9" name="Google Shape;2089;p35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0" name="Google Shape;2090;p35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1" name="Google Shape;2091;p35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2" name="Google Shape;2092;p35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3" name="Google Shape;2093;p35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4" name="Google Shape;2094;p35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5" name="Google Shape;2095;p35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6" name="Google Shape;2096;p35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7" name="Google Shape;2097;p35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8" name="Google Shape;2098;p35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9" name="Google Shape;2099;p35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0" name="Google Shape;2100;p35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1" name="Google Shape;2101;p35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2" name="Google Shape;2102;p35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3" name="Google Shape;2103;p35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4" name="Google Shape;2104;p35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5" name="Google Shape;2105;p35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6" name="Google Shape;2106;p35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7" name="Google Shape;2107;p35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8" name="Google Shape;2108;p35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9" name="Google Shape;2109;p35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10" name="Google Shape;2110;p35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11" name="Google Shape;2111;p35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12" name="Google Shape;2112;p35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13" name="Google Shape;2113;p35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2114" name="Google Shape;2114;p35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2115" name="Google Shape;2115;p35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363351">
            <a:off x="1070161" y="5722398"/>
            <a:ext cx="10141072" cy="3776511"/>
          </a:xfrm>
          <a:prstGeom prst="rect">
            <a:avLst/>
          </a:prstGeom>
          <a:noFill/>
          <a:ln>
            <a:noFill/>
          </a:ln>
        </p:spPr>
      </p:pic>
      <p:sp>
        <p:nvSpPr>
          <p:cNvPr id="2116" name="Google Shape;2116;p35"/>
          <p:cNvSpPr/>
          <p:nvPr/>
        </p:nvSpPr>
        <p:spPr>
          <a:xfrm rot="9899989">
            <a:off x="-778618" y="6166780"/>
            <a:ext cx="3020020" cy="288769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57" tIns="121857" rIns="121857" bIns="121857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1281237130"/>
      </p:ext>
    </p:extLst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1902000" y="1507567"/>
            <a:ext cx="8388000" cy="2736800"/>
          </a:xfrm>
          <a:prstGeom prst="rect">
            <a:avLst/>
          </a:prstGeom>
        </p:spPr>
        <p:txBody>
          <a:bodyPr spcFirstLastPara="1" wrap="square" lIns="121892" tIns="121892" rIns="121892" bIns="121892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8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960000" y="4293633"/>
            <a:ext cx="10272000" cy="1056800"/>
          </a:xfrm>
          <a:prstGeom prst="rect">
            <a:avLst/>
          </a:prstGeom>
        </p:spPr>
        <p:txBody>
          <a:bodyPr spcFirstLastPara="1" wrap="square" lIns="121892" tIns="121892" rIns="121892" bIns="121892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pic>
        <p:nvPicPr>
          <p:cNvPr id="11" name="Google Shape;11;p2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1326165" flipH="1">
            <a:off x="-1771924" y="-1243423"/>
            <a:ext cx="4396519" cy="3035512"/>
          </a:xfrm>
          <a:prstGeom prst="rect">
            <a:avLst/>
          </a:prstGeom>
          <a:noFill/>
          <a:ln>
            <a:noFill/>
          </a:ln>
        </p:spPr>
      </p:pic>
      <p:pic>
        <p:nvPicPr>
          <p:cNvPr id="12" name="Google Shape;12;p2"/>
          <p:cNvPicPr preferRelativeResize="0"/>
          <p:nvPr/>
        </p:nvPicPr>
        <p:blipFill>
          <a:blip r:embed="rId3">
            <a:alphaModFix amt="64000"/>
          </a:blip>
          <a:stretch>
            <a:fillRect/>
          </a:stretch>
        </p:blipFill>
        <p:spPr>
          <a:xfrm rot="2440329">
            <a:off x="9154503" y="-948365"/>
            <a:ext cx="4789567" cy="40288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3" name="Google Shape;13;p2"/>
          <p:cNvPicPr preferRelativeResize="0"/>
          <p:nvPr/>
        </p:nvPicPr>
        <p:blipFill>
          <a:blip r:embed="rId4">
            <a:alphaModFix amt="67000"/>
          </a:blip>
          <a:stretch>
            <a:fillRect/>
          </a:stretch>
        </p:blipFill>
        <p:spPr>
          <a:xfrm rot="5400000" flipH="1">
            <a:off x="-2495613" y="-475433"/>
            <a:ext cx="3859833" cy="3457768"/>
          </a:xfrm>
          <a:prstGeom prst="rect">
            <a:avLst/>
          </a:prstGeom>
          <a:noFill/>
          <a:ln>
            <a:noFill/>
          </a:ln>
        </p:spPr>
      </p:pic>
      <p:pic>
        <p:nvPicPr>
          <p:cNvPr id="14" name="Google Shape;14;p2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1326165" flipH="1">
            <a:off x="-1185660" y="4574077"/>
            <a:ext cx="4396519" cy="3035512"/>
          </a:xfrm>
          <a:prstGeom prst="rect">
            <a:avLst/>
          </a:prstGeom>
          <a:noFill/>
          <a:ln>
            <a:noFill/>
          </a:ln>
        </p:spPr>
      </p:pic>
      <p:pic>
        <p:nvPicPr>
          <p:cNvPr id="15" name="Google Shape;15;p2"/>
          <p:cNvPicPr preferRelativeResize="0"/>
          <p:nvPr/>
        </p:nvPicPr>
        <p:blipFill>
          <a:blip r:embed="rId5">
            <a:alphaModFix amt="82000"/>
          </a:blip>
          <a:stretch>
            <a:fillRect/>
          </a:stretch>
        </p:blipFill>
        <p:spPr>
          <a:xfrm rot="10670981">
            <a:off x="9279772" y="4030032"/>
            <a:ext cx="4843833" cy="399870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" name="Google Shape;16;p2"/>
          <p:cNvGrpSpPr/>
          <p:nvPr/>
        </p:nvGrpSpPr>
        <p:grpSpPr>
          <a:xfrm rot="-2700000">
            <a:off x="509310" y="3734683"/>
            <a:ext cx="1792465" cy="3292904"/>
            <a:chOff x="272875" y="1419395"/>
            <a:chExt cx="255950" cy="563168"/>
          </a:xfrm>
        </p:grpSpPr>
        <p:sp>
          <p:nvSpPr>
            <p:cNvPr id="17" name="Google Shape;17;p2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grpSp>
        <p:nvGrpSpPr>
          <p:cNvPr id="52" name="Google Shape;52;p2"/>
          <p:cNvGrpSpPr/>
          <p:nvPr/>
        </p:nvGrpSpPr>
        <p:grpSpPr>
          <a:xfrm rot="-2700000">
            <a:off x="9482821" y="-485754"/>
            <a:ext cx="1792465" cy="2660436"/>
            <a:chOff x="272875" y="1527563"/>
            <a:chExt cx="255950" cy="455000"/>
          </a:xfrm>
        </p:grpSpPr>
        <p:sp>
          <p:nvSpPr>
            <p:cNvPr id="53" name="Google Shape;53;p2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88" name="Google Shape;88;p2"/>
          <p:cNvSpPr/>
          <p:nvPr/>
        </p:nvSpPr>
        <p:spPr>
          <a:xfrm rot="10800000">
            <a:off x="6391468" y="6091833"/>
            <a:ext cx="3020109" cy="2887779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1296927655"/>
      </p:ext>
    </p:extLst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" name="Google Shape;90;p3"/>
          <p:cNvPicPr preferRelativeResize="0"/>
          <p:nvPr/>
        </p:nvPicPr>
        <p:blipFill>
          <a:blip r:embed="rId2">
            <a:alphaModFix amt="76000"/>
          </a:blip>
          <a:stretch>
            <a:fillRect/>
          </a:stretch>
        </p:blipFill>
        <p:spPr>
          <a:xfrm>
            <a:off x="460233" y="4344109"/>
            <a:ext cx="10878208" cy="4051033"/>
          </a:xfrm>
          <a:prstGeom prst="rect">
            <a:avLst/>
          </a:prstGeom>
          <a:noFill/>
          <a:ln>
            <a:noFill/>
          </a:ln>
        </p:spPr>
      </p:pic>
      <p:pic>
        <p:nvPicPr>
          <p:cNvPr id="91" name="Google Shape;91;p3"/>
          <p:cNvPicPr preferRelativeResize="0"/>
          <p:nvPr/>
        </p:nvPicPr>
        <p:blipFill>
          <a:blip r:embed="rId3">
            <a:alphaModFix amt="47000"/>
          </a:blip>
          <a:stretch>
            <a:fillRect/>
          </a:stretch>
        </p:blipFill>
        <p:spPr>
          <a:xfrm>
            <a:off x="2174652" y="191854"/>
            <a:ext cx="7842701" cy="6474303"/>
          </a:xfrm>
          <a:prstGeom prst="rect">
            <a:avLst/>
          </a:prstGeom>
          <a:noFill/>
          <a:ln>
            <a:noFill/>
          </a:ln>
        </p:spPr>
      </p:pic>
      <p:sp>
        <p:nvSpPr>
          <p:cNvPr id="92" name="Google Shape;92;p3"/>
          <p:cNvSpPr/>
          <p:nvPr/>
        </p:nvSpPr>
        <p:spPr>
          <a:xfrm>
            <a:off x="5838992" y="-3287032"/>
            <a:ext cx="6165365" cy="967595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endParaRPr sz="1900"/>
          </a:p>
        </p:txBody>
      </p:sp>
      <p:grpSp>
        <p:nvGrpSpPr>
          <p:cNvPr id="93" name="Google Shape;93;p3"/>
          <p:cNvGrpSpPr/>
          <p:nvPr/>
        </p:nvGrpSpPr>
        <p:grpSpPr>
          <a:xfrm rot="-2700000">
            <a:off x="630843" y="3594449"/>
            <a:ext cx="1792465" cy="3292904"/>
            <a:chOff x="272875" y="1419395"/>
            <a:chExt cx="255950" cy="563168"/>
          </a:xfrm>
        </p:grpSpPr>
        <p:sp>
          <p:nvSpPr>
            <p:cNvPr id="94" name="Google Shape;94;p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6" name="Google Shape;96;p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7" name="Google Shape;97;p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" name="Google Shape;98;p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" name="Google Shape;99;p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" name="Google Shape;100;p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1" name="Google Shape;101;p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" name="Google Shape;102;p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" name="Google Shape;103;p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" name="Google Shape;104;p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5" name="Google Shape;105;p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" name="Google Shape;106;p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" name="Google Shape;107;p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" name="Google Shape;108;p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9" name="Google Shape;109;p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0" name="Google Shape;110;p3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" name="Google Shape;111;p3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" name="Google Shape;112;p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" name="Google Shape;113;p3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4" name="Google Shape;114;p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" name="Google Shape;117;p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8" name="Google Shape;118;p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9" name="Google Shape;119;p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" name="Google Shape;120;p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" name="Google Shape;121;p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grpSp>
        <p:nvGrpSpPr>
          <p:cNvPr id="129" name="Google Shape;129;p3"/>
          <p:cNvGrpSpPr/>
          <p:nvPr/>
        </p:nvGrpSpPr>
        <p:grpSpPr>
          <a:xfrm rot="-2700000">
            <a:off x="10702021" y="-244454"/>
            <a:ext cx="1792465" cy="2660436"/>
            <a:chOff x="272875" y="1527563"/>
            <a:chExt cx="255950" cy="455000"/>
          </a:xfrm>
        </p:grpSpPr>
        <p:sp>
          <p:nvSpPr>
            <p:cNvPr id="130" name="Google Shape;130;p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" name="Google Shape;134;p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5" name="Google Shape;135;p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" name="Google Shape;137;p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" name="Google Shape;141;p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" name="Google Shape;142;p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" name="Google Shape;143;p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4" name="Google Shape;144;p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5" name="Google Shape;145;p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" name="Google Shape;146;p3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" name="Google Shape;147;p3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" name="Google Shape;148;p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9" name="Google Shape;149;p3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" name="Google Shape;150;p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" name="Google Shape;151;p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" name="Google Shape;152;p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3" name="Google Shape;153;p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4" name="Google Shape;154;p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" name="Google Shape;155;p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" name="Google Shape;156;p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8" name="Google Shape;158;p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" name="Google Shape;159;p3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" name="Google Shape;160;p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" name="Google Shape;161;p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2" name="Google Shape;162;p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" name="Google Shape;163;p3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" name="Google Shape;164;p3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65" name="Google Shape;165;p3"/>
          <p:cNvSpPr txBox="1">
            <a:spLocks noGrp="1"/>
          </p:cNvSpPr>
          <p:nvPr>
            <p:ph type="subTitle" idx="1"/>
          </p:nvPr>
        </p:nvSpPr>
        <p:spPr>
          <a:xfrm>
            <a:off x="3528000" y="4152183"/>
            <a:ext cx="5136000" cy="11496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" name="Google Shape;166;p3"/>
          <p:cNvSpPr txBox="1">
            <a:spLocks noGrp="1"/>
          </p:cNvSpPr>
          <p:nvPr>
            <p:ph type="ctrTitle"/>
          </p:nvPr>
        </p:nvSpPr>
        <p:spPr>
          <a:xfrm>
            <a:off x="3528000" y="3458981"/>
            <a:ext cx="5136000" cy="10572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>
                <a:solidFill>
                  <a:srgbClr val="1C4587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9pPr>
          </a:lstStyle>
          <a:p>
            <a:endParaRPr/>
          </a:p>
        </p:txBody>
      </p:sp>
      <p:sp>
        <p:nvSpPr>
          <p:cNvPr id="167" name="Google Shape;167;p3"/>
          <p:cNvSpPr txBox="1">
            <a:spLocks noGrp="1"/>
          </p:cNvSpPr>
          <p:nvPr>
            <p:ph type="title" idx="2" hasCustomPrompt="1"/>
          </p:nvPr>
        </p:nvSpPr>
        <p:spPr>
          <a:xfrm>
            <a:off x="3528000" y="1192233"/>
            <a:ext cx="5136000" cy="2709200"/>
          </a:xfrm>
          <a:prstGeom prst="rect">
            <a:avLst/>
          </a:prstGeom>
          <a:noFill/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20000">
                <a:solidFill>
                  <a:srgbClr val="1C4587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903730379"/>
      </p:ext>
    </p:extLst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" name="Google Shape;169;p4"/>
          <p:cNvSpPr txBox="1">
            <a:spLocks noGrp="1"/>
          </p:cNvSpPr>
          <p:nvPr>
            <p:ph type="body" idx="1"/>
          </p:nvPr>
        </p:nvSpPr>
        <p:spPr>
          <a:xfrm>
            <a:off x="960000" y="1407800"/>
            <a:ext cx="10272000" cy="4684000"/>
          </a:xfrm>
          <a:prstGeom prst="rect">
            <a:avLst/>
          </a:prstGeom>
        </p:spPr>
        <p:txBody>
          <a:bodyPr spcFirstLastPara="1" wrap="square" lIns="121892" tIns="121892" rIns="121892" bIns="121892" anchor="t" anchorCtr="0">
            <a:noAutofit/>
          </a:bodyPr>
          <a:lstStyle>
            <a:lvl1pPr marL="609555" lvl="0" indent="-42330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●"/>
              <a:defRPr sz="1600">
                <a:solidFill>
                  <a:srgbClr val="434343"/>
                </a:solidFill>
              </a:defRPr>
            </a:lvl1pPr>
            <a:lvl2pPr marL="1219110" lvl="1" indent="-42330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828664" lvl="2" indent="-42330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2438218" lvl="3" indent="-42330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3047772" lvl="4" indent="-42330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3657327" lvl="5" indent="-42330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4266880" lvl="6" indent="-42330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4876435" lvl="7" indent="-42330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5485990" lvl="8" indent="-423301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pic>
        <p:nvPicPr>
          <p:cNvPr id="170" name="Google Shape;170;p4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1326165" flipH="1">
            <a:off x="10211710" y="-1454989"/>
            <a:ext cx="4396519" cy="3035512"/>
          </a:xfrm>
          <a:prstGeom prst="rect">
            <a:avLst/>
          </a:prstGeom>
          <a:noFill/>
          <a:ln>
            <a:noFill/>
          </a:ln>
        </p:spPr>
      </p:pic>
      <p:pic>
        <p:nvPicPr>
          <p:cNvPr id="171" name="Google Shape;171;p4"/>
          <p:cNvPicPr preferRelativeResize="0"/>
          <p:nvPr/>
        </p:nvPicPr>
        <p:blipFill>
          <a:blip r:embed="rId3">
            <a:alphaModFix amt="67000"/>
          </a:blip>
          <a:stretch>
            <a:fillRect/>
          </a:stretch>
        </p:blipFill>
        <p:spPr>
          <a:xfrm rot="5400000" flipH="1">
            <a:off x="9488022" y="-687000"/>
            <a:ext cx="3859833" cy="3457768"/>
          </a:xfrm>
          <a:prstGeom prst="rect">
            <a:avLst/>
          </a:prstGeom>
          <a:noFill/>
          <a:ln>
            <a:noFill/>
          </a:ln>
        </p:spPr>
      </p:pic>
      <p:pic>
        <p:nvPicPr>
          <p:cNvPr id="172" name="Google Shape;172;p4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547182" flipH="1">
            <a:off x="-2612857" y="3217380"/>
            <a:ext cx="4396521" cy="3035509"/>
          </a:xfrm>
          <a:prstGeom prst="rect">
            <a:avLst/>
          </a:prstGeom>
          <a:noFill/>
          <a:ln>
            <a:noFill/>
          </a:ln>
        </p:spPr>
      </p:pic>
      <p:pic>
        <p:nvPicPr>
          <p:cNvPr id="173" name="Google Shape;173;p4"/>
          <p:cNvPicPr preferRelativeResize="0"/>
          <p:nvPr/>
        </p:nvPicPr>
        <p:blipFill>
          <a:blip r:embed="rId4">
            <a:alphaModFix amt="82000"/>
          </a:blip>
          <a:stretch>
            <a:fillRect/>
          </a:stretch>
        </p:blipFill>
        <p:spPr>
          <a:xfrm rot="7617396">
            <a:off x="9542103" y="4567000"/>
            <a:ext cx="4843832" cy="399870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4" name="Google Shape;174;p4"/>
          <p:cNvGrpSpPr/>
          <p:nvPr/>
        </p:nvGrpSpPr>
        <p:grpSpPr>
          <a:xfrm>
            <a:off x="-832492" y="2199445"/>
            <a:ext cx="1792503" cy="2660416"/>
            <a:chOff x="272875" y="1527563"/>
            <a:chExt cx="255950" cy="455000"/>
          </a:xfrm>
        </p:grpSpPr>
        <p:sp>
          <p:nvSpPr>
            <p:cNvPr id="175" name="Google Shape;175;p4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3" name="Google Shape;183;p4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4" name="Google Shape;184;p4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" name="Google Shape;185;p4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" name="Google Shape;186;p4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" name="Google Shape;187;p4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" name="Google Shape;188;p4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" name="Google Shape;189;p4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" name="Google Shape;198;p4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9" name="Google Shape;199;p4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" name="Google Shape;200;p4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" name="Google Shape;201;p4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" name="Google Shape;202;p4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3" name="Google Shape;203;p4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" name="Google Shape;204;p4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" name="Google Shape;205;p4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" name="Google Shape;206;p4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7" name="Google Shape;207;p4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" name="Google Shape;208;p4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" name="Google Shape;209;p4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210" name="Google Shape;210;p4"/>
          <p:cNvSpPr/>
          <p:nvPr/>
        </p:nvSpPr>
        <p:spPr>
          <a:xfrm rot="2491995">
            <a:off x="10749151" y="5193893"/>
            <a:ext cx="3020148" cy="2887816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endParaRPr sz="1900"/>
          </a:p>
        </p:txBody>
      </p:sp>
      <p:sp>
        <p:nvSpPr>
          <p:cNvPr id="211" name="Google Shape;211;p4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20465376"/>
      </p:ext>
    </p:extLst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" name="Google Shape;213;p5"/>
          <p:cNvSpPr txBox="1">
            <a:spLocks noGrp="1"/>
          </p:cNvSpPr>
          <p:nvPr>
            <p:ph type="subTitle" idx="1"/>
          </p:nvPr>
        </p:nvSpPr>
        <p:spPr>
          <a:xfrm>
            <a:off x="2592449" y="4224457"/>
            <a:ext cx="2043200" cy="638800"/>
          </a:xfrm>
          <a:prstGeom prst="rect">
            <a:avLst/>
          </a:prstGeom>
        </p:spPr>
        <p:txBody>
          <a:bodyPr spcFirstLastPara="1" wrap="square" lIns="121892" tIns="121892" rIns="121892" bIns="121892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>
            <a:endParaRPr/>
          </a:p>
        </p:txBody>
      </p:sp>
      <p:sp>
        <p:nvSpPr>
          <p:cNvPr id="214" name="Google Shape;214;p5"/>
          <p:cNvSpPr txBox="1">
            <a:spLocks noGrp="1"/>
          </p:cNvSpPr>
          <p:nvPr>
            <p:ph type="subTitle" idx="2"/>
          </p:nvPr>
        </p:nvSpPr>
        <p:spPr>
          <a:xfrm>
            <a:off x="1842251" y="4745777"/>
            <a:ext cx="3543600" cy="13512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215" name="Google Shape;215;p5"/>
          <p:cNvSpPr txBox="1">
            <a:spLocks noGrp="1"/>
          </p:cNvSpPr>
          <p:nvPr>
            <p:ph type="subTitle" idx="3"/>
          </p:nvPr>
        </p:nvSpPr>
        <p:spPr>
          <a:xfrm flipH="1">
            <a:off x="7556353" y="4224457"/>
            <a:ext cx="2043200" cy="638800"/>
          </a:xfrm>
          <a:prstGeom prst="rect">
            <a:avLst/>
          </a:prstGeom>
        </p:spPr>
        <p:txBody>
          <a:bodyPr spcFirstLastPara="1" wrap="square" lIns="121892" tIns="121892" rIns="121892" bIns="121892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>
            <a:endParaRPr/>
          </a:p>
        </p:txBody>
      </p:sp>
      <p:sp>
        <p:nvSpPr>
          <p:cNvPr id="216" name="Google Shape;216;p5"/>
          <p:cNvSpPr txBox="1">
            <a:spLocks noGrp="1"/>
          </p:cNvSpPr>
          <p:nvPr>
            <p:ph type="subTitle" idx="4"/>
          </p:nvPr>
        </p:nvSpPr>
        <p:spPr>
          <a:xfrm flipH="1">
            <a:off x="6806151" y="4745777"/>
            <a:ext cx="3543600" cy="13512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pic>
        <p:nvPicPr>
          <p:cNvPr id="217" name="Google Shape;217;p5"/>
          <p:cNvPicPr preferRelativeResize="0"/>
          <p:nvPr/>
        </p:nvPicPr>
        <p:blipFill>
          <a:blip r:embed="rId2">
            <a:alphaModFix amt="47000"/>
          </a:blip>
          <a:stretch>
            <a:fillRect/>
          </a:stretch>
        </p:blipFill>
        <p:spPr>
          <a:xfrm rot="4139108">
            <a:off x="-2289085" y="5267652"/>
            <a:ext cx="3986537" cy="329096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18" name="Google Shape;218;p5"/>
          <p:cNvGrpSpPr/>
          <p:nvPr/>
        </p:nvGrpSpPr>
        <p:grpSpPr>
          <a:xfrm rot="-987768">
            <a:off x="-552708" y="4306845"/>
            <a:ext cx="1792479" cy="2660411"/>
            <a:chOff x="272875" y="1527563"/>
            <a:chExt cx="255950" cy="455000"/>
          </a:xfrm>
        </p:grpSpPr>
        <p:sp>
          <p:nvSpPr>
            <p:cNvPr id="219" name="Google Shape;219;p5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0" name="Google Shape;220;p5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1" name="Google Shape;221;p5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2" name="Google Shape;222;p5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3" name="Google Shape;223;p5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4" name="Google Shape;224;p5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5" name="Google Shape;225;p5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6" name="Google Shape;226;p5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7" name="Google Shape;227;p5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8" name="Google Shape;228;p5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9" name="Google Shape;229;p5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0" name="Google Shape;230;p5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1" name="Google Shape;231;p5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2" name="Google Shape;232;p5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3" name="Google Shape;233;p5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4" name="Google Shape;234;p5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5" name="Google Shape;235;p5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6" name="Google Shape;236;p5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7" name="Google Shape;237;p5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8" name="Google Shape;238;p5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9" name="Google Shape;239;p5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0" name="Google Shape;240;p5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1" name="Google Shape;241;p5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2" name="Google Shape;242;p5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3" name="Google Shape;243;p5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4" name="Google Shape;244;p5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5" name="Google Shape;245;p5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6" name="Google Shape;246;p5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7" name="Google Shape;247;p5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8" name="Google Shape;248;p5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9" name="Google Shape;249;p5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50" name="Google Shape;250;p5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51" name="Google Shape;251;p5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52" name="Google Shape;252;p5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53" name="Google Shape;253;p5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254" name="Google Shape;254;p5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197527" flipH="1">
            <a:off x="11006227" y="5184253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255" name="Google Shape;255;p5"/>
          <p:cNvPicPr preferRelativeResize="0"/>
          <p:nvPr/>
        </p:nvPicPr>
        <p:blipFill>
          <a:blip r:embed="rId4">
            <a:alphaModFix amt="58000"/>
          </a:blip>
          <a:stretch>
            <a:fillRect/>
          </a:stretch>
        </p:blipFill>
        <p:spPr>
          <a:xfrm rot="-9314708">
            <a:off x="-2020675" y="-1699200"/>
            <a:ext cx="2382907" cy="5716487"/>
          </a:xfrm>
          <a:prstGeom prst="rect">
            <a:avLst/>
          </a:prstGeom>
          <a:noFill/>
          <a:ln>
            <a:noFill/>
          </a:ln>
        </p:spPr>
      </p:pic>
      <p:pic>
        <p:nvPicPr>
          <p:cNvPr id="256" name="Google Shape;256;p5"/>
          <p:cNvPicPr preferRelativeResize="0"/>
          <p:nvPr/>
        </p:nvPicPr>
        <p:blipFill>
          <a:blip r:embed="rId5">
            <a:alphaModFix amt="76000"/>
          </a:blip>
          <a:stretch>
            <a:fillRect/>
          </a:stretch>
        </p:blipFill>
        <p:spPr>
          <a:xfrm rot="394092">
            <a:off x="2876832" y="-1812208"/>
            <a:ext cx="7062136" cy="2629917"/>
          </a:xfrm>
          <a:prstGeom prst="rect">
            <a:avLst/>
          </a:prstGeom>
          <a:noFill/>
          <a:ln>
            <a:noFill/>
          </a:ln>
        </p:spPr>
      </p:pic>
      <p:pic>
        <p:nvPicPr>
          <p:cNvPr id="257" name="Google Shape;257;p5"/>
          <p:cNvPicPr preferRelativeResize="0"/>
          <p:nvPr/>
        </p:nvPicPr>
        <p:blipFill>
          <a:blip r:embed="rId6">
            <a:alphaModFix amt="62000"/>
          </a:blip>
          <a:stretch>
            <a:fillRect/>
          </a:stretch>
        </p:blipFill>
        <p:spPr>
          <a:xfrm rot="6551349" flipH="1">
            <a:off x="9991857" y="-1008873"/>
            <a:ext cx="3859827" cy="345776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58" name="Google Shape;258;p5"/>
          <p:cNvGrpSpPr/>
          <p:nvPr/>
        </p:nvGrpSpPr>
        <p:grpSpPr>
          <a:xfrm rot="8100046">
            <a:off x="10896894" y="-610201"/>
            <a:ext cx="1792489" cy="2660436"/>
            <a:chOff x="272875" y="1527563"/>
            <a:chExt cx="255950" cy="455000"/>
          </a:xfrm>
        </p:grpSpPr>
        <p:sp>
          <p:nvSpPr>
            <p:cNvPr id="259" name="Google Shape;259;p5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0" name="Google Shape;260;p5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1" name="Google Shape;261;p5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2" name="Google Shape;262;p5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3" name="Google Shape;263;p5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4" name="Google Shape;264;p5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5" name="Google Shape;265;p5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6" name="Google Shape;266;p5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8" name="Google Shape;268;p5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9" name="Google Shape;269;p5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1" name="Google Shape;271;p5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2" name="Google Shape;272;p5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3" name="Google Shape;273;p5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4" name="Google Shape;274;p5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5" name="Google Shape;275;p5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6" name="Google Shape;276;p5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7" name="Google Shape;277;p5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8" name="Google Shape;278;p5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9" name="Google Shape;279;p5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0" name="Google Shape;280;p5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2" name="Google Shape;282;p5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3" name="Google Shape;283;p5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9" name="Google Shape;289;p5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90" name="Google Shape;290;p5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294" name="Google Shape;294;p5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295" name="Google Shape;295;p5"/>
          <p:cNvSpPr/>
          <p:nvPr/>
        </p:nvSpPr>
        <p:spPr>
          <a:xfrm rot="-6477098" flipH="1">
            <a:off x="-5284980" y="-4698794"/>
            <a:ext cx="6165239" cy="9675923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endParaRPr sz="1900"/>
          </a:p>
        </p:txBody>
      </p:sp>
      <p:sp>
        <p:nvSpPr>
          <p:cNvPr id="296" name="Google Shape;296;p5"/>
          <p:cNvSpPr/>
          <p:nvPr/>
        </p:nvSpPr>
        <p:spPr>
          <a:xfrm rot="-7689947">
            <a:off x="10763104" y="6130723"/>
            <a:ext cx="3019985" cy="2887660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3C8DA0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2337160151"/>
      </p:ext>
    </p:extLst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8" name="Google Shape;298;p6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1326164" flipH="1">
            <a:off x="3947816" y="1815407"/>
            <a:ext cx="4296405" cy="2966396"/>
          </a:xfrm>
          <a:prstGeom prst="rect">
            <a:avLst/>
          </a:prstGeom>
          <a:noFill/>
          <a:ln>
            <a:noFill/>
          </a:ln>
        </p:spPr>
      </p:pic>
      <p:pic>
        <p:nvPicPr>
          <p:cNvPr id="299" name="Google Shape;299;p6"/>
          <p:cNvPicPr preferRelativeResize="0"/>
          <p:nvPr/>
        </p:nvPicPr>
        <p:blipFill>
          <a:blip r:embed="rId3">
            <a:alphaModFix amt="47000"/>
          </a:blip>
          <a:stretch>
            <a:fillRect/>
          </a:stretch>
        </p:blipFill>
        <p:spPr>
          <a:xfrm rot="1331770">
            <a:off x="-2637019" y="5095932"/>
            <a:ext cx="3986536" cy="329096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00" name="Google Shape;300;p6"/>
          <p:cNvGrpSpPr/>
          <p:nvPr/>
        </p:nvGrpSpPr>
        <p:grpSpPr>
          <a:xfrm rot="-987768">
            <a:off x="-978524" y="5167513"/>
            <a:ext cx="1792479" cy="2660411"/>
            <a:chOff x="272875" y="1527563"/>
            <a:chExt cx="255950" cy="455000"/>
          </a:xfrm>
        </p:grpSpPr>
        <p:sp>
          <p:nvSpPr>
            <p:cNvPr id="301" name="Google Shape;301;p6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2" name="Google Shape;302;p6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3" name="Google Shape;303;p6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4" name="Google Shape;304;p6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5" name="Google Shape;305;p6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6" name="Google Shape;306;p6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7" name="Google Shape;307;p6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8" name="Google Shape;308;p6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9" name="Google Shape;309;p6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0" name="Google Shape;310;p6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1" name="Google Shape;311;p6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2" name="Google Shape;312;p6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3" name="Google Shape;313;p6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4" name="Google Shape;314;p6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5" name="Google Shape;315;p6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6" name="Google Shape;316;p6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7" name="Google Shape;317;p6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8" name="Google Shape;318;p6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9" name="Google Shape;319;p6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0" name="Google Shape;320;p6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1" name="Google Shape;321;p6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2" name="Google Shape;322;p6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3" name="Google Shape;323;p6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4" name="Google Shape;324;p6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5" name="Google Shape;325;p6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6" name="Google Shape;326;p6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7" name="Google Shape;327;p6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8" name="Google Shape;328;p6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9" name="Google Shape;329;p6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30" name="Google Shape;330;p6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336" name="Google Shape;336;p6"/>
          <p:cNvPicPr preferRelativeResize="0"/>
          <p:nvPr/>
        </p:nvPicPr>
        <p:blipFill>
          <a:blip r:embed="rId4">
            <a:alphaModFix amt="74000"/>
          </a:blip>
          <a:stretch>
            <a:fillRect/>
          </a:stretch>
        </p:blipFill>
        <p:spPr>
          <a:xfrm flipH="1">
            <a:off x="10412593" y="5519555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337" name="Google Shape;337;p6"/>
          <p:cNvPicPr preferRelativeResize="0"/>
          <p:nvPr/>
        </p:nvPicPr>
        <p:blipFill>
          <a:blip r:embed="rId5">
            <a:alphaModFix amt="62000"/>
          </a:blip>
          <a:stretch>
            <a:fillRect/>
          </a:stretch>
        </p:blipFill>
        <p:spPr>
          <a:xfrm rot="9368145" flipH="1">
            <a:off x="-2012207" y="-1661341"/>
            <a:ext cx="3859827" cy="345776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38" name="Google Shape;338;p6"/>
          <p:cNvGrpSpPr/>
          <p:nvPr/>
        </p:nvGrpSpPr>
        <p:grpSpPr>
          <a:xfrm rot="5400065">
            <a:off x="11556186" y="-1506452"/>
            <a:ext cx="1792503" cy="2660416"/>
            <a:chOff x="272875" y="1527563"/>
            <a:chExt cx="255950" cy="455000"/>
          </a:xfrm>
        </p:grpSpPr>
        <p:sp>
          <p:nvSpPr>
            <p:cNvPr id="339" name="Google Shape;339;p6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1" name="Google Shape;351;p6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2" name="Google Shape;352;p6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3" name="Google Shape;353;p6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4" name="Google Shape;354;p6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5" name="Google Shape;355;p6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6" name="Google Shape;356;p6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7" name="Google Shape;357;p6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8" name="Google Shape;358;p6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9" name="Google Shape;359;p6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0" name="Google Shape;360;p6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1" name="Google Shape;361;p6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2" name="Google Shape;362;p6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3" name="Google Shape;363;p6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4" name="Google Shape;364;p6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5" name="Google Shape;365;p6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6" name="Google Shape;366;p6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7" name="Google Shape;367;p6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8" name="Google Shape;368;p6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9" name="Google Shape;369;p6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70" name="Google Shape;370;p6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71" name="Google Shape;371;p6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72" name="Google Shape;372;p6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73" name="Google Shape;373;p6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374" name="Google Shape;374;p6"/>
          <p:cNvSpPr txBox="1">
            <a:spLocks noGrp="1"/>
          </p:cNvSpPr>
          <p:nvPr>
            <p:ph type="title"/>
          </p:nvPr>
        </p:nvSpPr>
        <p:spPr>
          <a:xfrm>
            <a:off x="4755363" y="2303867"/>
            <a:ext cx="2705200" cy="22860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pic>
        <p:nvPicPr>
          <p:cNvPr id="375" name="Google Shape;375;p6"/>
          <p:cNvPicPr preferRelativeResize="0"/>
          <p:nvPr/>
        </p:nvPicPr>
        <p:blipFill>
          <a:blip r:embed="rId3">
            <a:alphaModFix amt="47000"/>
          </a:blip>
          <a:stretch>
            <a:fillRect/>
          </a:stretch>
        </p:blipFill>
        <p:spPr>
          <a:xfrm rot="-10643014">
            <a:off x="10591232" y="-2012413"/>
            <a:ext cx="3986537" cy="3290969"/>
          </a:xfrm>
          <a:prstGeom prst="rect">
            <a:avLst/>
          </a:prstGeom>
          <a:noFill/>
          <a:ln>
            <a:noFill/>
          </a:ln>
        </p:spPr>
      </p:pic>
      <p:sp>
        <p:nvSpPr>
          <p:cNvPr id="376" name="Google Shape;376;p6"/>
          <p:cNvSpPr/>
          <p:nvPr/>
        </p:nvSpPr>
        <p:spPr>
          <a:xfrm rot="-7373435">
            <a:off x="4585997" y="6700027"/>
            <a:ext cx="3020007" cy="2887680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1452532719"/>
      </p:ext>
    </p:extLst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" name="Google Shape;378;p7"/>
          <p:cNvSpPr txBox="1">
            <a:spLocks noGrp="1"/>
          </p:cNvSpPr>
          <p:nvPr>
            <p:ph type="subTitle" idx="1"/>
          </p:nvPr>
        </p:nvSpPr>
        <p:spPr>
          <a:xfrm>
            <a:off x="960000" y="1967600"/>
            <a:ext cx="10272000" cy="35436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79" name="Google Shape;379;p7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pic>
        <p:nvPicPr>
          <p:cNvPr id="380" name="Google Shape;380;p7"/>
          <p:cNvPicPr preferRelativeResize="0"/>
          <p:nvPr/>
        </p:nvPicPr>
        <p:blipFill>
          <a:blip r:embed="rId2">
            <a:alphaModFix amt="47000"/>
          </a:blip>
          <a:stretch>
            <a:fillRect/>
          </a:stretch>
        </p:blipFill>
        <p:spPr>
          <a:xfrm rot="4139108">
            <a:off x="-2289085" y="5267652"/>
            <a:ext cx="3986537" cy="329096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81" name="Google Shape;381;p7"/>
          <p:cNvGrpSpPr/>
          <p:nvPr/>
        </p:nvGrpSpPr>
        <p:grpSpPr>
          <a:xfrm rot="-987768">
            <a:off x="-552708" y="4306845"/>
            <a:ext cx="1792479" cy="2660411"/>
            <a:chOff x="272875" y="1527563"/>
            <a:chExt cx="255950" cy="455000"/>
          </a:xfrm>
        </p:grpSpPr>
        <p:sp>
          <p:nvSpPr>
            <p:cNvPr id="382" name="Google Shape;382;p7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3" name="Google Shape;383;p7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4" name="Google Shape;384;p7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5" name="Google Shape;385;p7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6" name="Google Shape;386;p7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7" name="Google Shape;387;p7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8" name="Google Shape;388;p7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9" name="Google Shape;389;p7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0" name="Google Shape;390;p7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1" name="Google Shape;391;p7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2" name="Google Shape;392;p7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3" name="Google Shape;393;p7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4" name="Google Shape;394;p7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5" name="Google Shape;395;p7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6" name="Google Shape;396;p7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7" name="Google Shape;397;p7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8" name="Google Shape;398;p7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9" name="Google Shape;399;p7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0" name="Google Shape;400;p7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1" name="Google Shape;401;p7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2" name="Google Shape;402;p7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3" name="Google Shape;403;p7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4" name="Google Shape;404;p7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5" name="Google Shape;405;p7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6" name="Google Shape;406;p7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7" name="Google Shape;407;p7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8" name="Google Shape;408;p7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9" name="Google Shape;409;p7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0" name="Google Shape;410;p7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1" name="Google Shape;411;p7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2" name="Google Shape;412;p7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3" name="Google Shape;413;p7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4" name="Google Shape;414;p7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5" name="Google Shape;415;p7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6" name="Google Shape;416;p7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417" name="Google Shape;417;p7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197527" flipH="1">
            <a:off x="11006227" y="5184253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418" name="Google Shape;418;p7"/>
          <p:cNvPicPr preferRelativeResize="0"/>
          <p:nvPr/>
        </p:nvPicPr>
        <p:blipFill>
          <a:blip r:embed="rId4">
            <a:alphaModFix amt="58000"/>
          </a:blip>
          <a:stretch>
            <a:fillRect/>
          </a:stretch>
        </p:blipFill>
        <p:spPr>
          <a:xfrm rot="-9314708">
            <a:off x="-2020675" y="-1699200"/>
            <a:ext cx="2382907" cy="5716487"/>
          </a:xfrm>
          <a:prstGeom prst="rect">
            <a:avLst/>
          </a:prstGeom>
          <a:noFill/>
          <a:ln>
            <a:noFill/>
          </a:ln>
        </p:spPr>
      </p:pic>
      <p:pic>
        <p:nvPicPr>
          <p:cNvPr id="419" name="Google Shape;419;p7"/>
          <p:cNvPicPr preferRelativeResize="0"/>
          <p:nvPr/>
        </p:nvPicPr>
        <p:blipFill>
          <a:blip r:embed="rId5">
            <a:alphaModFix amt="76000"/>
          </a:blip>
          <a:stretch>
            <a:fillRect/>
          </a:stretch>
        </p:blipFill>
        <p:spPr>
          <a:xfrm rot="394092">
            <a:off x="2876832" y="-1812208"/>
            <a:ext cx="7062136" cy="2629917"/>
          </a:xfrm>
          <a:prstGeom prst="rect">
            <a:avLst/>
          </a:prstGeom>
          <a:noFill/>
          <a:ln>
            <a:noFill/>
          </a:ln>
        </p:spPr>
      </p:pic>
      <p:pic>
        <p:nvPicPr>
          <p:cNvPr id="420" name="Google Shape;420;p7"/>
          <p:cNvPicPr preferRelativeResize="0"/>
          <p:nvPr/>
        </p:nvPicPr>
        <p:blipFill>
          <a:blip r:embed="rId6">
            <a:alphaModFix amt="62000"/>
          </a:blip>
          <a:stretch>
            <a:fillRect/>
          </a:stretch>
        </p:blipFill>
        <p:spPr>
          <a:xfrm rot="6551349" flipH="1">
            <a:off x="9991857" y="-1008873"/>
            <a:ext cx="3859827" cy="345776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21" name="Google Shape;421;p7"/>
          <p:cNvGrpSpPr/>
          <p:nvPr/>
        </p:nvGrpSpPr>
        <p:grpSpPr>
          <a:xfrm rot="8100046">
            <a:off x="10896894" y="-610201"/>
            <a:ext cx="1792489" cy="2660436"/>
            <a:chOff x="272875" y="1527563"/>
            <a:chExt cx="255950" cy="455000"/>
          </a:xfrm>
        </p:grpSpPr>
        <p:sp>
          <p:nvSpPr>
            <p:cNvPr id="422" name="Google Shape;422;p7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3" name="Google Shape;423;p7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4" name="Google Shape;424;p7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5" name="Google Shape;425;p7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6" name="Google Shape;426;p7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7" name="Google Shape;427;p7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8" name="Google Shape;428;p7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9" name="Google Shape;429;p7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0" name="Google Shape;430;p7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1" name="Google Shape;431;p7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2" name="Google Shape;432;p7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3" name="Google Shape;433;p7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4" name="Google Shape;434;p7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5" name="Google Shape;435;p7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6" name="Google Shape;436;p7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7" name="Google Shape;437;p7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8" name="Google Shape;438;p7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9" name="Google Shape;439;p7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0" name="Google Shape;440;p7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1" name="Google Shape;441;p7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2" name="Google Shape;442;p7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3" name="Google Shape;443;p7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4" name="Google Shape;444;p7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5" name="Google Shape;445;p7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6" name="Google Shape;446;p7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7" name="Google Shape;447;p7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8" name="Google Shape;448;p7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9" name="Google Shape;449;p7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0" name="Google Shape;450;p7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1" name="Google Shape;451;p7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2" name="Google Shape;452;p7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3" name="Google Shape;453;p7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4" name="Google Shape;454;p7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5" name="Google Shape;455;p7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6" name="Google Shape;456;p7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457" name="Google Shape;457;p7"/>
          <p:cNvSpPr/>
          <p:nvPr/>
        </p:nvSpPr>
        <p:spPr>
          <a:xfrm rot="-6477098" flipH="1">
            <a:off x="-5284980" y="-4698794"/>
            <a:ext cx="6165239" cy="9675923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endParaRPr sz="1900"/>
          </a:p>
        </p:txBody>
      </p:sp>
      <p:sp>
        <p:nvSpPr>
          <p:cNvPr id="458" name="Google Shape;458;p7"/>
          <p:cNvSpPr/>
          <p:nvPr/>
        </p:nvSpPr>
        <p:spPr>
          <a:xfrm rot="-7689947">
            <a:off x="10763104" y="6130723"/>
            <a:ext cx="3019985" cy="2887660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3519507125"/>
      </p:ext>
    </p:extLst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0" name="Google Shape;460;p8"/>
          <p:cNvPicPr preferRelativeResize="0"/>
          <p:nvPr/>
        </p:nvPicPr>
        <p:blipFill>
          <a:blip r:embed="rId2">
            <a:alphaModFix amt="74000"/>
          </a:blip>
          <a:stretch>
            <a:fillRect/>
          </a:stretch>
        </p:blipFill>
        <p:spPr>
          <a:xfrm rot="-10162003" flipH="1">
            <a:off x="401491" y="75521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461" name="Google Shape;461;p8"/>
          <p:cNvPicPr preferRelativeResize="0"/>
          <p:nvPr/>
        </p:nvPicPr>
        <p:blipFill>
          <a:blip r:embed="rId3">
            <a:alphaModFix amt="33000"/>
          </a:blip>
          <a:stretch>
            <a:fillRect/>
          </a:stretch>
        </p:blipFill>
        <p:spPr>
          <a:xfrm rot="10800000" flipH="1">
            <a:off x="3078824" y="5"/>
            <a:ext cx="8153165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62" name="Google Shape;462;p8"/>
          <p:cNvPicPr preferRelativeResize="0"/>
          <p:nvPr/>
        </p:nvPicPr>
        <p:blipFill>
          <a:blip r:embed="rId4">
            <a:alphaModFix amt="58000"/>
          </a:blip>
          <a:stretch>
            <a:fillRect/>
          </a:stretch>
        </p:blipFill>
        <p:spPr>
          <a:xfrm rot="-8962532">
            <a:off x="10071847" y="3136699"/>
            <a:ext cx="1950408" cy="4678872"/>
          </a:xfrm>
          <a:prstGeom prst="rect">
            <a:avLst/>
          </a:prstGeom>
          <a:noFill/>
          <a:ln>
            <a:noFill/>
          </a:ln>
        </p:spPr>
      </p:pic>
      <p:pic>
        <p:nvPicPr>
          <p:cNvPr id="463" name="Google Shape;463;p8"/>
          <p:cNvPicPr preferRelativeResize="0"/>
          <p:nvPr/>
        </p:nvPicPr>
        <p:blipFill>
          <a:blip r:embed="rId5">
            <a:alphaModFix amt="62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sp>
        <p:nvSpPr>
          <p:cNvPr id="464" name="Google Shape;464;p8"/>
          <p:cNvSpPr/>
          <p:nvPr/>
        </p:nvSpPr>
        <p:spPr>
          <a:xfrm rot="-6681487">
            <a:off x="10725833" y="3454541"/>
            <a:ext cx="3020031" cy="2887704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endParaRPr sz="1900"/>
          </a:p>
        </p:txBody>
      </p:sp>
      <p:grpSp>
        <p:nvGrpSpPr>
          <p:cNvPr id="465" name="Google Shape;465;p8"/>
          <p:cNvGrpSpPr/>
          <p:nvPr/>
        </p:nvGrpSpPr>
        <p:grpSpPr>
          <a:xfrm rot="8100046">
            <a:off x="-16037" y="4600883"/>
            <a:ext cx="1792489" cy="2660436"/>
            <a:chOff x="272875" y="1527563"/>
            <a:chExt cx="255950" cy="455000"/>
          </a:xfrm>
        </p:grpSpPr>
        <p:sp>
          <p:nvSpPr>
            <p:cNvPr id="466" name="Google Shape;466;p8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67" name="Google Shape;467;p8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68" name="Google Shape;468;p8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69" name="Google Shape;469;p8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0" name="Google Shape;470;p8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1" name="Google Shape;471;p8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2" name="Google Shape;472;p8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3" name="Google Shape;473;p8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4" name="Google Shape;474;p8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5" name="Google Shape;475;p8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8" name="Google Shape;478;p8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9" name="Google Shape;479;p8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0" name="Google Shape;480;p8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1" name="Google Shape;481;p8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7" name="Google Shape;497;p8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grpSp>
        <p:nvGrpSpPr>
          <p:cNvPr id="501" name="Google Shape;501;p8"/>
          <p:cNvGrpSpPr/>
          <p:nvPr/>
        </p:nvGrpSpPr>
        <p:grpSpPr>
          <a:xfrm rot="-987768">
            <a:off x="10335759" y="-355038"/>
            <a:ext cx="1792479" cy="2660411"/>
            <a:chOff x="272875" y="1527563"/>
            <a:chExt cx="255950" cy="455000"/>
          </a:xfrm>
        </p:grpSpPr>
        <p:sp>
          <p:nvSpPr>
            <p:cNvPr id="502" name="Google Shape;502;p8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4" name="Google Shape;504;p8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5" name="Google Shape;505;p8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7" name="Google Shape;507;p8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8" name="Google Shape;508;p8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9" name="Google Shape;509;p8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0" name="Google Shape;510;p8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1" name="Google Shape;511;p8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2" name="Google Shape;512;p8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3" name="Google Shape;513;p8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4" name="Google Shape;514;p8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5" name="Google Shape;515;p8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6" name="Google Shape;516;p8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7" name="Google Shape;517;p8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8" name="Google Shape;518;p8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9" name="Google Shape;519;p8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0" name="Google Shape;520;p8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1" name="Google Shape;521;p8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2" name="Google Shape;522;p8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3" name="Google Shape;523;p8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4" name="Google Shape;524;p8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5" name="Google Shape;525;p8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6" name="Google Shape;526;p8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7" name="Google Shape;527;p8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8" name="Google Shape;528;p8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9" name="Google Shape;529;p8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30" name="Google Shape;530;p8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31" name="Google Shape;531;p8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32" name="Google Shape;532;p8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33" name="Google Shape;533;p8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34" name="Google Shape;534;p8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35" name="Google Shape;535;p8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36" name="Google Shape;536;p8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537" name="Google Shape;537;p8"/>
          <p:cNvPicPr preferRelativeResize="0"/>
          <p:nvPr/>
        </p:nvPicPr>
        <p:blipFill>
          <a:blip r:embed="rId6">
            <a:alphaModFix amt="62000"/>
          </a:blip>
          <a:stretch>
            <a:fillRect/>
          </a:stretch>
        </p:blipFill>
        <p:spPr>
          <a:xfrm rot="5400000">
            <a:off x="1405902" y="-445895"/>
            <a:ext cx="5966183" cy="6858003"/>
          </a:xfrm>
          <a:prstGeom prst="rect">
            <a:avLst/>
          </a:prstGeom>
          <a:noFill/>
          <a:ln>
            <a:noFill/>
          </a:ln>
        </p:spPr>
      </p:pic>
      <p:sp>
        <p:nvSpPr>
          <p:cNvPr id="538" name="Google Shape;538;p8"/>
          <p:cNvSpPr txBox="1">
            <a:spLocks noGrp="1"/>
          </p:cNvSpPr>
          <p:nvPr>
            <p:ph type="title"/>
          </p:nvPr>
        </p:nvSpPr>
        <p:spPr>
          <a:xfrm>
            <a:off x="1850800" y="1742800"/>
            <a:ext cx="8490400" cy="33724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8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539" name="Google Shape;539;p8"/>
          <p:cNvSpPr/>
          <p:nvPr/>
        </p:nvSpPr>
        <p:spPr>
          <a:xfrm rot="231922" flipH="1">
            <a:off x="-1585658" y="-4620776"/>
            <a:ext cx="6165251" cy="967593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135296509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66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64350007"/>
      </p:ext>
    </p:extLst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1" name="Google Shape;541;p9"/>
          <p:cNvSpPr txBox="1">
            <a:spLocks noGrp="1"/>
          </p:cNvSpPr>
          <p:nvPr>
            <p:ph type="subTitle" idx="1"/>
          </p:nvPr>
        </p:nvSpPr>
        <p:spPr>
          <a:xfrm flipH="1">
            <a:off x="6730533" y="3476089"/>
            <a:ext cx="4490400" cy="14176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2" name="Google Shape;542;p9"/>
          <p:cNvSpPr txBox="1">
            <a:spLocks noGrp="1"/>
          </p:cNvSpPr>
          <p:nvPr>
            <p:ph type="ctrTitle"/>
          </p:nvPr>
        </p:nvSpPr>
        <p:spPr>
          <a:xfrm flipH="1">
            <a:off x="6095867" y="2263732"/>
            <a:ext cx="5147200" cy="12456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9pPr>
          </a:lstStyle>
          <a:p>
            <a:endParaRPr/>
          </a:p>
        </p:txBody>
      </p:sp>
      <p:pic>
        <p:nvPicPr>
          <p:cNvPr id="543" name="Google Shape;543;p9"/>
          <p:cNvPicPr preferRelativeResize="0"/>
          <p:nvPr/>
        </p:nvPicPr>
        <p:blipFill>
          <a:blip r:embed="rId2">
            <a:alphaModFix amt="65000"/>
          </a:blip>
          <a:stretch>
            <a:fillRect/>
          </a:stretch>
        </p:blipFill>
        <p:spPr>
          <a:xfrm>
            <a:off x="8664000" y="4775165"/>
            <a:ext cx="4587200" cy="3786835"/>
          </a:xfrm>
          <a:prstGeom prst="rect">
            <a:avLst/>
          </a:prstGeom>
          <a:noFill/>
          <a:ln>
            <a:noFill/>
          </a:ln>
        </p:spPr>
      </p:pic>
      <p:sp>
        <p:nvSpPr>
          <p:cNvPr id="544" name="Google Shape;544;p9"/>
          <p:cNvSpPr/>
          <p:nvPr/>
        </p:nvSpPr>
        <p:spPr>
          <a:xfrm rot="-2569776">
            <a:off x="10366598" y="-1357197"/>
            <a:ext cx="3020057" cy="2887729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endParaRPr sz="1900"/>
          </a:p>
        </p:txBody>
      </p:sp>
      <p:grpSp>
        <p:nvGrpSpPr>
          <p:cNvPr id="545" name="Google Shape;545;p9"/>
          <p:cNvGrpSpPr/>
          <p:nvPr/>
        </p:nvGrpSpPr>
        <p:grpSpPr>
          <a:xfrm rot="-6629356">
            <a:off x="9993724" y="4701471"/>
            <a:ext cx="1792461" cy="3292896"/>
            <a:chOff x="272875" y="1419395"/>
            <a:chExt cx="255950" cy="563168"/>
          </a:xfrm>
        </p:grpSpPr>
        <p:sp>
          <p:nvSpPr>
            <p:cNvPr id="546" name="Google Shape;546;p9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47" name="Google Shape;547;p9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48" name="Google Shape;548;p9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49" name="Google Shape;549;p9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0" name="Google Shape;550;p9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1" name="Google Shape;551;p9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2" name="Google Shape;552;p9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3" name="Google Shape;553;p9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4" name="Google Shape;554;p9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5" name="Google Shape;555;p9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6" name="Google Shape;556;p9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7" name="Google Shape;557;p9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8" name="Google Shape;558;p9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9" name="Google Shape;559;p9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0" name="Google Shape;560;p9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1" name="Google Shape;561;p9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2" name="Google Shape;562;p9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3" name="Google Shape;563;p9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4" name="Google Shape;564;p9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5" name="Google Shape;565;p9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6" name="Google Shape;566;p9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7" name="Google Shape;567;p9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8" name="Google Shape;568;p9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9" name="Google Shape;569;p9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0" name="Google Shape;570;p9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1" name="Google Shape;571;p9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2" name="Google Shape;572;p9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3" name="Google Shape;573;p9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4" name="Google Shape;574;p9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5" name="Google Shape;575;p9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6" name="Google Shape;576;p9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7" name="Google Shape;577;p9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8" name="Google Shape;578;p9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9" name="Google Shape;579;p9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80" name="Google Shape;580;p9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581" name="Google Shape;581;p9"/>
          <p:cNvPicPr preferRelativeResize="0"/>
          <p:nvPr/>
        </p:nvPicPr>
        <p:blipFill>
          <a:blip r:embed="rId3">
            <a:alphaModFix amt="82000"/>
          </a:blip>
          <a:stretch>
            <a:fillRect/>
          </a:stretch>
        </p:blipFill>
        <p:spPr>
          <a:xfrm rot="-5400005">
            <a:off x="-1461913" y="-1279335"/>
            <a:ext cx="4843833" cy="3998701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788700876"/>
      </p:ext>
    </p:extLst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" name="Google Shape;583;p10"/>
          <p:cNvSpPr txBox="1">
            <a:spLocks noGrp="1"/>
          </p:cNvSpPr>
          <p:nvPr>
            <p:ph type="title"/>
          </p:nvPr>
        </p:nvSpPr>
        <p:spPr>
          <a:xfrm>
            <a:off x="960000" y="4418733"/>
            <a:ext cx="10272000" cy="16732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4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18541506"/>
      </p:ext>
    </p:extLst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5" name="Google Shape;585;p11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8456486" flipH="1">
            <a:off x="5618425" y="2245940"/>
            <a:ext cx="4396519" cy="3035517"/>
          </a:xfrm>
          <a:prstGeom prst="rect">
            <a:avLst/>
          </a:prstGeom>
          <a:noFill/>
          <a:ln>
            <a:noFill/>
          </a:ln>
        </p:spPr>
      </p:pic>
      <p:pic>
        <p:nvPicPr>
          <p:cNvPr id="586" name="Google Shape;586;p11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2773193" y="1700126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587" name="Google Shape;587;p11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9663874">
            <a:off x="-1109284" y="282473"/>
            <a:ext cx="12770637" cy="4755752"/>
          </a:xfrm>
          <a:prstGeom prst="rect">
            <a:avLst/>
          </a:prstGeom>
          <a:noFill/>
          <a:ln>
            <a:noFill/>
          </a:ln>
        </p:spPr>
      </p:pic>
      <p:sp>
        <p:nvSpPr>
          <p:cNvPr id="588" name="Google Shape;588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2077967"/>
            <a:ext cx="8768000" cy="2014800"/>
          </a:xfrm>
          <a:prstGeom prst="rect">
            <a:avLst/>
          </a:prstGeom>
        </p:spPr>
        <p:txBody>
          <a:bodyPr spcFirstLastPara="1" wrap="square" lIns="121892" tIns="121892" rIns="121892" bIns="121892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589" name="Google Shape;589;p11"/>
          <p:cNvSpPr txBox="1">
            <a:spLocks noGrp="1"/>
          </p:cNvSpPr>
          <p:nvPr>
            <p:ph type="subTitle" idx="1"/>
          </p:nvPr>
        </p:nvSpPr>
        <p:spPr>
          <a:xfrm>
            <a:off x="1712000" y="4092833"/>
            <a:ext cx="8768000" cy="951200"/>
          </a:xfrm>
          <a:prstGeom prst="rect">
            <a:avLst/>
          </a:prstGeom>
        </p:spPr>
        <p:txBody>
          <a:bodyPr spcFirstLastPara="1" wrap="square" lIns="121892" tIns="121892" rIns="121892" bIns="12189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00"/>
            </a:lvl9pPr>
          </a:lstStyle>
          <a:p>
            <a:endParaRPr/>
          </a:p>
        </p:txBody>
      </p:sp>
      <p:pic>
        <p:nvPicPr>
          <p:cNvPr id="590" name="Google Shape;590;p11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8456486" flipH="1">
            <a:off x="9669925" y="5569476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91" name="Google Shape;591;p11"/>
          <p:cNvGrpSpPr/>
          <p:nvPr/>
        </p:nvGrpSpPr>
        <p:grpSpPr>
          <a:xfrm rot="2700046">
            <a:off x="10697988" y="5013507"/>
            <a:ext cx="1792489" cy="2660436"/>
            <a:chOff x="272875" y="1527563"/>
            <a:chExt cx="255950" cy="455000"/>
          </a:xfrm>
        </p:grpSpPr>
        <p:sp>
          <p:nvSpPr>
            <p:cNvPr id="592" name="Google Shape;592;p11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3" name="Google Shape;593;p11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4" name="Google Shape;594;p11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5" name="Google Shape;595;p11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6" name="Google Shape;596;p11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7" name="Google Shape;597;p11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8" name="Google Shape;598;p11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9" name="Google Shape;599;p11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0" name="Google Shape;600;p11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1" name="Google Shape;601;p11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2" name="Google Shape;602;p11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3" name="Google Shape;603;p11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4" name="Google Shape;604;p11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5" name="Google Shape;605;p11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6" name="Google Shape;606;p11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7" name="Google Shape;607;p11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8" name="Google Shape;608;p11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9" name="Google Shape;609;p11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0" name="Google Shape;610;p11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1" name="Google Shape;611;p11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2" name="Google Shape;612;p11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3" name="Google Shape;613;p11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4" name="Google Shape;614;p11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5" name="Google Shape;615;p11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6" name="Google Shape;616;p11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7" name="Google Shape;617;p11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8" name="Google Shape;618;p11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9" name="Google Shape;619;p11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0" name="Google Shape;620;p11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1" name="Google Shape;621;p11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2" name="Google Shape;622;p11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3" name="Google Shape;623;p11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4" name="Google Shape;624;p11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5" name="Google Shape;625;p11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6" name="Google Shape;626;p11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627" name="Google Shape;627;p11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9663874">
            <a:off x="-4472237" y="-2370304"/>
            <a:ext cx="10141073" cy="377650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28" name="Google Shape;628;p11"/>
          <p:cNvGrpSpPr/>
          <p:nvPr/>
        </p:nvGrpSpPr>
        <p:grpSpPr>
          <a:xfrm rot="-7181356">
            <a:off x="633229" y="-1949910"/>
            <a:ext cx="1792475" cy="3292860"/>
            <a:chOff x="272875" y="1419395"/>
            <a:chExt cx="255950" cy="563168"/>
          </a:xfrm>
        </p:grpSpPr>
        <p:sp>
          <p:nvSpPr>
            <p:cNvPr id="629" name="Google Shape;629;p11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0" name="Google Shape;630;p11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1" name="Google Shape;631;p11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2" name="Google Shape;632;p11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3" name="Google Shape;633;p11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4" name="Google Shape;634;p11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5" name="Google Shape;635;p11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6" name="Google Shape;636;p11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7" name="Google Shape;637;p11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8" name="Google Shape;638;p11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9" name="Google Shape;639;p11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0" name="Google Shape;640;p11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1" name="Google Shape;641;p11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2" name="Google Shape;642;p11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3" name="Google Shape;643;p11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4" name="Google Shape;644;p11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5" name="Google Shape;645;p11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6" name="Google Shape;646;p11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7" name="Google Shape;647;p11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8" name="Google Shape;648;p11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9" name="Google Shape;649;p11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0" name="Google Shape;650;p11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1" name="Google Shape;651;p11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2" name="Google Shape;652;p11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3" name="Google Shape;653;p11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4" name="Google Shape;654;p11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5" name="Google Shape;655;p11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6" name="Google Shape;656;p11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7" name="Google Shape;657;p11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8" name="Google Shape;658;p11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9" name="Google Shape;659;p11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60" name="Google Shape;660;p11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61" name="Google Shape;661;p11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62" name="Google Shape;662;p11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63" name="Google Shape;663;p11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664" name="Google Shape;664;p11"/>
          <p:cNvSpPr/>
          <p:nvPr/>
        </p:nvSpPr>
        <p:spPr>
          <a:xfrm rot="3011561">
            <a:off x="9541120" y="6472417"/>
            <a:ext cx="1794449" cy="171582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1C5F6F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endParaRPr sz="1900"/>
          </a:p>
        </p:txBody>
      </p:sp>
      <p:sp>
        <p:nvSpPr>
          <p:cNvPr id="665" name="Google Shape;665;p11"/>
          <p:cNvSpPr/>
          <p:nvPr/>
        </p:nvSpPr>
        <p:spPr>
          <a:xfrm rot="-9900083">
            <a:off x="-1656999" y="2833908"/>
            <a:ext cx="4515928" cy="708772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3544404937"/>
      </p:ext>
    </p:extLst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66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36924851"/>
      </p:ext>
    </p:extLst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8" name="Google Shape;668;p13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1538275" flipH="1">
            <a:off x="-1655945" y="-1313385"/>
            <a:ext cx="4396520" cy="3035513"/>
          </a:xfrm>
          <a:prstGeom prst="rect">
            <a:avLst/>
          </a:prstGeom>
          <a:noFill/>
          <a:ln>
            <a:noFill/>
          </a:ln>
        </p:spPr>
      </p:pic>
      <p:sp>
        <p:nvSpPr>
          <p:cNvPr id="669" name="Google Shape;669;p13"/>
          <p:cNvSpPr/>
          <p:nvPr/>
        </p:nvSpPr>
        <p:spPr>
          <a:xfrm rot="3011561">
            <a:off x="11299753" y="5773583"/>
            <a:ext cx="1794449" cy="171582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endParaRPr sz="1900"/>
          </a:p>
        </p:txBody>
      </p:sp>
      <p:grpSp>
        <p:nvGrpSpPr>
          <p:cNvPr id="670" name="Google Shape;670;p13"/>
          <p:cNvGrpSpPr/>
          <p:nvPr/>
        </p:nvGrpSpPr>
        <p:grpSpPr>
          <a:xfrm rot="3559955">
            <a:off x="-56016" y="-841790"/>
            <a:ext cx="1792464" cy="2660443"/>
            <a:chOff x="272875" y="1527563"/>
            <a:chExt cx="255950" cy="455000"/>
          </a:xfrm>
        </p:grpSpPr>
        <p:sp>
          <p:nvSpPr>
            <p:cNvPr id="671" name="Google Shape;671;p1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2" name="Google Shape;672;p1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3" name="Google Shape;673;p1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4" name="Google Shape;674;p1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5" name="Google Shape;675;p1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6" name="Google Shape;676;p1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7" name="Google Shape;677;p1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8" name="Google Shape;678;p1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9" name="Google Shape;679;p1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0" name="Google Shape;680;p1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1" name="Google Shape;681;p1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2" name="Google Shape;682;p1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3" name="Google Shape;683;p1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4" name="Google Shape;684;p1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5" name="Google Shape;685;p1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6" name="Google Shape;686;p1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7" name="Google Shape;687;p13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8" name="Google Shape;688;p13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9" name="Google Shape;689;p1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0" name="Google Shape;690;p13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1" name="Google Shape;691;p1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2" name="Google Shape;692;p1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3" name="Google Shape;693;p1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4" name="Google Shape;694;p1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5" name="Google Shape;695;p1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6" name="Google Shape;696;p1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7" name="Google Shape;697;p1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8" name="Google Shape;698;p1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9" name="Google Shape;699;p1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00" name="Google Shape;700;p13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01" name="Google Shape;701;p1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02" name="Google Shape;702;p1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03" name="Google Shape;703;p1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04" name="Google Shape;704;p13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05" name="Google Shape;705;p13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706" name="Google Shape;706;p13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024386">
            <a:off x="9541621" y="-1524502"/>
            <a:ext cx="3859839" cy="3457772"/>
          </a:xfrm>
          <a:prstGeom prst="rect">
            <a:avLst/>
          </a:prstGeom>
          <a:noFill/>
          <a:ln>
            <a:noFill/>
          </a:ln>
        </p:spPr>
      </p:pic>
      <p:pic>
        <p:nvPicPr>
          <p:cNvPr id="707" name="Google Shape;707;p13"/>
          <p:cNvPicPr preferRelativeResize="0"/>
          <p:nvPr/>
        </p:nvPicPr>
        <p:blipFill>
          <a:blip r:embed="rId4">
            <a:alphaModFix amt="74000"/>
          </a:blip>
          <a:stretch>
            <a:fillRect/>
          </a:stretch>
        </p:blipFill>
        <p:spPr>
          <a:xfrm rot="-7120613" flipH="1">
            <a:off x="7074221" y="-2344465"/>
            <a:ext cx="3859835" cy="3457769"/>
          </a:xfrm>
          <a:prstGeom prst="rect">
            <a:avLst/>
          </a:prstGeom>
          <a:noFill/>
          <a:ln>
            <a:noFill/>
          </a:ln>
        </p:spPr>
      </p:pic>
      <p:sp>
        <p:nvSpPr>
          <p:cNvPr id="708" name="Google Shape;708;p13"/>
          <p:cNvSpPr txBox="1">
            <a:spLocks noGrp="1"/>
          </p:cNvSpPr>
          <p:nvPr>
            <p:ph type="title" hasCustomPrompt="1"/>
          </p:nvPr>
        </p:nvSpPr>
        <p:spPr>
          <a:xfrm>
            <a:off x="4226708" y="4556535"/>
            <a:ext cx="1382400" cy="770400"/>
          </a:xfrm>
          <a:prstGeom prst="rect">
            <a:avLst/>
          </a:prstGeom>
          <a:noFill/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09" name="Google Shape;709;p13"/>
          <p:cNvSpPr txBox="1">
            <a:spLocks noGrp="1"/>
          </p:cNvSpPr>
          <p:nvPr>
            <p:ph type="title" idx="2" hasCustomPrompt="1"/>
          </p:nvPr>
        </p:nvSpPr>
        <p:spPr>
          <a:xfrm>
            <a:off x="7582057" y="4556535"/>
            <a:ext cx="1382400" cy="770400"/>
          </a:xfrm>
          <a:prstGeom prst="rect">
            <a:avLst/>
          </a:prstGeom>
          <a:noFill/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10" name="Google Shape;710;p13"/>
          <p:cNvSpPr txBox="1">
            <a:spLocks noGrp="1"/>
          </p:cNvSpPr>
          <p:nvPr>
            <p:ph type="title" idx="3" hasCustomPrompt="1"/>
          </p:nvPr>
        </p:nvSpPr>
        <p:spPr>
          <a:xfrm>
            <a:off x="7596701" y="2222667"/>
            <a:ext cx="1382400" cy="770400"/>
          </a:xfrm>
          <a:prstGeom prst="rect">
            <a:avLst/>
          </a:prstGeom>
          <a:noFill/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11" name="Google Shape;711;p13"/>
          <p:cNvSpPr txBox="1">
            <a:spLocks noGrp="1"/>
          </p:cNvSpPr>
          <p:nvPr>
            <p:ph type="title" idx="4" hasCustomPrompt="1"/>
          </p:nvPr>
        </p:nvSpPr>
        <p:spPr>
          <a:xfrm>
            <a:off x="849709" y="4592268"/>
            <a:ext cx="1382400" cy="770400"/>
          </a:xfrm>
          <a:prstGeom prst="rect">
            <a:avLst/>
          </a:prstGeom>
          <a:noFill/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12" name="Google Shape;712;p13"/>
          <p:cNvSpPr txBox="1">
            <a:spLocks noGrp="1"/>
          </p:cNvSpPr>
          <p:nvPr>
            <p:ph type="title" idx="5" hasCustomPrompt="1"/>
          </p:nvPr>
        </p:nvSpPr>
        <p:spPr>
          <a:xfrm>
            <a:off x="849709" y="2222667"/>
            <a:ext cx="1382400" cy="770400"/>
          </a:xfrm>
          <a:prstGeom prst="rect">
            <a:avLst/>
          </a:prstGeom>
          <a:noFill/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13" name="Google Shape;713;p13"/>
          <p:cNvSpPr txBox="1">
            <a:spLocks noGrp="1"/>
          </p:cNvSpPr>
          <p:nvPr>
            <p:ph type="title" idx="6" hasCustomPrompt="1"/>
          </p:nvPr>
        </p:nvSpPr>
        <p:spPr>
          <a:xfrm>
            <a:off x="4226708" y="2222667"/>
            <a:ext cx="1382400" cy="770400"/>
          </a:xfrm>
          <a:prstGeom prst="rect">
            <a:avLst/>
          </a:prstGeom>
          <a:noFill/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14" name="Google Shape;714;p13"/>
          <p:cNvSpPr txBox="1">
            <a:spLocks noGrp="1"/>
          </p:cNvSpPr>
          <p:nvPr>
            <p:ph type="ctrTitle" idx="7"/>
          </p:nvPr>
        </p:nvSpPr>
        <p:spPr>
          <a:xfrm>
            <a:off x="5546997" y="4356533"/>
            <a:ext cx="2428000" cy="600000"/>
          </a:xfrm>
          <a:prstGeom prst="rect">
            <a:avLst/>
          </a:prstGeom>
        </p:spPr>
        <p:txBody>
          <a:bodyPr spcFirstLastPara="1" wrap="square" lIns="121892" tIns="121892" rIns="121892" bIns="121892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715" name="Google Shape;715;p13"/>
          <p:cNvSpPr txBox="1">
            <a:spLocks noGrp="1"/>
          </p:cNvSpPr>
          <p:nvPr>
            <p:ph type="subTitle" idx="1"/>
          </p:nvPr>
        </p:nvSpPr>
        <p:spPr>
          <a:xfrm>
            <a:off x="5546996" y="4763861"/>
            <a:ext cx="2428000" cy="1090400"/>
          </a:xfrm>
          <a:prstGeom prst="rect">
            <a:avLst/>
          </a:prstGeom>
        </p:spPr>
        <p:txBody>
          <a:bodyPr spcFirstLastPara="1" wrap="square" lIns="121892" tIns="121892" rIns="121892" bIns="121892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6" name="Google Shape;716;p13"/>
          <p:cNvSpPr txBox="1">
            <a:spLocks noGrp="1"/>
          </p:cNvSpPr>
          <p:nvPr>
            <p:ph type="ctrTitle" idx="8"/>
          </p:nvPr>
        </p:nvSpPr>
        <p:spPr>
          <a:xfrm>
            <a:off x="8917841" y="4356533"/>
            <a:ext cx="2428000" cy="600000"/>
          </a:xfrm>
          <a:prstGeom prst="rect">
            <a:avLst/>
          </a:prstGeom>
        </p:spPr>
        <p:txBody>
          <a:bodyPr spcFirstLastPara="1" wrap="square" lIns="121892" tIns="121892" rIns="121892" bIns="121892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717" name="Google Shape;717;p13"/>
          <p:cNvSpPr txBox="1">
            <a:spLocks noGrp="1"/>
          </p:cNvSpPr>
          <p:nvPr>
            <p:ph type="subTitle" idx="9"/>
          </p:nvPr>
        </p:nvSpPr>
        <p:spPr>
          <a:xfrm>
            <a:off x="8917837" y="4763861"/>
            <a:ext cx="2428000" cy="1090400"/>
          </a:xfrm>
          <a:prstGeom prst="rect">
            <a:avLst/>
          </a:prstGeom>
        </p:spPr>
        <p:txBody>
          <a:bodyPr spcFirstLastPara="1" wrap="square" lIns="121892" tIns="121892" rIns="121892" bIns="121892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8" name="Google Shape;718;p13"/>
          <p:cNvSpPr/>
          <p:nvPr/>
        </p:nvSpPr>
        <p:spPr>
          <a:xfrm>
            <a:off x="1533570" y="3601204"/>
            <a:ext cx="3367" cy="33"/>
          </a:xfrm>
          <a:custGeom>
            <a:avLst/>
            <a:gdLst/>
            <a:ahLst/>
            <a:cxnLst/>
            <a:rect l="l" t="t" r="r" b="b"/>
            <a:pathLst>
              <a:path w="101" h="1" extrusionOk="0">
                <a:moveTo>
                  <a:pt x="101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CEF2F0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endParaRPr sz="1900">
              <a:solidFill>
                <a:srgbClr val="630742"/>
              </a:solidFill>
            </a:endParaRPr>
          </a:p>
        </p:txBody>
      </p:sp>
      <p:sp>
        <p:nvSpPr>
          <p:cNvPr id="719" name="Google Shape;719;p13"/>
          <p:cNvSpPr txBox="1">
            <a:spLocks noGrp="1"/>
          </p:cNvSpPr>
          <p:nvPr>
            <p:ph type="ctrTitle" idx="13"/>
          </p:nvPr>
        </p:nvSpPr>
        <p:spPr>
          <a:xfrm>
            <a:off x="8918200" y="1986733"/>
            <a:ext cx="2428000" cy="600000"/>
          </a:xfrm>
          <a:prstGeom prst="rect">
            <a:avLst/>
          </a:prstGeom>
        </p:spPr>
        <p:txBody>
          <a:bodyPr spcFirstLastPara="1" wrap="square" lIns="121892" tIns="121892" rIns="121892" bIns="121892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720" name="Google Shape;720;p13"/>
          <p:cNvSpPr txBox="1">
            <a:spLocks noGrp="1"/>
          </p:cNvSpPr>
          <p:nvPr>
            <p:ph type="subTitle" idx="14"/>
          </p:nvPr>
        </p:nvSpPr>
        <p:spPr>
          <a:xfrm>
            <a:off x="8918220" y="2388733"/>
            <a:ext cx="2428000" cy="1065600"/>
          </a:xfrm>
          <a:prstGeom prst="rect">
            <a:avLst/>
          </a:prstGeom>
        </p:spPr>
        <p:txBody>
          <a:bodyPr spcFirstLastPara="1" wrap="square" lIns="121892" tIns="121892" rIns="121892" bIns="121892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1" name="Google Shape;721;p13"/>
          <p:cNvSpPr txBox="1">
            <a:spLocks noGrp="1"/>
          </p:cNvSpPr>
          <p:nvPr>
            <p:ph type="ctrTitle" idx="15"/>
          </p:nvPr>
        </p:nvSpPr>
        <p:spPr>
          <a:xfrm>
            <a:off x="2163557" y="4356533"/>
            <a:ext cx="2428000" cy="600000"/>
          </a:xfrm>
          <a:prstGeom prst="rect">
            <a:avLst/>
          </a:prstGeom>
        </p:spPr>
        <p:txBody>
          <a:bodyPr spcFirstLastPara="1" wrap="square" lIns="121892" tIns="121892" rIns="121892" bIns="121892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722" name="Google Shape;722;p13"/>
          <p:cNvSpPr txBox="1">
            <a:spLocks noGrp="1"/>
          </p:cNvSpPr>
          <p:nvPr>
            <p:ph type="subTitle" idx="16"/>
          </p:nvPr>
        </p:nvSpPr>
        <p:spPr>
          <a:xfrm>
            <a:off x="2163559" y="4763861"/>
            <a:ext cx="2428000" cy="1090400"/>
          </a:xfrm>
          <a:prstGeom prst="rect">
            <a:avLst/>
          </a:prstGeom>
        </p:spPr>
        <p:txBody>
          <a:bodyPr spcFirstLastPara="1" wrap="square" lIns="121892" tIns="121892" rIns="121892" bIns="121892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3" name="Google Shape;723;p13"/>
          <p:cNvSpPr txBox="1">
            <a:spLocks noGrp="1"/>
          </p:cNvSpPr>
          <p:nvPr>
            <p:ph type="ctrTitle" idx="17"/>
          </p:nvPr>
        </p:nvSpPr>
        <p:spPr>
          <a:xfrm>
            <a:off x="2163557" y="1986733"/>
            <a:ext cx="2428000" cy="600000"/>
          </a:xfrm>
          <a:prstGeom prst="rect">
            <a:avLst/>
          </a:prstGeom>
        </p:spPr>
        <p:txBody>
          <a:bodyPr spcFirstLastPara="1" wrap="square" lIns="121892" tIns="121892" rIns="121892" bIns="121892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724" name="Google Shape;724;p13"/>
          <p:cNvSpPr txBox="1">
            <a:spLocks noGrp="1"/>
          </p:cNvSpPr>
          <p:nvPr>
            <p:ph type="subTitle" idx="18"/>
          </p:nvPr>
        </p:nvSpPr>
        <p:spPr>
          <a:xfrm>
            <a:off x="2163559" y="2388733"/>
            <a:ext cx="2428000" cy="1065600"/>
          </a:xfrm>
          <a:prstGeom prst="rect">
            <a:avLst/>
          </a:prstGeom>
        </p:spPr>
        <p:txBody>
          <a:bodyPr spcFirstLastPara="1" wrap="square" lIns="121892" tIns="121892" rIns="121892" bIns="121892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5" name="Google Shape;725;p13"/>
          <p:cNvSpPr txBox="1">
            <a:spLocks noGrp="1"/>
          </p:cNvSpPr>
          <p:nvPr>
            <p:ph type="ctrTitle" idx="19"/>
          </p:nvPr>
        </p:nvSpPr>
        <p:spPr>
          <a:xfrm>
            <a:off x="5546991" y="1986733"/>
            <a:ext cx="2428000" cy="600000"/>
          </a:xfrm>
          <a:prstGeom prst="rect">
            <a:avLst/>
          </a:prstGeom>
        </p:spPr>
        <p:txBody>
          <a:bodyPr spcFirstLastPara="1" wrap="square" lIns="121892" tIns="121892" rIns="121892" bIns="121892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726" name="Google Shape;726;p13"/>
          <p:cNvSpPr txBox="1">
            <a:spLocks noGrp="1"/>
          </p:cNvSpPr>
          <p:nvPr>
            <p:ph type="subTitle" idx="20"/>
          </p:nvPr>
        </p:nvSpPr>
        <p:spPr>
          <a:xfrm>
            <a:off x="5547011" y="2388733"/>
            <a:ext cx="2428000" cy="1065600"/>
          </a:xfrm>
          <a:prstGeom prst="rect">
            <a:avLst/>
          </a:prstGeom>
        </p:spPr>
        <p:txBody>
          <a:bodyPr spcFirstLastPara="1" wrap="square" lIns="121892" tIns="121892" rIns="121892" bIns="121892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7" name="Google Shape;727;p13"/>
          <p:cNvSpPr txBox="1">
            <a:spLocks noGrp="1"/>
          </p:cNvSpPr>
          <p:nvPr>
            <p:ph type="ctrTitle" idx="21"/>
          </p:nvPr>
        </p:nvSpPr>
        <p:spPr>
          <a:xfrm>
            <a:off x="960000" y="456699"/>
            <a:ext cx="10272000" cy="770400"/>
          </a:xfrm>
          <a:prstGeom prst="rect">
            <a:avLst/>
          </a:prstGeom>
        </p:spPr>
        <p:txBody>
          <a:bodyPr spcFirstLastPara="1" wrap="square" lIns="121892" tIns="121892" rIns="121892" bIns="121892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78609115"/>
      </p:ext>
    </p:extLst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7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9" name="Google Shape;729;p14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399990" flipH="1">
            <a:off x="10274025" y="-797758"/>
            <a:ext cx="4396519" cy="303551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30" name="Google Shape;730;p14"/>
          <p:cNvGrpSpPr/>
          <p:nvPr/>
        </p:nvGrpSpPr>
        <p:grpSpPr>
          <a:xfrm rot="-987768">
            <a:off x="10335759" y="-355038"/>
            <a:ext cx="1792479" cy="2660411"/>
            <a:chOff x="272875" y="1527563"/>
            <a:chExt cx="255950" cy="455000"/>
          </a:xfrm>
        </p:grpSpPr>
        <p:sp>
          <p:nvSpPr>
            <p:cNvPr id="731" name="Google Shape;731;p14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2" name="Google Shape;732;p14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3" name="Google Shape;733;p14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4" name="Google Shape;734;p14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5" name="Google Shape;735;p14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6" name="Google Shape;736;p14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7" name="Google Shape;737;p14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8" name="Google Shape;738;p14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9" name="Google Shape;739;p14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0" name="Google Shape;740;p14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1" name="Google Shape;741;p14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2" name="Google Shape;742;p14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3" name="Google Shape;743;p14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4" name="Google Shape;744;p14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5" name="Google Shape;745;p14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6" name="Google Shape;746;p14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7" name="Google Shape;747;p14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8" name="Google Shape;748;p14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9" name="Google Shape;749;p14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0" name="Google Shape;750;p14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1" name="Google Shape;751;p14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2" name="Google Shape;752;p14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3" name="Google Shape;753;p14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4" name="Google Shape;754;p14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5" name="Google Shape;755;p14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6" name="Google Shape;756;p14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7" name="Google Shape;757;p14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8" name="Google Shape;758;p14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9" name="Google Shape;759;p14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60" name="Google Shape;760;p14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61" name="Google Shape;761;p14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62" name="Google Shape;762;p14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63" name="Google Shape;763;p14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64" name="Google Shape;764;p14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65" name="Google Shape;765;p14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766" name="Google Shape;766;p14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767" name="Google Shape;767;p14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363351">
            <a:off x="1070161" y="5722381"/>
            <a:ext cx="10141072" cy="3776511"/>
          </a:xfrm>
          <a:prstGeom prst="rect">
            <a:avLst/>
          </a:prstGeom>
          <a:noFill/>
          <a:ln>
            <a:noFill/>
          </a:ln>
        </p:spPr>
      </p:pic>
      <p:sp>
        <p:nvSpPr>
          <p:cNvPr id="768" name="Google Shape;768;p14"/>
          <p:cNvSpPr/>
          <p:nvPr/>
        </p:nvSpPr>
        <p:spPr>
          <a:xfrm rot="9899989">
            <a:off x="-778618" y="6166780"/>
            <a:ext cx="3020020" cy="288769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endParaRPr sz="1900"/>
          </a:p>
        </p:txBody>
      </p:sp>
      <p:sp>
        <p:nvSpPr>
          <p:cNvPr id="769" name="Google Shape;769;p14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047025"/>
      </p:ext>
    </p:extLst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1" name="Google Shape;771;p15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8456486" flipH="1">
            <a:off x="9669925" y="5569476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72" name="Google Shape;772;p15"/>
          <p:cNvGrpSpPr/>
          <p:nvPr/>
        </p:nvGrpSpPr>
        <p:grpSpPr>
          <a:xfrm rot="2700046">
            <a:off x="10697988" y="5013507"/>
            <a:ext cx="1792489" cy="2660436"/>
            <a:chOff x="272875" y="1527563"/>
            <a:chExt cx="255950" cy="455000"/>
          </a:xfrm>
        </p:grpSpPr>
        <p:sp>
          <p:nvSpPr>
            <p:cNvPr id="773" name="Google Shape;773;p15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74" name="Google Shape;774;p15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75" name="Google Shape;775;p15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76" name="Google Shape;776;p15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77" name="Google Shape;777;p15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78" name="Google Shape;778;p15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79" name="Google Shape;779;p15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0" name="Google Shape;780;p15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1" name="Google Shape;781;p15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2" name="Google Shape;782;p15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3" name="Google Shape;783;p15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4" name="Google Shape;784;p15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5" name="Google Shape;785;p15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6" name="Google Shape;786;p15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7" name="Google Shape;787;p15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8" name="Google Shape;788;p15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9" name="Google Shape;789;p15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0" name="Google Shape;790;p15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1" name="Google Shape;791;p15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2" name="Google Shape;792;p15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3" name="Google Shape;793;p15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4" name="Google Shape;794;p15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5" name="Google Shape;795;p15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6" name="Google Shape;796;p15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7" name="Google Shape;797;p15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8" name="Google Shape;798;p15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9" name="Google Shape;799;p15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0" name="Google Shape;800;p15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1" name="Google Shape;801;p15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2" name="Google Shape;802;p15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3" name="Google Shape;803;p15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4" name="Google Shape;804;p15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5" name="Google Shape;805;p15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6" name="Google Shape;806;p15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7" name="Google Shape;807;p15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808" name="Google Shape;808;p15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10146557" y="-1463541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809" name="Google Shape;809;p15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9663874">
            <a:off x="-4472237" y="-2370304"/>
            <a:ext cx="10141073" cy="377650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10" name="Google Shape;810;p15"/>
          <p:cNvGrpSpPr/>
          <p:nvPr/>
        </p:nvGrpSpPr>
        <p:grpSpPr>
          <a:xfrm rot="-7181356">
            <a:off x="633229" y="-1949910"/>
            <a:ext cx="1792475" cy="3292860"/>
            <a:chOff x="272875" y="1419395"/>
            <a:chExt cx="255950" cy="563168"/>
          </a:xfrm>
        </p:grpSpPr>
        <p:sp>
          <p:nvSpPr>
            <p:cNvPr id="811" name="Google Shape;811;p15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2" name="Google Shape;812;p15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3" name="Google Shape;813;p15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4" name="Google Shape;814;p15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5" name="Google Shape;815;p15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6" name="Google Shape;816;p15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7" name="Google Shape;817;p15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8" name="Google Shape;818;p15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9" name="Google Shape;819;p15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0" name="Google Shape;820;p15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1" name="Google Shape;821;p15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2" name="Google Shape;822;p15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3" name="Google Shape;823;p15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4" name="Google Shape;824;p15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5" name="Google Shape;825;p15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6" name="Google Shape;826;p15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7" name="Google Shape;827;p15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8" name="Google Shape;828;p15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9" name="Google Shape;829;p15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0" name="Google Shape;830;p15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1" name="Google Shape;831;p15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2" name="Google Shape;832;p15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3" name="Google Shape;833;p15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4" name="Google Shape;834;p15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5" name="Google Shape;835;p15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6" name="Google Shape;836;p15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7" name="Google Shape;837;p15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8" name="Google Shape;838;p15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9" name="Google Shape;839;p15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40" name="Google Shape;840;p15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41" name="Google Shape;841;p15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42" name="Google Shape;842;p15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43" name="Google Shape;843;p15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44" name="Google Shape;844;p15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45" name="Google Shape;845;p15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846" name="Google Shape;846;p15"/>
          <p:cNvSpPr/>
          <p:nvPr/>
        </p:nvSpPr>
        <p:spPr>
          <a:xfrm rot="3011561">
            <a:off x="11179253" y="-1061984"/>
            <a:ext cx="1794449" cy="171582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endParaRPr sz="1900"/>
          </a:p>
        </p:txBody>
      </p:sp>
      <p:sp>
        <p:nvSpPr>
          <p:cNvPr id="847" name="Google Shape;847;p15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49103712"/>
      </p:ext>
    </p:extLst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49" name="Google Shape;849;p16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1555392" y="-1694293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50" name="Google Shape;850;p16"/>
          <p:cNvGrpSpPr/>
          <p:nvPr/>
        </p:nvGrpSpPr>
        <p:grpSpPr>
          <a:xfrm rot="-8099954">
            <a:off x="20578" y="-763246"/>
            <a:ext cx="1792489" cy="2660436"/>
            <a:chOff x="272875" y="1527563"/>
            <a:chExt cx="255950" cy="455000"/>
          </a:xfrm>
        </p:grpSpPr>
        <p:sp>
          <p:nvSpPr>
            <p:cNvPr id="851" name="Google Shape;851;p16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2" name="Google Shape;852;p16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3" name="Google Shape;853;p16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4" name="Google Shape;854;p16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5" name="Google Shape;855;p16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6" name="Google Shape;856;p16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7" name="Google Shape;857;p16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8" name="Google Shape;858;p16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9" name="Google Shape;859;p16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0" name="Google Shape;860;p16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1" name="Google Shape;861;p16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2" name="Google Shape;862;p16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3" name="Google Shape;863;p16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4" name="Google Shape;864;p16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5" name="Google Shape;865;p16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6" name="Google Shape;866;p16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7" name="Google Shape;867;p16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8" name="Google Shape;868;p16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9" name="Google Shape;869;p16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0" name="Google Shape;870;p16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1" name="Google Shape;871;p16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2" name="Google Shape;872;p16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3" name="Google Shape;873;p16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4" name="Google Shape;874;p16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5" name="Google Shape;875;p16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6" name="Google Shape;876;p16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7" name="Google Shape;877;p16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8" name="Google Shape;878;p16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9" name="Google Shape;879;p16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80" name="Google Shape;880;p16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81" name="Google Shape;881;p16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82" name="Google Shape;882;p16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83" name="Google Shape;883;p16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84" name="Google Shape;884;p16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85" name="Google Shape;885;p16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886" name="Google Shape;886;p16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10146557" y="-1463541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887" name="Google Shape;887;p16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10754694">
            <a:off x="3330601" y="5983035"/>
            <a:ext cx="10141079" cy="377650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88" name="Google Shape;888;p16"/>
          <p:cNvGrpSpPr/>
          <p:nvPr/>
        </p:nvGrpSpPr>
        <p:grpSpPr>
          <a:xfrm flipH="1">
            <a:off x="-832500" y="4650155"/>
            <a:ext cx="1792503" cy="3292879"/>
            <a:chOff x="272875" y="1419395"/>
            <a:chExt cx="255950" cy="563168"/>
          </a:xfrm>
        </p:grpSpPr>
        <p:sp>
          <p:nvSpPr>
            <p:cNvPr id="889" name="Google Shape;889;p16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0" name="Google Shape;890;p16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1" name="Google Shape;891;p16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2" name="Google Shape;892;p16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3" name="Google Shape;893;p16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4" name="Google Shape;894;p16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5" name="Google Shape;895;p16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6" name="Google Shape;896;p16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7" name="Google Shape;897;p16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8" name="Google Shape;898;p16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9" name="Google Shape;899;p16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0" name="Google Shape;900;p16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1" name="Google Shape;901;p16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2" name="Google Shape;902;p16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3" name="Google Shape;903;p16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4" name="Google Shape;904;p16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5" name="Google Shape;905;p16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6" name="Google Shape;906;p16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7" name="Google Shape;907;p16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8" name="Google Shape;908;p16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9" name="Google Shape;909;p16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0" name="Google Shape;910;p16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1" name="Google Shape;911;p16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2" name="Google Shape;912;p16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3" name="Google Shape;913;p16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4" name="Google Shape;914;p16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5" name="Google Shape;915;p16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6" name="Google Shape;916;p16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7" name="Google Shape;917;p16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8" name="Google Shape;918;p16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9" name="Google Shape;919;p16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20" name="Google Shape;920;p16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21" name="Google Shape;921;p16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22" name="Google Shape;922;p16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23" name="Google Shape;923;p16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924" name="Google Shape;924;p16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925" name="Google Shape;925;p16"/>
          <p:cNvSpPr/>
          <p:nvPr/>
        </p:nvSpPr>
        <p:spPr>
          <a:xfrm rot="231922" flipH="1">
            <a:off x="9959009" y="-8604976"/>
            <a:ext cx="6165251" cy="967593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4074484671"/>
      </p:ext>
    </p:extLst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7" name="Google Shape;927;p17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1555392" y="-1694293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28" name="Google Shape;928;p17"/>
          <p:cNvGrpSpPr/>
          <p:nvPr/>
        </p:nvGrpSpPr>
        <p:grpSpPr>
          <a:xfrm rot="-8099954">
            <a:off x="20578" y="-763246"/>
            <a:ext cx="1792489" cy="2660436"/>
            <a:chOff x="272875" y="1527563"/>
            <a:chExt cx="255950" cy="455000"/>
          </a:xfrm>
        </p:grpSpPr>
        <p:sp>
          <p:nvSpPr>
            <p:cNvPr id="929" name="Google Shape;929;p17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0" name="Google Shape;930;p17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1" name="Google Shape;931;p17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2" name="Google Shape;932;p17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3" name="Google Shape;933;p17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4" name="Google Shape;934;p17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5" name="Google Shape;935;p17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6" name="Google Shape;936;p17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7" name="Google Shape;937;p17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8" name="Google Shape;938;p17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9" name="Google Shape;939;p17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0" name="Google Shape;940;p17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1" name="Google Shape;941;p17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2" name="Google Shape;942;p17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3" name="Google Shape;943;p17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4" name="Google Shape;944;p17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5" name="Google Shape;945;p17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6" name="Google Shape;946;p17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7" name="Google Shape;947;p17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8" name="Google Shape;948;p17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9" name="Google Shape;949;p17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0" name="Google Shape;950;p17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1" name="Google Shape;951;p17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2" name="Google Shape;952;p17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3" name="Google Shape;953;p17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4" name="Google Shape;954;p17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5" name="Google Shape;955;p17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6" name="Google Shape;956;p17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7" name="Google Shape;957;p17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8" name="Google Shape;958;p17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9" name="Google Shape;959;p17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60" name="Google Shape;960;p17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61" name="Google Shape;961;p17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62" name="Google Shape;962;p17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63" name="Google Shape;963;p17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964" name="Google Shape;964;p17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10146557" y="-1463541"/>
            <a:ext cx="3859827" cy="3457761"/>
          </a:xfrm>
          <a:prstGeom prst="rect">
            <a:avLst/>
          </a:prstGeom>
          <a:noFill/>
          <a:ln>
            <a:noFill/>
          </a:ln>
        </p:spPr>
      </p:pic>
      <p:sp>
        <p:nvSpPr>
          <p:cNvPr id="965" name="Google Shape;965;p17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6011982"/>
      </p:ext>
    </p:extLst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0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14" name="Google Shape;1014;p19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1541632" y="-1956213"/>
            <a:ext cx="4396519" cy="3035517"/>
          </a:xfrm>
          <a:prstGeom prst="rect">
            <a:avLst/>
          </a:prstGeom>
          <a:noFill/>
          <a:ln>
            <a:noFill/>
          </a:ln>
        </p:spPr>
      </p:pic>
      <p:pic>
        <p:nvPicPr>
          <p:cNvPr id="1015" name="Google Shape;1015;p19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16" name="Google Shape;1016;p19"/>
          <p:cNvGrpSpPr/>
          <p:nvPr/>
        </p:nvGrpSpPr>
        <p:grpSpPr>
          <a:xfrm rot="-8099954">
            <a:off x="34337" y="-1025166"/>
            <a:ext cx="1792489" cy="2660436"/>
            <a:chOff x="272875" y="1527563"/>
            <a:chExt cx="255950" cy="455000"/>
          </a:xfrm>
        </p:grpSpPr>
        <p:sp>
          <p:nvSpPr>
            <p:cNvPr id="1017" name="Google Shape;1017;p19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18" name="Google Shape;1018;p19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19" name="Google Shape;1019;p19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0" name="Google Shape;1020;p19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1" name="Google Shape;1021;p19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2" name="Google Shape;1022;p19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3" name="Google Shape;1023;p19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4" name="Google Shape;1024;p19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5" name="Google Shape;1025;p19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6" name="Google Shape;1026;p19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7" name="Google Shape;1027;p19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8" name="Google Shape;1028;p19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9" name="Google Shape;1029;p19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0" name="Google Shape;1030;p19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1" name="Google Shape;1031;p19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2" name="Google Shape;1032;p19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3" name="Google Shape;1033;p19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4" name="Google Shape;1034;p19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5" name="Google Shape;1035;p19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6" name="Google Shape;1036;p19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7" name="Google Shape;1037;p19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8" name="Google Shape;1038;p19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9" name="Google Shape;1039;p19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0" name="Google Shape;1040;p19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1" name="Google Shape;1041;p19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2" name="Google Shape;1042;p19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3" name="Google Shape;1043;p19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4" name="Google Shape;1044;p19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5" name="Google Shape;1045;p19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6" name="Google Shape;1046;p19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7" name="Google Shape;1047;p19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8" name="Google Shape;1048;p19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9" name="Google Shape;1049;p19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50" name="Google Shape;1050;p19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51" name="Google Shape;1051;p19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052" name="Google Shape;1052;p19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6814727" flipH="1">
            <a:off x="9939023" y="-1577075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1053" name="Google Shape;1053;p19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-1136126">
            <a:off x="5820174" y="5642072"/>
            <a:ext cx="10141073" cy="377650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54" name="Google Shape;1054;p19"/>
          <p:cNvGrpSpPr/>
          <p:nvPr/>
        </p:nvGrpSpPr>
        <p:grpSpPr>
          <a:xfrm rot="3618644">
            <a:off x="10249169" y="5121999"/>
            <a:ext cx="1792475" cy="3292860"/>
            <a:chOff x="272875" y="1419395"/>
            <a:chExt cx="255950" cy="563168"/>
          </a:xfrm>
        </p:grpSpPr>
        <p:sp>
          <p:nvSpPr>
            <p:cNvPr id="1055" name="Google Shape;1055;p19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56" name="Google Shape;1056;p19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57" name="Google Shape;1057;p19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58" name="Google Shape;1058;p19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59" name="Google Shape;1059;p19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0" name="Google Shape;1060;p19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1" name="Google Shape;1061;p19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2" name="Google Shape;1062;p19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3" name="Google Shape;1063;p19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4" name="Google Shape;1064;p19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5" name="Google Shape;1065;p19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6" name="Google Shape;1066;p19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7" name="Google Shape;1067;p19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8" name="Google Shape;1068;p19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9" name="Google Shape;1069;p19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0" name="Google Shape;1070;p19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1" name="Google Shape;1071;p19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2" name="Google Shape;1072;p19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3" name="Google Shape;1073;p19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4" name="Google Shape;1074;p19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5" name="Google Shape;1075;p19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6" name="Google Shape;1076;p19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7" name="Google Shape;1077;p19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8" name="Google Shape;1078;p19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9" name="Google Shape;1079;p19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0" name="Google Shape;1080;p19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1" name="Google Shape;1081;p19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2" name="Google Shape;1082;p19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3" name="Google Shape;1083;p19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4" name="Google Shape;1084;p19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5" name="Google Shape;1085;p19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6" name="Google Shape;1086;p19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7" name="Google Shape;1087;p19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8" name="Google Shape;1088;p19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9" name="Google Shape;1089;p19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090" name="Google Shape;1090;p19"/>
          <p:cNvSpPr txBox="1">
            <a:spLocks noGrp="1"/>
          </p:cNvSpPr>
          <p:nvPr>
            <p:ph type="title"/>
          </p:nvPr>
        </p:nvSpPr>
        <p:spPr>
          <a:xfrm>
            <a:off x="960000" y="3448288"/>
            <a:ext cx="3115200" cy="11900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1" name="Google Shape;1091;p19"/>
          <p:cNvSpPr txBox="1">
            <a:spLocks noGrp="1"/>
          </p:cNvSpPr>
          <p:nvPr>
            <p:ph type="subTitle" idx="1"/>
          </p:nvPr>
        </p:nvSpPr>
        <p:spPr>
          <a:xfrm>
            <a:off x="960000" y="4428172"/>
            <a:ext cx="3115200" cy="11900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2" name="Google Shape;1092;p19"/>
          <p:cNvSpPr txBox="1">
            <a:spLocks noGrp="1"/>
          </p:cNvSpPr>
          <p:nvPr>
            <p:ph type="title" idx="2"/>
          </p:nvPr>
        </p:nvSpPr>
        <p:spPr>
          <a:xfrm>
            <a:off x="4538400" y="3448288"/>
            <a:ext cx="3115200" cy="11900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3" name="Google Shape;1093;p19"/>
          <p:cNvSpPr txBox="1">
            <a:spLocks noGrp="1"/>
          </p:cNvSpPr>
          <p:nvPr>
            <p:ph type="subTitle" idx="3"/>
          </p:nvPr>
        </p:nvSpPr>
        <p:spPr>
          <a:xfrm>
            <a:off x="4538400" y="4428172"/>
            <a:ext cx="3115200" cy="11900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4" name="Google Shape;1094;p19"/>
          <p:cNvSpPr txBox="1">
            <a:spLocks noGrp="1"/>
          </p:cNvSpPr>
          <p:nvPr>
            <p:ph type="title" idx="4"/>
          </p:nvPr>
        </p:nvSpPr>
        <p:spPr>
          <a:xfrm>
            <a:off x="8133867" y="3448279"/>
            <a:ext cx="3115200" cy="11900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5" name="Google Shape;1095;p19"/>
          <p:cNvSpPr txBox="1">
            <a:spLocks noGrp="1"/>
          </p:cNvSpPr>
          <p:nvPr>
            <p:ph type="subTitle" idx="5"/>
          </p:nvPr>
        </p:nvSpPr>
        <p:spPr>
          <a:xfrm>
            <a:off x="8133867" y="4428172"/>
            <a:ext cx="3115200" cy="11900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6" name="Google Shape;1096;p19"/>
          <p:cNvSpPr txBox="1">
            <a:spLocks noGrp="1"/>
          </p:cNvSpPr>
          <p:nvPr>
            <p:ph type="ctrTitle" idx="6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5385069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8" name="Google Shape;668;p13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1538275" flipH="1">
            <a:off x="-1655945" y="-1313385"/>
            <a:ext cx="4396520" cy="3035513"/>
          </a:xfrm>
          <a:prstGeom prst="rect">
            <a:avLst/>
          </a:prstGeom>
          <a:noFill/>
          <a:ln>
            <a:noFill/>
          </a:ln>
        </p:spPr>
      </p:pic>
      <p:sp>
        <p:nvSpPr>
          <p:cNvPr id="669" name="Google Shape;669;p13"/>
          <p:cNvSpPr/>
          <p:nvPr/>
        </p:nvSpPr>
        <p:spPr>
          <a:xfrm rot="3011561">
            <a:off x="11299798" y="5773629"/>
            <a:ext cx="1794449" cy="171582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01" tIns="121801" rIns="121801" bIns="121801" anchor="ctr" anchorCtr="0">
            <a:noAutofit/>
          </a:bodyPr>
          <a:lstStyle/>
          <a:p>
            <a:endParaRPr sz="1900"/>
          </a:p>
        </p:txBody>
      </p:sp>
      <p:grpSp>
        <p:nvGrpSpPr>
          <p:cNvPr id="670" name="Google Shape;670;p13"/>
          <p:cNvGrpSpPr/>
          <p:nvPr/>
        </p:nvGrpSpPr>
        <p:grpSpPr>
          <a:xfrm rot="3559955">
            <a:off x="-56016" y="-841790"/>
            <a:ext cx="1792464" cy="2660443"/>
            <a:chOff x="272875" y="1527563"/>
            <a:chExt cx="255950" cy="455000"/>
          </a:xfrm>
        </p:grpSpPr>
        <p:sp>
          <p:nvSpPr>
            <p:cNvPr id="671" name="Google Shape;671;p1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2" name="Google Shape;672;p1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3" name="Google Shape;673;p1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4" name="Google Shape;674;p1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5" name="Google Shape;675;p1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6" name="Google Shape;676;p1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7" name="Google Shape;677;p1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8" name="Google Shape;678;p1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9" name="Google Shape;679;p1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0" name="Google Shape;680;p1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1" name="Google Shape;681;p1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2" name="Google Shape;682;p1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3" name="Google Shape;683;p1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4" name="Google Shape;684;p1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5" name="Google Shape;685;p1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6" name="Google Shape;686;p1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7" name="Google Shape;687;p13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8" name="Google Shape;688;p13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9" name="Google Shape;689;p1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0" name="Google Shape;690;p13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1" name="Google Shape;691;p1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2" name="Google Shape;692;p1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3" name="Google Shape;693;p1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4" name="Google Shape;694;p1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5" name="Google Shape;695;p1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6" name="Google Shape;696;p1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7" name="Google Shape;697;p1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8" name="Google Shape;698;p1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9" name="Google Shape;699;p1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00" name="Google Shape;700;p13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01" name="Google Shape;701;p1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02" name="Google Shape;702;p1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03" name="Google Shape;703;p1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04" name="Google Shape;704;p13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05" name="Google Shape;705;p13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706" name="Google Shape;706;p13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024386">
            <a:off x="9541666" y="-1524502"/>
            <a:ext cx="3859839" cy="3457772"/>
          </a:xfrm>
          <a:prstGeom prst="rect">
            <a:avLst/>
          </a:prstGeom>
          <a:noFill/>
          <a:ln>
            <a:noFill/>
          </a:ln>
        </p:spPr>
      </p:pic>
      <p:pic>
        <p:nvPicPr>
          <p:cNvPr id="707" name="Google Shape;707;p13"/>
          <p:cNvPicPr preferRelativeResize="0"/>
          <p:nvPr/>
        </p:nvPicPr>
        <p:blipFill>
          <a:blip r:embed="rId4">
            <a:alphaModFix amt="74000"/>
          </a:blip>
          <a:stretch>
            <a:fillRect/>
          </a:stretch>
        </p:blipFill>
        <p:spPr>
          <a:xfrm rot="-7120613" flipH="1">
            <a:off x="7074221" y="-2344465"/>
            <a:ext cx="3859835" cy="3457769"/>
          </a:xfrm>
          <a:prstGeom prst="rect">
            <a:avLst/>
          </a:prstGeom>
          <a:noFill/>
          <a:ln>
            <a:noFill/>
          </a:ln>
        </p:spPr>
      </p:pic>
      <p:sp>
        <p:nvSpPr>
          <p:cNvPr id="708" name="Google Shape;708;p13"/>
          <p:cNvSpPr txBox="1">
            <a:spLocks noGrp="1"/>
          </p:cNvSpPr>
          <p:nvPr>
            <p:ph type="title" hasCustomPrompt="1"/>
          </p:nvPr>
        </p:nvSpPr>
        <p:spPr>
          <a:xfrm>
            <a:off x="4226708" y="4556535"/>
            <a:ext cx="1382400" cy="770400"/>
          </a:xfrm>
          <a:prstGeom prst="rect">
            <a:avLst/>
          </a:prstGeom>
          <a:noFill/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09" name="Google Shape;709;p13"/>
          <p:cNvSpPr txBox="1">
            <a:spLocks noGrp="1"/>
          </p:cNvSpPr>
          <p:nvPr>
            <p:ph type="title" idx="2" hasCustomPrompt="1"/>
          </p:nvPr>
        </p:nvSpPr>
        <p:spPr>
          <a:xfrm>
            <a:off x="7582057" y="4556535"/>
            <a:ext cx="1382400" cy="770400"/>
          </a:xfrm>
          <a:prstGeom prst="rect">
            <a:avLst/>
          </a:prstGeom>
          <a:noFill/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10" name="Google Shape;710;p13"/>
          <p:cNvSpPr txBox="1">
            <a:spLocks noGrp="1"/>
          </p:cNvSpPr>
          <p:nvPr>
            <p:ph type="title" idx="3" hasCustomPrompt="1"/>
          </p:nvPr>
        </p:nvSpPr>
        <p:spPr>
          <a:xfrm>
            <a:off x="7596701" y="2222667"/>
            <a:ext cx="1382400" cy="770400"/>
          </a:xfrm>
          <a:prstGeom prst="rect">
            <a:avLst/>
          </a:prstGeom>
          <a:noFill/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11" name="Google Shape;711;p13"/>
          <p:cNvSpPr txBox="1">
            <a:spLocks noGrp="1"/>
          </p:cNvSpPr>
          <p:nvPr>
            <p:ph type="title" idx="4" hasCustomPrompt="1"/>
          </p:nvPr>
        </p:nvSpPr>
        <p:spPr>
          <a:xfrm>
            <a:off x="849709" y="4592268"/>
            <a:ext cx="1382400" cy="770400"/>
          </a:xfrm>
          <a:prstGeom prst="rect">
            <a:avLst/>
          </a:prstGeom>
          <a:noFill/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12" name="Google Shape;712;p13"/>
          <p:cNvSpPr txBox="1">
            <a:spLocks noGrp="1"/>
          </p:cNvSpPr>
          <p:nvPr>
            <p:ph type="title" idx="5" hasCustomPrompt="1"/>
          </p:nvPr>
        </p:nvSpPr>
        <p:spPr>
          <a:xfrm>
            <a:off x="849709" y="2222667"/>
            <a:ext cx="1382400" cy="770400"/>
          </a:xfrm>
          <a:prstGeom prst="rect">
            <a:avLst/>
          </a:prstGeom>
          <a:noFill/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13" name="Google Shape;713;p13"/>
          <p:cNvSpPr txBox="1">
            <a:spLocks noGrp="1"/>
          </p:cNvSpPr>
          <p:nvPr>
            <p:ph type="title" idx="6" hasCustomPrompt="1"/>
          </p:nvPr>
        </p:nvSpPr>
        <p:spPr>
          <a:xfrm>
            <a:off x="4226708" y="2222667"/>
            <a:ext cx="1382400" cy="770400"/>
          </a:xfrm>
          <a:prstGeom prst="rect">
            <a:avLst/>
          </a:prstGeom>
          <a:noFill/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14" name="Google Shape;714;p13"/>
          <p:cNvSpPr txBox="1">
            <a:spLocks noGrp="1"/>
          </p:cNvSpPr>
          <p:nvPr>
            <p:ph type="ctrTitle" idx="7"/>
          </p:nvPr>
        </p:nvSpPr>
        <p:spPr>
          <a:xfrm>
            <a:off x="5546997" y="4356533"/>
            <a:ext cx="2428000" cy="600000"/>
          </a:xfrm>
          <a:prstGeom prst="rect">
            <a:avLst/>
          </a:prstGeom>
        </p:spPr>
        <p:txBody>
          <a:bodyPr spcFirstLastPara="1" wrap="square" lIns="121801" tIns="121801" rIns="121801" bIns="121801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715" name="Google Shape;715;p13"/>
          <p:cNvSpPr txBox="1">
            <a:spLocks noGrp="1"/>
          </p:cNvSpPr>
          <p:nvPr>
            <p:ph type="subTitle" idx="1"/>
          </p:nvPr>
        </p:nvSpPr>
        <p:spPr>
          <a:xfrm>
            <a:off x="5546996" y="4763861"/>
            <a:ext cx="2428000" cy="1090400"/>
          </a:xfrm>
          <a:prstGeom prst="rect">
            <a:avLst/>
          </a:prstGeom>
        </p:spPr>
        <p:txBody>
          <a:bodyPr spcFirstLastPara="1" wrap="square" lIns="121801" tIns="121801" rIns="121801" bIns="121801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6" name="Google Shape;716;p13"/>
          <p:cNvSpPr txBox="1">
            <a:spLocks noGrp="1"/>
          </p:cNvSpPr>
          <p:nvPr>
            <p:ph type="ctrTitle" idx="8"/>
          </p:nvPr>
        </p:nvSpPr>
        <p:spPr>
          <a:xfrm>
            <a:off x="8917841" y="4356533"/>
            <a:ext cx="2428000" cy="600000"/>
          </a:xfrm>
          <a:prstGeom prst="rect">
            <a:avLst/>
          </a:prstGeom>
        </p:spPr>
        <p:txBody>
          <a:bodyPr spcFirstLastPara="1" wrap="square" lIns="121801" tIns="121801" rIns="121801" bIns="121801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717" name="Google Shape;717;p13"/>
          <p:cNvSpPr txBox="1">
            <a:spLocks noGrp="1"/>
          </p:cNvSpPr>
          <p:nvPr>
            <p:ph type="subTitle" idx="9"/>
          </p:nvPr>
        </p:nvSpPr>
        <p:spPr>
          <a:xfrm>
            <a:off x="8917837" y="4763861"/>
            <a:ext cx="2428000" cy="1090400"/>
          </a:xfrm>
          <a:prstGeom prst="rect">
            <a:avLst/>
          </a:prstGeom>
        </p:spPr>
        <p:txBody>
          <a:bodyPr spcFirstLastPara="1" wrap="square" lIns="121801" tIns="121801" rIns="121801" bIns="121801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8" name="Google Shape;718;p13"/>
          <p:cNvSpPr/>
          <p:nvPr/>
        </p:nvSpPr>
        <p:spPr>
          <a:xfrm>
            <a:off x="1533615" y="3601207"/>
            <a:ext cx="3367" cy="33"/>
          </a:xfrm>
          <a:custGeom>
            <a:avLst/>
            <a:gdLst/>
            <a:ahLst/>
            <a:cxnLst/>
            <a:rect l="l" t="t" r="r" b="b"/>
            <a:pathLst>
              <a:path w="101" h="1" extrusionOk="0">
                <a:moveTo>
                  <a:pt x="101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CEF2F0"/>
          </a:solidFill>
          <a:ln>
            <a:noFill/>
          </a:ln>
        </p:spPr>
        <p:txBody>
          <a:bodyPr spcFirstLastPara="1" wrap="square" lIns="121801" tIns="121801" rIns="121801" bIns="121801" anchor="ctr" anchorCtr="0">
            <a:noAutofit/>
          </a:bodyPr>
          <a:lstStyle/>
          <a:p>
            <a:endParaRPr sz="1900">
              <a:solidFill>
                <a:srgbClr val="630742"/>
              </a:solidFill>
            </a:endParaRPr>
          </a:p>
        </p:txBody>
      </p:sp>
      <p:sp>
        <p:nvSpPr>
          <p:cNvPr id="719" name="Google Shape;719;p13"/>
          <p:cNvSpPr txBox="1">
            <a:spLocks noGrp="1"/>
          </p:cNvSpPr>
          <p:nvPr>
            <p:ph type="ctrTitle" idx="13"/>
          </p:nvPr>
        </p:nvSpPr>
        <p:spPr>
          <a:xfrm>
            <a:off x="8918200" y="1986733"/>
            <a:ext cx="2428000" cy="600000"/>
          </a:xfrm>
          <a:prstGeom prst="rect">
            <a:avLst/>
          </a:prstGeom>
        </p:spPr>
        <p:txBody>
          <a:bodyPr spcFirstLastPara="1" wrap="square" lIns="121801" tIns="121801" rIns="121801" bIns="121801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720" name="Google Shape;720;p13"/>
          <p:cNvSpPr txBox="1">
            <a:spLocks noGrp="1"/>
          </p:cNvSpPr>
          <p:nvPr>
            <p:ph type="subTitle" idx="14"/>
          </p:nvPr>
        </p:nvSpPr>
        <p:spPr>
          <a:xfrm>
            <a:off x="8918220" y="2388733"/>
            <a:ext cx="2428000" cy="1065600"/>
          </a:xfrm>
          <a:prstGeom prst="rect">
            <a:avLst/>
          </a:prstGeom>
        </p:spPr>
        <p:txBody>
          <a:bodyPr spcFirstLastPara="1" wrap="square" lIns="121801" tIns="121801" rIns="121801" bIns="121801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1" name="Google Shape;721;p13"/>
          <p:cNvSpPr txBox="1">
            <a:spLocks noGrp="1"/>
          </p:cNvSpPr>
          <p:nvPr>
            <p:ph type="ctrTitle" idx="15"/>
          </p:nvPr>
        </p:nvSpPr>
        <p:spPr>
          <a:xfrm>
            <a:off x="2163557" y="4356533"/>
            <a:ext cx="2428000" cy="600000"/>
          </a:xfrm>
          <a:prstGeom prst="rect">
            <a:avLst/>
          </a:prstGeom>
        </p:spPr>
        <p:txBody>
          <a:bodyPr spcFirstLastPara="1" wrap="square" lIns="121801" tIns="121801" rIns="121801" bIns="121801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722" name="Google Shape;722;p13"/>
          <p:cNvSpPr txBox="1">
            <a:spLocks noGrp="1"/>
          </p:cNvSpPr>
          <p:nvPr>
            <p:ph type="subTitle" idx="16"/>
          </p:nvPr>
        </p:nvSpPr>
        <p:spPr>
          <a:xfrm>
            <a:off x="2163559" y="4763861"/>
            <a:ext cx="2428000" cy="1090400"/>
          </a:xfrm>
          <a:prstGeom prst="rect">
            <a:avLst/>
          </a:prstGeom>
        </p:spPr>
        <p:txBody>
          <a:bodyPr spcFirstLastPara="1" wrap="square" lIns="121801" tIns="121801" rIns="121801" bIns="121801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3" name="Google Shape;723;p13"/>
          <p:cNvSpPr txBox="1">
            <a:spLocks noGrp="1"/>
          </p:cNvSpPr>
          <p:nvPr>
            <p:ph type="ctrTitle" idx="17"/>
          </p:nvPr>
        </p:nvSpPr>
        <p:spPr>
          <a:xfrm>
            <a:off x="2163557" y="1986733"/>
            <a:ext cx="2428000" cy="600000"/>
          </a:xfrm>
          <a:prstGeom prst="rect">
            <a:avLst/>
          </a:prstGeom>
        </p:spPr>
        <p:txBody>
          <a:bodyPr spcFirstLastPara="1" wrap="square" lIns="121801" tIns="121801" rIns="121801" bIns="121801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724" name="Google Shape;724;p13"/>
          <p:cNvSpPr txBox="1">
            <a:spLocks noGrp="1"/>
          </p:cNvSpPr>
          <p:nvPr>
            <p:ph type="subTitle" idx="18"/>
          </p:nvPr>
        </p:nvSpPr>
        <p:spPr>
          <a:xfrm>
            <a:off x="2163559" y="2388733"/>
            <a:ext cx="2428000" cy="1065600"/>
          </a:xfrm>
          <a:prstGeom prst="rect">
            <a:avLst/>
          </a:prstGeom>
        </p:spPr>
        <p:txBody>
          <a:bodyPr spcFirstLastPara="1" wrap="square" lIns="121801" tIns="121801" rIns="121801" bIns="121801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5" name="Google Shape;725;p13"/>
          <p:cNvSpPr txBox="1">
            <a:spLocks noGrp="1"/>
          </p:cNvSpPr>
          <p:nvPr>
            <p:ph type="ctrTitle" idx="19"/>
          </p:nvPr>
        </p:nvSpPr>
        <p:spPr>
          <a:xfrm>
            <a:off x="5546991" y="1986733"/>
            <a:ext cx="2428000" cy="600000"/>
          </a:xfrm>
          <a:prstGeom prst="rect">
            <a:avLst/>
          </a:prstGeom>
        </p:spPr>
        <p:txBody>
          <a:bodyPr spcFirstLastPara="1" wrap="square" lIns="121801" tIns="121801" rIns="121801" bIns="121801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726" name="Google Shape;726;p13"/>
          <p:cNvSpPr txBox="1">
            <a:spLocks noGrp="1"/>
          </p:cNvSpPr>
          <p:nvPr>
            <p:ph type="subTitle" idx="20"/>
          </p:nvPr>
        </p:nvSpPr>
        <p:spPr>
          <a:xfrm>
            <a:off x="5547011" y="2388733"/>
            <a:ext cx="2428000" cy="1065600"/>
          </a:xfrm>
          <a:prstGeom prst="rect">
            <a:avLst/>
          </a:prstGeom>
        </p:spPr>
        <p:txBody>
          <a:bodyPr spcFirstLastPara="1" wrap="square" lIns="121801" tIns="121801" rIns="121801" bIns="121801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7" name="Google Shape;727;p13"/>
          <p:cNvSpPr txBox="1">
            <a:spLocks noGrp="1"/>
          </p:cNvSpPr>
          <p:nvPr>
            <p:ph type="ctrTitle" idx="21"/>
          </p:nvPr>
        </p:nvSpPr>
        <p:spPr>
          <a:xfrm>
            <a:off x="960000" y="456699"/>
            <a:ext cx="10272000" cy="770400"/>
          </a:xfrm>
          <a:prstGeom prst="rect">
            <a:avLst/>
          </a:prstGeom>
        </p:spPr>
        <p:txBody>
          <a:bodyPr spcFirstLastPara="1" wrap="square" lIns="121801" tIns="121801" rIns="121801" bIns="121801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00382094"/>
      </p:ext>
    </p:extLst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0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" name="Google Shape;1098;p20"/>
          <p:cNvSpPr txBox="1">
            <a:spLocks noGrp="1"/>
          </p:cNvSpPr>
          <p:nvPr>
            <p:ph type="title"/>
          </p:nvPr>
        </p:nvSpPr>
        <p:spPr>
          <a:xfrm>
            <a:off x="1633101" y="1913948"/>
            <a:ext cx="2836000" cy="7036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9" name="Google Shape;1099;p20"/>
          <p:cNvSpPr txBox="1">
            <a:spLocks noGrp="1"/>
          </p:cNvSpPr>
          <p:nvPr>
            <p:ph type="subTitle" idx="1"/>
          </p:nvPr>
        </p:nvSpPr>
        <p:spPr>
          <a:xfrm>
            <a:off x="1633105" y="2552872"/>
            <a:ext cx="2836000" cy="12160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0" name="Google Shape;1100;p20"/>
          <p:cNvSpPr txBox="1">
            <a:spLocks noGrp="1"/>
          </p:cNvSpPr>
          <p:nvPr>
            <p:ph type="title" idx="2"/>
          </p:nvPr>
        </p:nvSpPr>
        <p:spPr>
          <a:xfrm>
            <a:off x="7769216" y="1913948"/>
            <a:ext cx="2836000" cy="7036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1" name="Google Shape;1101;p20"/>
          <p:cNvSpPr txBox="1">
            <a:spLocks noGrp="1"/>
          </p:cNvSpPr>
          <p:nvPr>
            <p:ph type="subTitle" idx="3"/>
          </p:nvPr>
        </p:nvSpPr>
        <p:spPr>
          <a:xfrm>
            <a:off x="7769219" y="2552872"/>
            <a:ext cx="2836000" cy="12160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2" name="Google Shape;1102;p20"/>
          <p:cNvSpPr txBox="1">
            <a:spLocks noGrp="1"/>
          </p:cNvSpPr>
          <p:nvPr>
            <p:ph type="title" idx="4"/>
          </p:nvPr>
        </p:nvSpPr>
        <p:spPr>
          <a:xfrm>
            <a:off x="1633101" y="3927668"/>
            <a:ext cx="2836000" cy="7036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3" name="Google Shape;1103;p20"/>
          <p:cNvSpPr txBox="1">
            <a:spLocks noGrp="1"/>
          </p:cNvSpPr>
          <p:nvPr>
            <p:ph type="subTitle" idx="5"/>
          </p:nvPr>
        </p:nvSpPr>
        <p:spPr>
          <a:xfrm>
            <a:off x="1633105" y="4631560"/>
            <a:ext cx="2836000" cy="1121600"/>
          </a:xfrm>
          <a:prstGeom prst="rect">
            <a:avLst/>
          </a:prstGeom>
        </p:spPr>
        <p:txBody>
          <a:bodyPr spcFirstLastPara="1" wrap="square" lIns="121892" tIns="121892" rIns="121892" bIns="121892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4" name="Google Shape;1104;p20"/>
          <p:cNvSpPr txBox="1">
            <a:spLocks noGrp="1"/>
          </p:cNvSpPr>
          <p:nvPr>
            <p:ph type="title" idx="6"/>
          </p:nvPr>
        </p:nvSpPr>
        <p:spPr>
          <a:xfrm>
            <a:off x="7769152" y="3927668"/>
            <a:ext cx="2836000" cy="7036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5" name="Google Shape;1105;p20"/>
          <p:cNvSpPr txBox="1">
            <a:spLocks noGrp="1"/>
          </p:cNvSpPr>
          <p:nvPr>
            <p:ph type="subTitle" idx="7"/>
          </p:nvPr>
        </p:nvSpPr>
        <p:spPr>
          <a:xfrm>
            <a:off x="7769219" y="4631560"/>
            <a:ext cx="2836000" cy="1121600"/>
          </a:xfrm>
          <a:prstGeom prst="rect">
            <a:avLst/>
          </a:prstGeom>
        </p:spPr>
        <p:txBody>
          <a:bodyPr spcFirstLastPara="1" wrap="square" lIns="121892" tIns="121892" rIns="121892" bIns="121892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06" name="Google Shape;1106;p20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1555392" y="-1694293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07" name="Google Shape;1107;p20"/>
          <p:cNvGrpSpPr/>
          <p:nvPr/>
        </p:nvGrpSpPr>
        <p:grpSpPr>
          <a:xfrm rot="-8099954">
            <a:off x="20578" y="-763246"/>
            <a:ext cx="1792489" cy="2660436"/>
            <a:chOff x="272875" y="1527563"/>
            <a:chExt cx="255950" cy="455000"/>
          </a:xfrm>
        </p:grpSpPr>
        <p:sp>
          <p:nvSpPr>
            <p:cNvPr id="1108" name="Google Shape;1108;p20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09" name="Google Shape;1109;p20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0" name="Google Shape;1110;p20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1" name="Google Shape;1111;p20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2" name="Google Shape;1112;p20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3" name="Google Shape;1113;p20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4" name="Google Shape;1114;p20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5" name="Google Shape;1115;p20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6" name="Google Shape;1116;p20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7" name="Google Shape;1117;p20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8" name="Google Shape;1118;p20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9" name="Google Shape;1119;p20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0" name="Google Shape;1120;p20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1" name="Google Shape;1121;p20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2" name="Google Shape;1122;p20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3" name="Google Shape;1123;p20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4" name="Google Shape;1124;p20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5" name="Google Shape;1125;p20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6" name="Google Shape;1126;p20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7" name="Google Shape;1127;p20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8" name="Google Shape;1128;p20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9" name="Google Shape;1129;p20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0" name="Google Shape;1130;p20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1" name="Google Shape;1131;p20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2" name="Google Shape;1132;p20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3" name="Google Shape;1133;p20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4" name="Google Shape;1134;p20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5" name="Google Shape;1135;p20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6" name="Google Shape;1136;p20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7" name="Google Shape;1137;p20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8" name="Google Shape;1138;p20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9" name="Google Shape;1139;p20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40" name="Google Shape;1140;p20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41" name="Google Shape;1141;p20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42" name="Google Shape;1142;p20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143" name="Google Shape;1143;p20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10146557" y="-1463541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1144" name="Google Shape;1144;p20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10754694">
            <a:off x="3330601" y="5983035"/>
            <a:ext cx="10141079" cy="377650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45" name="Google Shape;1145;p20"/>
          <p:cNvGrpSpPr/>
          <p:nvPr/>
        </p:nvGrpSpPr>
        <p:grpSpPr>
          <a:xfrm flipH="1">
            <a:off x="-832500" y="4650155"/>
            <a:ext cx="1792503" cy="3292879"/>
            <a:chOff x="272875" y="1419395"/>
            <a:chExt cx="255950" cy="563168"/>
          </a:xfrm>
        </p:grpSpPr>
        <p:sp>
          <p:nvSpPr>
            <p:cNvPr id="1146" name="Google Shape;1146;p20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47" name="Google Shape;1147;p20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48" name="Google Shape;1148;p20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49" name="Google Shape;1149;p20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0" name="Google Shape;1150;p20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1" name="Google Shape;1151;p20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2" name="Google Shape;1152;p20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3" name="Google Shape;1153;p20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4" name="Google Shape;1154;p20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5" name="Google Shape;1155;p20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6" name="Google Shape;1156;p20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7" name="Google Shape;1157;p20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8" name="Google Shape;1158;p20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9" name="Google Shape;1159;p20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0" name="Google Shape;1160;p20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1" name="Google Shape;1161;p20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2" name="Google Shape;1162;p20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3" name="Google Shape;1163;p20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4" name="Google Shape;1164;p20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5" name="Google Shape;1165;p20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6" name="Google Shape;1166;p20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7" name="Google Shape;1167;p20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8" name="Google Shape;1168;p20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9" name="Google Shape;1169;p20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0" name="Google Shape;1170;p20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1" name="Google Shape;1171;p20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2" name="Google Shape;1172;p20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3" name="Google Shape;1173;p20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4" name="Google Shape;1174;p20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5" name="Google Shape;1175;p20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6" name="Google Shape;1176;p20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7" name="Google Shape;1177;p20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8" name="Google Shape;1178;p20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9" name="Google Shape;1179;p20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80" name="Google Shape;1180;p20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181" name="Google Shape;1181;p20"/>
          <p:cNvSpPr txBox="1">
            <a:spLocks noGrp="1"/>
          </p:cNvSpPr>
          <p:nvPr>
            <p:ph type="ctrTitle" idx="8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1182" name="Google Shape;1182;p20"/>
          <p:cNvSpPr/>
          <p:nvPr/>
        </p:nvSpPr>
        <p:spPr>
          <a:xfrm rot="3176794">
            <a:off x="10280796" y="5421316"/>
            <a:ext cx="3019981" cy="2887657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2770432206"/>
      </p:ext>
    </p:extLst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1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" name="Google Shape;1184;p21"/>
          <p:cNvSpPr txBox="1">
            <a:spLocks noGrp="1"/>
          </p:cNvSpPr>
          <p:nvPr>
            <p:ph type="title"/>
          </p:nvPr>
        </p:nvSpPr>
        <p:spPr>
          <a:xfrm>
            <a:off x="2264823" y="1866732"/>
            <a:ext cx="3822800" cy="7036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85" name="Google Shape;1185;p21"/>
          <p:cNvSpPr txBox="1">
            <a:spLocks noGrp="1"/>
          </p:cNvSpPr>
          <p:nvPr>
            <p:ph type="subTitle" idx="1"/>
          </p:nvPr>
        </p:nvSpPr>
        <p:spPr>
          <a:xfrm>
            <a:off x="2264823" y="2687293"/>
            <a:ext cx="3822800" cy="1216000"/>
          </a:xfrm>
          <a:prstGeom prst="rect">
            <a:avLst/>
          </a:prstGeom>
        </p:spPr>
        <p:txBody>
          <a:bodyPr spcFirstLastPara="1" wrap="square" lIns="121892" tIns="121892" rIns="121892" bIns="121892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6" name="Google Shape;1186;p21"/>
          <p:cNvSpPr txBox="1">
            <a:spLocks noGrp="1"/>
          </p:cNvSpPr>
          <p:nvPr>
            <p:ph type="title" idx="2"/>
          </p:nvPr>
        </p:nvSpPr>
        <p:spPr>
          <a:xfrm flipH="1">
            <a:off x="6124315" y="1866732"/>
            <a:ext cx="3822800" cy="7036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87" name="Google Shape;1187;p21"/>
          <p:cNvSpPr txBox="1">
            <a:spLocks noGrp="1"/>
          </p:cNvSpPr>
          <p:nvPr>
            <p:ph type="subTitle" idx="3"/>
          </p:nvPr>
        </p:nvSpPr>
        <p:spPr>
          <a:xfrm>
            <a:off x="6124315" y="2687293"/>
            <a:ext cx="3822800" cy="1216000"/>
          </a:xfrm>
          <a:prstGeom prst="rect">
            <a:avLst/>
          </a:prstGeom>
        </p:spPr>
        <p:txBody>
          <a:bodyPr spcFirstLastPara="1" wrap="square" lIns="121892" tIns="121892" rIns="121892" bIns="121892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8" name="Google Shape;1188;p21"/>
          <p:cNvSpPr txBox="1">
            <a:spLocks noGrp="1"/>
          </p:cNvSpPr>
          <p:nvPr>
            <p:ph type="title" idx="4"/>
          </p:nvPr>
        </p:nvSpPr>
        <p:spPr>
          <a:xfrm>
            <a:off x="2264823" y="4005876"/>
            <a:ext cx="3822800" cy="7036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89" name="Google Shape;1189;p21"/>
          <p:cNvSpPr txBox="1">
            <a:spLocks noGrp="1"/>
          </p:cNvSpPr>
          <p:nvPr>
            <p:ph type="subTitle" idx="5"/>
          </p:nvPr>
        </p:nvSpPr>
        <p:spPr>
          <a:xfrm>
            <a:off x="2264823" y="4826168"/>
            <a:ext cx="3822800" cy="1216000"/>
          </a:xfrm>
          <a:prstGeom prst="rect">
            <a:avLst/>
          </a:prstGeom>
        </p:spPr>
        <p:txBody>
          <a:bodyPr spcFirstLastPara="1" wrap="square" lIns="121892" tIns="121892" rIns="121892" bIns="121892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0" name="Google Shape;1190;p21"/>
          <p:cNvSpPr txBox="1">
            <a:spLocks noGrp="1"/>
          </p:cNvSpPr>
          <p:nvPr>
            <p:ph type="title" idx="6"/>
          </p:nvPr>
        </p:nvSpPr>
        <p:spPr>
          <a:xfrm flipH="1">
            <a:off x="6124315" y="4005876"/>
            <a:ext cx="3822800" cy="7036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91" name="Google Shape;1191;p21"/>
          <p:cNvSpPr txBox="1">
            <a:spLocks noGrp="1"/>
          </p:cNvSpPr>
          <p:nvPr>
            <p:ph type="subTitle" idx="7"/>
          </p:nvPr>
        </p:nvSpPr>
        <p:spPr>
          <a:xfrm>
            <a:off x="6124315" y="4826168"/>
            <a:ext cx="3822800" cy="1216000"/>
          </a:xfrm>
          <a:prstGeom prst="rect">
            <a:avLst/>
          </a:prstGeom>
        </p:spPr>
        <p:txBody>
          <a:bodyPr spcFirstLastPara="1" wrap="square" lIns="121892" tIns="121892" rIns="121892" bIns="121892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92" name="Google Shape;1192;p21"/>
          <p:cNvPicPr preferRelativeResize="0"/>
          <p:nvPr/>
        </p:nvPicPr>
        <p:blipFill>
          <a:blip r:embed="rId2">
            <a:alphaModFix amt="47000"/>
          </a:blip>
          <a:stretch>
            <a:fillRect/>
          </a:stretch>
        </p:blipFill>
        <p:spPr>
          <a:xfrm rot="1331770">
            <a:off x="-2637019" y="5095932"/>
            <a:ext cx="3986536" cy="329096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93" name="Google Shape;1193;p21"/>
          <p:cNvGrpSpPr/>
          <p:nvPr/>
        </p:nvGrpSpPr>
        <p:grpSpPr>
          <a:xfrm rot="-987768">
            <a:off x="-978524" y="5167513"/>
            <a:ext cx="1792479" cy="2660411"/>
            <a:chOff x="272875" y="1527563"/>
            <a:chExt cx="255950" cy="455000"/>
          </a:xfrm>
        </p:grpSpPr>
        <p:sp>
          <p:nvSpPr>
            <p:cNvPr id="1194" name="Google Shape;1194;p21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95" name="Google Shape;1195;p21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96" name="Google Shape;1196;p21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97" name="Google Shape;1197;p21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98" name="Google Shape;1198;p21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99" name="Google Shape;1199;p21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0" name="Google Shape;1200;p21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1" name="Google Shape;1201;p21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2" name="Google Shape;1202;p21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3" name="Google Shape;1203;p21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4" name="Google Shape;1204;p21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5" name="Google Shape;1205;p21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6" name="Google Shape;1206;p21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7" name="Google Shape;1207;p21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8" name="Google Shape;1208;p21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9" name="Google Shape;1209;p21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0" name="Google Shape;1210;p21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1" name="Google Shape;1211;p21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2" name="Google Shape;1212;p21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3" name="Google Shape;1213;p21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4" name="Google Shape;1214;p21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5" name="Google Shape;1215;p21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6" name="Google Shape;1216;p21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7" name="Google Shape;1217;p21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8" name="Google Shape;1218;p21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9" name="Google Shape;1219;p21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0" name="Google Shape;1220;p21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1" name="Google Shape;1221;p21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2" name="Google Shape;1222;p21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3" name="Google Shape;1223;p21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4" name="Google Shape;1224;p21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5" name="Google Shape;1225;p21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6" name="Google Shape;1226;p21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7" name="Google Shape;1227;p21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8" name="Google Shape;1228;p21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229" name="Google Shape;1229;p21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flipH="1">
            <a:off x="10412593" y="5519555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1230" name="Google Shape;1230;p21"/>
          <p:cNvPicPr preferRelativeResize="0"/>
          <p:nvPr/>
        </p:nvPicPr>
        <p:blipFill>
          <a:blip r:embed="rId4">
            <a:alphaModFix amt="62000"/>
          </a:blip>
          <a:stretch>
            <a:fillRect/>
          </a:stretch>
        </p:blipFill>
        <p:spPr>
          <a:xfrm rot="9368145" flipH="1">
            <a:off x="-2012207" y="-1661341"/>
            <a:ext cx="3859827" cy="345776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31" name="Google Shape;1231;p21"/>
          <p:cNvGrpSpPr/>
          <p:nvPr/>
        </p:nvGrpSpPr>
        <p:grpSpPr>
          <a:xfrm rot="5400065">
            <a:off x="11556186" y="-1506452"/>
            <a:ext cx="1792503" cy="2660416"/>
            <a:chOff x="272875" y="1527563"/>
            <a:chExt cx="255950" cy="455000"/>
          </a:xfrm>
        </p:grpSpPr>
        <p:sp>
          <p:nvSpPr>
            <p:cNvPr id="1232" name="Google Shape;1232;p21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3" name="Google Shape;1233;p21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4" name="Google Shape;1234;p21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5" name="Google Shape;1235;p21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6" name="Google Shape;1236;p21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7" name="Google Shape;1237;p21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8" name="Google Shape;1238;p21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9" name="Google Shape;1239;p21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0" name="Google Shape;1240;p21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1" name="Google Shape;1241;p21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2" name="Google Shape;1242;p21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3" name="Google Shape;1243;p21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4" name="Google Shape;1244;p21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5" name="Google Shape;1245;p21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6" name="Google Shape;1246;p21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7" name="Google Shape;1247;p21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8" name="Google Shape;1248;p21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9" name="Google Shape;1249;p21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0" name="Google Shape;1250;p21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1" name="Google Shape;1251;p21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2" name="Google Shape;1252;p21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3" name="Google Shape;1253;p21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4" name="Google Shape;1254;p21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5" name="Google Shape;1255;p21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6" name="Google Shape;1256;p21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7" name="Google Shape;1257;p21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8" name="Google Shape;1258;p21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9" name="Google Shape;1259;p21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0" name="Google Shape;1260;p21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1" name="Google Shape;1261;p21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2" name="Google Shape;1262;p21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3" name="Google Shape;1263;p21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4" name="Google Shape;1264;p21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5" name="Google Shape;1265;p21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6" name="Google Shape;1266;p21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267" name="Google Shape;1267;p21"/>
          <p:cNvPicPr preferRelativeResize="0"/>
          <p:nvPr/>
        </p:nvPicPr>
        <p:blipFill>
          <a:blip r:embed="rId2">
            <a:alphaModFix amt="47000"/>
          </a:blip>
          <a:stretch>
            <a:fillRect/>
          </a:stretch>
        </p:blipFill>
        <p:spPr>
          <a:xfrm rot="-10643014">
            <a:off x="10591232" y="-2012413"/>
            <a:ext cx="3986537" cy="3290969"/>
          </a:xfrm>
          <a:prstGeom prst="rect">
            <a:avLst/>
          </a:prstGeom>
          <a:noFill/>
          <a:ln>
            <a:noFill/>
          </a:ln>
        </p:spPr>
      </p:pic>
      <p:sp>
        <p:nvSpPr>
          <p:cNvPr id="1268" name="Google Shape;1268;p21"/>
          <p:cNvSpPr txBox="1">
            <a:spLocks noGrp="1"/>
          </p:cNvSpPr>
          <p:nvPr>
            <p:ph type="ctrTitle" idx="8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1269" name="Google Shape;1269;p21"/>
          <p:cNvSpPr/>
          <p:nvPr/>
        </p:nvSpPr>
        <p:spPr>
          <a:xfrm rot="-7373435">
            <a:off x="-2024288" y="4037193"/>
            <a:ext cx="3020007" cy="2887680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593735559"/>
      </p:ext>
    </p:extLst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">
  <p:cSld name="Title and six columns ">
    <p:spTree>
      <p:nvGrpSpPr>
        <p:cNvPr id="1" name="Shape 1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71" name="Google Shape;1271;p22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1541632" y="-1956213"/>
            <a:ext cx="4396519" cy="3035517"/>
          </a:xfrm>
          <a:prstGeom prst="rect">
            <a:avLst/>
          </a:prstGeom>
          <a:noFill/>
          <a:ln>
            <a:noFill/>
          </a:ln>
        </p:spPr>
      </p:pic>
      <p:pic>
        <p:nvPicPr>
          <p:cNvPr id="1272" name="Google Shape;1272;p22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73" name="Google Shape;1273;p22"/>
          <p:cNvGrpSpPr/>
          <p:nvPr/>
        </p:nvGrpSpPr>
        <p:grpSpPr>
          <a:xfrm rot="-8099954">
            <a:off x="34337" y="-1025166"/>
            <a:ext cx="1792489" cy="2660436"/>
            <a:chOff x="272875" y="1527563"/>
            <a:chExt cx="255950" cy="455000"/>
          </a:xfrm>
        </p:grpSpPr>
        <p:sp>
          <p:nvSpPr>
            <p:cNvPr id="1274" name="Google Shape;1274;p22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75" name="Google Shape;1275;p22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76" name="Google Shape;1276;p22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77" name="Google Shape;1277;p22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78" name="Google Shape;1278;p22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79" name="Google Shape;1279;p22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0" name="Google Shape;1280;p22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1" name="Google Shape;1281;p22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2" name="Google Shape;1282;p22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3" name="Google Shape;1283;p22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4" name="Google Shape;1284;p22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5" name="Google Shape;1285;p22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6" name="Google Shape;1286;p22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7" name="Google Shape;1287;p22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8" name="Google Shape;1288;p22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9" name="Google Shape;1289;p22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0" name="Google Shape;1290;p22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1" name="Google Shape;1291;p22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2" name="Google Shape;1292;p22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3" name="Google Shape;1293;p22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4" name="Google Shape;1294;p22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5" name="Google Shape;1295;p22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6" name="Google Shape;1296;p22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7" name="Google Shape;1297;p22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8" name="Google Shape;1298;p22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9" name="Google Shape;1299;p22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0" name="Google Shape;1300;p22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1" name="Google Shape;1301;p22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2" name="Google Shape;1302;p22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3" name="Google Shape;1303;p22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4" name="Google Shape;1304;p22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5" name="Google Shape;1305;p22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6" name="Google Shape;1306;p22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7" name="Google Shape;1307;p22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8" name="Google Shape;1308;p22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309" name="Google Shape;1309;p22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6814727" flipH="1">
            <a:off x="9939023" y="-1577075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1310" name="Google Shape;1310;p22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-1136126">
            <a:off x="5820174" y="5642072"/>
            <a:ext cx="10141073" cy="377650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311" name="Google Shape;1311;p22"/>
          <p:cNvGrpSpPr/>
          <p:nvPr/>
        </p:nvGrpSpPr>
        <p:grpSpPr>
          <a:xfrm rot="3618644">
            <a:off x="10249169" y="5121999"/>
            <a:ext cx="1792475" cy="3292860"/>
            <a:chOff x="272875" y="1419395"/>
            <a:chExt cx="255950" cy="563168"/>
          </a:xfrm>
        </p:grpSpPr>
        <p:sp>
          <p:nvSpPr>
            <p:cNvPr id="1312" name="Google Shape;1312;p22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3" name="Google Shape;1313;p22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4" name="Google Shape;1314;p22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5" name="Google Shape;1315;p22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6" name="Google Shape;1316;p22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7" name="Google Shape;1317;p22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8" name="Google Shape;1318;p22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9" name="Google Shape;1319;p22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0" name="Google Shape;1320;p22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1" name="Google Shape;1321;p22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2" name="Google Shape;1322;p22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3" name="Google Shape;1323;p22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4" name="Google Shape;1324;p22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5" name="Google Shape;1325;p22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6" name="Google Shape;1326;p22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7" name="Google Shape;1327;p22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8" name="Google Shape;1328;p22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9" name="Google Shape;1329;p22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0" name="Google Shape;1330;p22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1" name="Google Shape;1331;p22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2" name="Google Shape;1332;p22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3" name="Google Shape;1333;p22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4" name="Google Shape;1334;p22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5" name="Google Shape;1335;p22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6" name="Google Shape;1336;p22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7" name="Google Shape;1337;p22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8" name="Google Shape;1338;p22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9" name="Google Shape;1339;p22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0" name="Google Shape;1340;p22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1" name="Google Shape;1341;p22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2" name="Google Shape;1342;p22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3" name="Google Shape;1343;p22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4" name="Google Shape;1344;p22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5" name="Google Shape;1345;p22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6" name="Google Shape;1346;p22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347" name="Google Shape;1347;p22"/>
          <p:cNvSpPr txBox="1">
            <a:spLocks noGrp="1"/>
          </p:cNvSpPr>
          <p:nvPr>
            <p:ph type="title"/>
          </p:nvPr>
        </p:nvSpPr>
        <p:spPr>
          <a:xfrm>
            <a:off x="973767" y="4707069"/>
            <a:ext cx="3115200" cy="6228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348" name="Google Shape;1348;p22"/>
          <p:cNvSpPr txBox="1">
            <a:spLocks noGrp="1"/>
          </p:cNvSpPr>
          <p:nvPr>
            <p:ph type="subTitle" idx="1"/>
          </p:nvPr>
        </p:nvSpPr>
        <p:spPr>
          <a:xfrm>
            <a:off x="973767" y="5221133"/>
            <a:ext cx="3115200" cy="10228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9" name="Google Shape;1349;p22"/>
          <p:cNvSpPr txBox="1">
            <a:spLocks noGrp="1"/>
          </p:cNvSpPr>
          <p:nvPr>
            <p:ph type="title" idx="2"/>
          </p:nvPr>
        </p:nvSpPr>
        <p:spPr>
          <a:xfrm>
            <a:off x="4540435" y="4707069"/>
            <a:ext cx="3115200" cy="6228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350" name="Google Shape;1350;p22"/>
          <p:cNvSpPr txBox="1">
            <a:spLocks noGrp="1"/>
          </p:cNvSpPr>
          <p:nvPr>
            <p:ph type="subTitle" idx="3"/>
          </p:nvPr>
        </p:nvSpPr>
        <p:spPr>
          <a:xfrm>
            <a:off x="4540435" y="5221133"/>
            <a:ext cx="3115200" cy="10228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1" name="Google Shape;1351;p22"/>
          <p:cNvSpPr txBox="1">
            <a:spLocks noGrp="1"/>
          </p:cNvSpPr>
          <p:nvPr>
            <p:ph type="title" idx="4"/>
          </p:nvPr>
        </p:nvSpPr>
        <p:spPr>
          <a:xfrm>
            <a:off x="8101711" y="4707069"/>
            <a:ext cx="3115200" cy="6228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352" name="Google Shape;1352;p22"/>
          <p:cNvSpPr txBox="1">
            <a:spLocks noGrp="1"/>
          </p:cNvSpPr>
          <p:nvPr>
            <p:ph type="subTitle" idx="5"/>
          </p:nvPr>
        </p:nvSpPr>
        <p:spPr>
          <a:xfrm>
            <a:off x="8101711" y="5221133"/>
            <a:ext cx="3115200" cy="10228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3" name="Google Shape;1353;p22"/>
          <p:cNvSpPr txBox="1">
            <a:spLocks noGrp="1"/>
          </p:cNvSpPr>
          <p:nvPr>
            <p:ph type="ctrTitle" idx="6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1354" name="Google Shape;1354;p22"/>
          <p:cNvSpPr txBox="1">
            <a:spLocks noGrp="1"/>
          </p:cNvSpPr>
          <p:nvPr>
            <p:ph type="title" idx="7"/>
          </p:nvPr>
        </p:nvSpPr>
        <p:spPr>
          <a:xfrm>
            <a:off x="973767" y="2418127"/>
            <a:ext cx="3115200" cy="6228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355" name="Google Shape;1355;p22"/>
          <p:cNvSpPr txBox="1">
            <a:spLocks noGrp="1"/>
          </p:cNvSpPr>
          <p:nvPr>
            <p:ph type="subTitle" idx="8"/>
          </p:nvPr>
        </p:nvSpPr>
        <p:spPr>
          <a:xfrm>
            <a:off x="973767" y="2927884"/>
            <a:ext cx="3115200" cy="10228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6" name="Google Shape;1356;p22"/>
          <p:cNvSpPr txBox="1">
            <a:spLocks noGrp="1"/>
          </p:cNvSpPr>
          <p:nvPr>
            <p:ph type="title" idx="9"/>
          </p:nvPr>
        </p:nvSpPr>
        <p:spPr>
          <a:xfrm>
            <a:off x="4540435" y="2418127"/>
            <a:ext cx="3115200" cy="6228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357" name="Google Shape;1357;p22"/>
          <p:cNvSpPr txBox="1">
            <a:spLocks noGrp="1"/>
          </p:cNvSpPr>
          <p:nvPr>
            <p:ph type="subTitle" idx="13"/>
          </p:nvPr>
        </p:nvSpPr>
        <p:spPr>
          <a:xfrm>
            <a:off x="4540435" y="2927884"/>
            <a:ext cx="3115200" cy="10228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8" name="Google Shape;1358;p22"/>
          <p:cNvSpPr txBox="1">
            <a:spLocks noGrp="1"/>
          </p:cNvSpPr>
          <p:nvPr>
            <p:ph type="title" idx="14"/>
          </p:nvPr>
        </p:nvSpPr>
        <p:spPr>
          <a:xfrm>
            <a:off x="8101711" y="2418127"/>
            <a:ext cx="3115200" cy="6228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359" name="Google Shape;1359;p22"/>
          <p:cNvSpPr txBox="1">
            <a:spLocks noGrp="1"/>
          </p:cNvSpPr>
          <p:nvPr>
            <p:ph type="subTitle" idx="15"/>
          </p:nvPr>
        </p:nvSpPr>
        <p:spPr>
          <a:xfrm>
            <a:off x="8101711" y="2927884"/>
            <a:ext cx="3115200" cy="10228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12361219"/>
      </p:ext>
    </p:extLst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 only 5">
    <p:spTree>
      <p:nvGrpSpPr>
        <p:cNvPr id="1" name="Shape 1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1" name="Google Shape;1361;p23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2188736" y="-2293211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362" name="Google Shape;1362;p23"/>
          <p:cNvGrpSpPr/>
          <p:nvPr/>
        </p:nvGrpSpPr>
        <p:grpSpPr>
          <a:xfrm rot="-8099954">
            <a:off x="-612769" y="-1362162"/>
            <a:ext cx="1792489" cy="2660436"/>
            <a:chOff x="272875" y="1527563"/>
            <a:chExt cx="255950" cy="455000"/>
          </a:xfrm>
        </p:grpSpPr>
        <p:sp>
          <p:nvSpPr>
            <p:cNvPr id="1363" name="Google Shape;1363;p2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64" name="Google Shape;1364;p2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65" name="Google Shape;1365;p2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66" name="Google Shape;1366;p2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67" name="Google Shape;1367;p2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68" name="Google Shape;1368;p2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69" name="Google Shape;1369;p2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0" name="Google Shape;1370;p2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1" name="Google Shape;1371;p2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2" name="Google Shape;1372;p2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3" name="Google Shape;1373;p2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4" name="Google Shape;1374;p2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5" name="Google Shape;1375;p2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6" name="Google Shape;1376;p2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7" name="Google Shape;1377;p2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8" name="Google Shape;1378;p2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9" name="Google Shape;1379;p23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0" name="Google Shape;1380;p23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1" name="Google Shape;1381;p2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2" name="Google Shape;1382;p23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3" name="Google Shape;1383;p2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4" name="Google Shape;1384;p2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5" name="Google Shape;1385;p2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6" name="Google Shape;1386;p2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7" name="Google Shape;1387;p2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8" name="Google Shape;1388;p2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9" name="Google Shape;1389;p2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0" name="Google Shape;1390;p2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1" name="Google Shape;1391;p2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2" name="Google Shape;1392;p23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3" name="Google Shape;1393;p2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4" name="Google Shape;1394;p2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5" name="Google Shape;1395;p2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6" name="Google Shape;1396;p23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7" name="Google Shape;1397;p23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398" name="Google Shape;1398;p23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4990199" flipH="1">
            <a:off x="-1503147" y="5478165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1399" name="Google Shape;1399;p23"/>
          <p:cNvPicPr preferRelativeResize="0"/>
          <p:nvPr/>
        </p:nvPicPr>
        <p:blipFill>
          <a:blip r:embed="rId4">
            <a:alphaModFix amt="74000"/>
          </a:blip>
          <a:stretch>
            <a:fillRect/>
          </a:stretch>
        </p:blipFill>
        <p:spPr>
          <a:xfrm rot="4990199" flipH="1">
            <a:off x="9743489" y="-1229353"/>
            <a:ext cx="3859827" cy="3457761"/>
          </a:xfrm>
          <a:prstGeom prst="rect">
            <a:avLst/>
          </a:prstGeom>
          <a:noFill/>
          <a:ln>
            <a:noFill/>
          </a:ln>
        </p:spPr>
      </p:pic>
      <p:sp>
        <p:nvSpPr>
          <p:cNvPr id="1400" name="Google Shape;1400;p23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1401" name="Google Shape;1401;p23"/>
          <p:cNvSpPr/>
          <p:nvPr/>
        </p:nvSpPr>
        <p:spPr>
          <a:xfrm rot="231922" flipH="1">
            <a:off x="9964609" y="-8582940"/>
            <a:ext cx="6165251" cy="967593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endParaRPr sz="1900"/>
          </a:p>
        </p:txBody>
      </p:sp>
      <p:pic>
        <p:nvPicPr>
          <p:cNvPr id="1402" name="Google Shape;1402;p23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9696466" y="4574092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03" name="Google Shape;1403;p23"/>
          <p:cNvGrpSpPr/>
          <p:nvPr/>
        </p:nvGrpSpPr>
        <p:grpSpPr>
          <a:xfrm rot="-8099954">
            <a:off x="11272434" y="5505139"/>
            <a:ext cx="1792489" cy="2660436"/>
            <a:chOff x="272875" y="1527563"/>
            <a:chExt cx="255950" cy="455000"/>
          </a:xfrm>
        </p:grpSpPr>
        <p:sp>
          <p:nvSpPr>
            <p:cNvPr id="1404" name="Google Shape;1404;p2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05" name="Google Shape;1405;p2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06" name="Google Shape;1406;p2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07" name="Google Shape;1407;p2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08" name="Google Shape;1408;p2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09" name="Google Shape;1409;p2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0" name="Google Shape;1410;p2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1" name="Google Shape;1411;p2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2" name="Google Shape;1412;p2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3" name="Google Shape;1413;p2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4" name="Google Shape;1414;p2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5" name="Google Shape;1415;p2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6" name="Google Shape;1416;p2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7" name="Google Shape;1417;p2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8" name="Google Shape;1418;p2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9" name="Google Shape;1419;p2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0" name="Google Shape;1420;p23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1" name="Google Shape;1421;p23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2" name="Google Shape;1422;p2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3" name="Google Shape;1423;p23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4" name="Google Shape;1424;p2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5" name="Google Shape;1425;p2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6" name="Google Shape;1426;p2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7" name="Google Shape;1427;p2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8" name="Google Shape;1428;p2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9" name="Google Shape;1429;p2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0" name="Google Shape;1430;p2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1" name="Google Shape;1431;p2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2" name="Google Shape;1432;p2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3" name="Google Shape;1433;p23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4" name="Google Shape;1434;p2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5" name="Google Shape;1435;p2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6" name="Google Shape;1436;p2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7" name="Google Shape;1437;p23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8" name="Google Shape;1438;p23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</p:spTree>
    <p:extLst>
      <p:ext uri="{BB962C8B-B14F-4D97-AF65-F5344CB8AC3E}">
        <p14:creationId xmlns:p14="http://schemas.microsoft.com/office/powerpoint/2010/main" val="4116281432"/>
      </p:ext>
    </p:extLst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1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0" name="Google Shape;1440;p24"/>
          <p:cNvSpPr txBox="1">
            <a:spLocks noGrp="1"/>
          </p:cNvSpPr>
          <p:nvPr>
            <p:ph type="title" hasCustomPrompt="1"/>
          </p:nvPr>
        </p:nvSpPr>
        <p:spPr>
          <a:xfrm>
            <a:off x="4054596" y="2656100"/>
            <a:ext cx="1514400" cy="5936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9pPr>
          </a:lstStyle>
          <a:p>
            <a:r>
              <a:t>xx%</a:t>
            </a:r>
          </a:p>
        </p:txBody>
      </p:sp>
      <p:sp>
        <p:nvSpPr>
          <p:cNvPr id="1441" name="Google Shape;1441;p24"/>
          <p:cNvSpPr txBox="1">
            <a:spLocks noGrp="1"/>
          </p:cNvSpPr>
          <p:nvPr>
            <p:ph type="subTitle" idx="1"/>
          </p:nvPr>
        </p:nvSpPr>
        <p:spPr>
          <a:xfrm>
            <a:off x="6094403" y="4394633"/>
            <a:ext cx="2551200" cy="593600"/>
          </a:xfrm>
          <a:prstGeom prst="rect">
            <a:avLst/>
          </a:prstGeom>
        </p:spPr>
        <p:txBody>
          <a:bodyPr spcFirstLastPara="1" wrap="square" lIns="121892" tIns="121892" rIns="121892" bIns="12189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700"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2" name="Google Shape;1442;p24"/>
          <p:cNvSpPr txBox="1">
            <a:spLocks noGrp="1"/>
          </p:cNvSpPr>
          <p:nvPr>
            <p:ph type="title" idx="2" hasCustomPrompt="1"/>
          </p:nvPr>
        </p:nvSpPr>
        <p:spPr>
          <a:xfrm>
            <a:off x="6612803" y="2656100"/>
            <a:ext cx="1514400" cy="5936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9pPr>
          </a:lstStyle>
          <a:p>
            <a:r>
              <a:t>xx%</a:t>
            </a:r>
          </a:p>
        </p:txBody>
      </p:sp>
      <p:sp>
        <p:nvSpPr>
          <p:cNvPr id="1443" name="Google Shape;1443;p24"/>
          <p:cNvSpPr txBox="1">
            <a:spLocks noGrp="1"/>
          </p:cNvSpPr>
          <p:nvPr>
            <p:ph type="subTitle" idx="3"/>
          </p:nvPr>
        </p:nvSpPr>
        <p:spPr>
          <a:xfrm>
            <a:off x="3527596" y="4394633"/>
            <a:ext cx="2568400" cy="593600"/>
          </a:xfrm>
          <a:prstGeom prst="rect">
            <a:avLst/>
          </a:prstGeom>
        </p:spPr>
        <p:txBody>
          <a:bodyPr spcFirstLastPara="1" wrap="square" lIns="121892" tIns="121892" rIns="121892" bIns="12189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700"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4" name="Google Shape;1444;p24"/>
          <p:cNvSpPr txBox="1">
            <a:spLocks noGrp="1"/>
          </p:cNvSpPr>
          <p:nvPr>
            <p:ph type="title" idx="4" hasCustomPrompt="1"/>
          </p:nvPr>
        </p:nvSpPr>
        <p:spPr>
          <a:xfrm>
            <a:off x="9235267" y="2656100"/>
            <a:ext cx="1444000" cy="5936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9pPr>
          </a:lstStyle>
          <a:p>
            <a:r>
              <a:t>xx%</a:t>
            </a:r>
          </a:p>
        </p:txBody>
      </p:sp>
      <p:sp>
        <p:nvSpPr>
          <p:cNvPr id="1445" name="Google Shape;1445;p24"/>
          <p:cNvSpPr txBox="1">
            <a:spLocks noGrp="1"/>
          </p:cNvSpPr>
          <p:nvPr>
            <p:ph type="subTitle" idx="5"/>
          </p:nvPr>
        </p:nvSpPr>
        <p:spPr>
          <a:xfrm>
            <a:off x="8677267" y="4394633"/>
            <a:ext cx="2560000" cy="593600"/>
          </a:xfrm>
          <a:prstGeom prst="rect">
            <a:avLst/>
          </a:prstGeom>
        </p:spPr>
        <p:txBody>
          <a:bodyPr spcFirstLastPara="1" wrap="square" lIns="121892" tIns="121892" rIns="121892" bIns="12189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700"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6" name="Google Shape;1446;p24"/>
          <p:cNvSpPr txBox="1">
            <a:spLocks noGrp="1"/>
          </p:cNvSpPr>
          <p:nvPr>
            <p:ph type="title" idx="6" hasCustomPrompt="1"/>
          </p:nvPr>
        </p:nvSpPr>
        <p:spPr>
          <a:xfrm>
            <a:off x="1528213" y="2656100"/>
            <a:ext cx="1444000" cy="5936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9pPr>
          </a:lstStyle>
          <a:p>
            <a:r>
              <a:t>xx%</a:t>
            </a:r>
          </a:p>
        </p:txBody>
      </p:sp>
      <p:sp>
        <p:nvSpPr>
          <p:cNvPr id="1447" name="Google Shape;1447;p24"/>
          <p:cNvSpPr txBox="1">
            <a:spLocks noGrp="1"/>
          </p:cNvSpPr>
          <p:nvPr>
            <p:ph type="subTitle" idx="7"/>
          </p:nvPr>
        </p:nvSpPr>
        <p:spPr>
          <a:xfrm>
            <a:off x="966013" y="4394633"/>
            <a:ext cx="2568400" cy="593600"/>
          </a:xfrm>
          <a:prstGeom prst="rect">
            <a:avLst/>
          </a:prstGeom>
        </p:spPr>
        <p:txBody>
          <a:bodyPr spcFirstLastPara="1" wrap="square" lIns="121892" tIns="121892" rIns="121892" bIns="12189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700"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8" name="Google Shape;1448;p24"/>
          <p:cNvSpPr txBox="1">
            <a:spLocks noGrp="1"/>
          </p:cNvSpPr>
          <p:nvPr>
            <p:ph type="subTitle" idx="8"/>
          </p:nvPr>
        </p:nvSpPr>
        <p:spPr>
          <a:xfrm>
            <a:off x="963013" y="4843595"/>
            <a:ext cx="2574400" cy="1075600"/>
          </a:xfrm>
          <a:prstGeom prst="rect">
            <a:avLst/>
          </a:prstGeom>
        </p:spPr>
        <p:txBody>
          <a:bodyPr spcFirstLastPara="1" wrap="square" lIns="121892" tIns="121892" rIns="121892" bIns="121892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9" name="Google Shape;1449;p24"/>
          <p:cNvSpPr txBox="1">
            <a:spLocks noGrp="1"/>
          </p:cNvSpPr>
          <p:nvPr>
            <p:ph type="subTitle" idx="9"/>
          </p:nvPr>
        </p:nvSpPr>
        <p:spPr>
          <a:xfrm>
            <a:off x="3524596" y="4843595"/>
            <a:ext cx="2574400" cy="1075600"/>
          </a:xfrm>
          <a:prstGeom prst="rect">
            <a:avLst/>
          </a:prstGeom>
        </p:spPr>
        <p:txBody>
          <a:bodyPr spcFirstLastPara="1" wrap="square" lIns="121892" tIns="121892" rIns="121892" bIns="121892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0" name="Google Shape;1450;p24"/>
          <p:cNvSpPr txBox="1">
            <a:spLocks noGrp="1"/>
          </p:cNvSpPr>
          <p:nvPr>
            <p:ph type="subTitle" idx="13"/>
          </p:nvPr>
        </p:nvSpPr>
        <p:spPr>
          <a:xfrm>
            <a:off x="6082803" y="4843595"/>
            <a:ext cx="2574400" cy="1075600"/>
          </a:xfrm>
          <a:prstGeom prst="rect">
            <a:avLst/>
          </a:prstGeom>
        </p:spPr>
        <p:txBody>
          <a:bodyPr spcFirstLastPara="1" wrap="square" lIns="121892" tIns="121892" rIns="121892" bIns="121892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1" name="Google Shape;1451;p24"/>
          <p:cNvSpPr txBox="1">
            <a:spLocks noGrp="1"/>
          </p:cNvSpPr>
          <p:nvPr>
            <p:ph type="subTitle" idx="14"/>
          </p:nvPr>
        </p:nvSpPr>
        <p:spPr>
          <a:xfrm>
            <a:off x="8670067" y="4843600"/>
            <a:ext cx="2574400" cy="1075600"/>
          </a:xfrm>
          <a:prstGeom prst="rect">
            <a:avLst/>
          </a:prstGeom>
        </p:spPr>
        <p:txBody>
          <a:bodyPr spcFirstLastPara="1" wrap="square" lIns="121892" tIns="121892" rIns="121892" bIns="121892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52" name="Google Shape;1452;p24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399990" flipH="1">
            <a:off x="10274025" y="-797758"/>
            <a:ext cx="4396519" cy="303551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53" name="Google Shape;1453;p24"/>
          <p:cNvGrpSpPr/>
          <p:nvPr/>
        </p:nvGrpSpPr>
        <p:grpSpPr>
          <a:xfrm rot="-987768">
            <a:off x="10335759" y="-355038"/>
            <a:ext cx="1792479" cy="2660411"/>
            <a:chOff x="272875" y="1527563"/>
            <a:chExt cx="255950" cy="455000"/>
          </a:xfrm>
        </p:grpSpPr>
        <p:sp>
          <p:nvSpPr>
            <p:cNvPr id="1454" name="Google Shape;1454;p24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55" name="Google Shape;1455;p24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56" name="Google Shape;1456;p24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57" name="Google Shape;1457;p24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58" name="Google Shape;1458;p24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59" name="Google Shape;1459;p24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0" name="Google Shape;1460;p24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1" name="Google Shape;1461;p24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2" name="Google Shape;1462;p24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3" name="Google Shape;1463;p24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4" name="Google Shape;1464;p24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5" name="Google Shape;1465;p24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6" name="Google Shape;1466;p24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7" name="Google Shape;1467;p24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8" name="Google Shape;1468;p24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9" name="Google Shape;1469;p24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0" name="Google Shape;1470;p24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1" name="Google Shape;1471;p24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2" name="Google Shape;1472;p24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3" name="Google Shape;1473;p24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4" name="Google Shape;1474;p24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5" name="Google Shape;1475;p24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6" name="Google Shape;1476;p24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7" name="Google Shape;1477;p24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8" name="Google Shape;1478;p24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9" name="Google Shape;1479;p24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0" name="Google Shape;1480;p24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1" name="Google Shape;1481;p24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2" name="Google Shape;1482;p24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3" name="Google Shape;1483;p24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4" name="Google Shape;1484;p24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5" name="Google Shape;1485;p24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6" name="Google Shape;1486;p24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7" name="Google Shape;1487;p24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8" name="Google Shape;1488;p24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489" name="Google Shape;1489;p24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1490" name="Google Shape;1490;p24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363351">
            <a:off x="1070161" y="5722381"/>
            <a:ext cx="10141072" cy="3776511"/>
          </a:xfrm>
          <a:prstGeom prst="rect">
            <a:avLst/>
          </a:prstGeom>
          <a:noFill/>
          <a:ln>
            <a:noFill/>
          </a:ln>
        </p:spPr>
      </p:pic>
      <p:sp>
        <p:nvSpPr>
          <p:cNvPr id="1491" name="Google Shape;1491;p24"/>
          <p:cNvSpPr/>
          <p:nvPr/>
        </p:nvSpPr>
        <p:spPr>
          <a:xfrm rot="9899989">
            <a:off x="-778618" y="6166780"/>
            <a:ext cx="3020020" cy="288769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endParaRPr sz="1900"/>
          </a:p>
        </p:txBody>
      </p:sp>
      <p:sp>
        <p:nvSpPr>
          <p:cNvPr id="1492" name="Google Shape;1492;p24"/>
          <p:cNvSpPr txBox="1">
            <a:spLocks noGrp="1"/>
          </p:cNvSpPr>
          <p:nvPr>
            <p:ph type="ctrTitle" idx="15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17257998"/>
      </p:ext>
    </p:extLst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 1">
  <p:cSld name="Section title and description 1">
    <p:spTree>
      <p:nvGrpSpPr>
        <p:cNvPr id="1" name="Shape 1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4" name="Google Shape;1494;p25"/>
          <p:cNvSpPr txBox="1">
            <a:spLocks noGrp="1"/>
          </p:cNvSpPr>
          <p:nvPr>
            <p:ph type="subTitle" idx="1"/>
          </p:nvPr>
        </p:nvSpPr>
        <p:spPr>
          <a:xfrm>
            <a:off x="895267" y="3407600"/>
            <a:ext cx="4755600" cy="15548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5" name="Google Shape;1495;p25"/>
          <p:cNvSpPr txBox="1">
            <a:spLocks noGrp="1"/>
          </p:cNvSpPr>
          <p:nvPr>
            <p:ph type="ctrTitle"/>
          </p:nvPr>
        </p:nvSpPr>
        <p:spPr>
          <a:xfrm>
            <a:off x="895267" y="2500069"/>
            <a:ext cx="3472400" cy="7640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9pPr>
          </a:lstStyle>
          <a:p>
            <a:endParaRPr/>
          </a:p>
        </p:txBody>
      </p:sp>
      <p:pic>
        <p:nvPicPr>
          <p:cNvPr id="1496" name="Google Shape;1496;p25"/>
          <p:cNvPicPr preferRelativeResize="0"/>
          <p:nvPr/>
        </p:nvPicPr>
        <p:blipFill>
          <a:blip r:embed="rId2">
            <a:alphaModFix amt="64000"/>
          </a:blip>
          <a:stretch>
            <a:fillRect/>
          </a:stretch>
        </p:blipFill>
        <p:spPr>
          <a:xfrm rot="5400000">
            <a:off x="9284415" y="-841084"/>
            <a:ext cx="4789568" cy="40288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497" name="Google Shape;1497;p25"/>
          <p:cNvPicPr preferRelativeResize="0"/>
          <p:nvPr/>
        </p:nvPicPr>
        <p:blipFill>
          <a:blip r:embed="rId3">
            <a:alphaModFix amt="66000"/>
          </a:blip>
          <a:stretch>
            <a:fillRect/>
          </a:stretch>
        </p:blipFill>
        <p:spPr>
          <a:xfrm rot="1326165" flipH="1">
            <a:off x="-255257" y="5505177"/>
            <a:ext cx="4396519" cy="3035512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98" name="Google Shape;1498;p25"/>
          <p:cNvGrpSpPr/>
          <p:nvPr/>
        </p:nvGrpSpPr>
        <p:grpSpPr>
          <a:xfrm rot="-2700000">
            <a:off x="10702021" y="-244454"/>
            <a:ext cx="1792465" cy="2660436"/>
            <a:chOff x="272875" y="1527563"/>
            <a:chExt cx="255950" cy="455000"/>
          </a:xfrm>
        </p:grpSpPr>
        <p:sp>
          <p:nvSpPr>
            <p:cNvPr id="1499" name="Google Shape;1499;p25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0" name="Google Shape;1500;p25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1" name="Google Shape;1501;p25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2" name="Google Shape;1502;p25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3" name="Google Shape;1503;p25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4" name="Google Shape;1504;p25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5" name="Google Shape;1505;p25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6" name="Google Shape;1506;p25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7" name="Google Shape;1507;p25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8" name="Google Shape;1508;p25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9" name="Google Shape;1509;p25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0" name="Google Shape;1510;p25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1" name="Google Shape;1511;p25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2" name="Google Shape;1512;p25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3" name="Google Shape;1513;p25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4" name="Google Shape;1514;p25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5" name="Google Shape;1515;p25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6" name="Google Shape;1516;p25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7" name="Google Shape;1517;p25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8" name="Google Shape;1518;p25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9" name="Google Shape;1519;p25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0" name="Google Shape;1520;p25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1" name="Google Shape;1521;p25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2" name="Google Shape;1522;p25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3" name="Google Shape;1523;p25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4" name="Google Shape;1524;p25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5" name="Google Shape;1525;p25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6" name="Google Shape;1526;p25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7" name="Google Shape;1527;p25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8" name="Google Shape;1528;p25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9" name="Google Shape;1529;p25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30" name="Google Shape;1530;p25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31" name="Google Shape;1531;p25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32" name="Google Shape;1532;p25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33" name="Google Shape;1533;p25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534" name="Google Shape;1534;p25"/>
          <p:cNvSpPr/>
          <p:nvPr/>
        </p:nvSpPr>
        <p:spPr>
          <a:xfrm>
            <a:off x="6089276" y="-3362066"/>
            <a:ext cx="6165365" cy="967595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endParaRPr sz="1900"/>
          </a:p>
        </p:txBody>
      </p:sp>
      <p:pic>
        <p:nvPicPr>
          <p:cNvPr id="1535" name="Google Shape;1535;p25"/>
          <p:cNvPicPr preferRelativeResize="0"/>
          <p:nvPr/>
        </p:nvPicPr>
        <p:blipFill>
          <a:blip r:embed="rId4">
            <a:alphaModFix amt="74000"/>
          </a:blip>
          <a:stretch>
            <a:fillRect/>
          </a:stretch>
        </p:blipFill>
        <p:spPr>
          <a:xfrm rot="7675040">
            <a:off x="3559891" y="-2021549"/>
            <a:ext cx="3859836" cy="3457769"/>
          </a:xfrm>
          <a:prstGeom prst="rect">
            <a:avLst/>
          </a:prstGeom>
          <a:noFill/>
          <a:ln>
            <a:noFill/>
          </a:ln>
        </p:spPr>
      </p:pic>
      <p:pic>
        <p:nvPicPr>
          <p:cNvPr id="1536" name="Google Shape;1536;p25"/>
          <p:cNvPicPr preferRelativeResize="0"/>
          <p:nvPr/>
        </p:nvPicPr>
        <p:blipFill>
          <a:blip r:embed="rId5">
            <a:alphaModFix amt="74000"/>
          </a:blip>
          <a:stretch>
            <a:fillRect/>
          </a:stretch>
        </p:blipFill>
        <p:spPr>
          <a:xfrm rot="-9631575" flipH="1">
            <a:off x="-2004313" y="-1640565"/>
            <a:ext cx="3859832" cy="345776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561554321"/>
      </p:ext>
    </p:extLst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5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8" name="Google Shape;1538;p26"/>
          <p:cNvSpPr txBox="1">
            <a:spLocks noGrp="1"/>
          </p:cNvSpPr>
          <p:nvPr>
            <p:ph type="subTitle" idx="1"/>
          </p:nvPr>
        </p:nvSpPr>
        <p:spPr>
          <a:xfrm>
            <a:off x="725367" y="4160508"/>
            <a:ext cx="3048000" cy="6352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9pPr>
          </a:lstStyle>
          <a:p>
            <a:endParaRPr/>
          </a:p>
        </p:txBody>
      </p:sp>
      <p:sp>
        <p:nvSpPr>
          <p:cNvPr id="1539" name="Google Shape;1539;p26"/>
          <p:cNvSpPr txBox="1">
            <a:spLocks noGrp="1"/>
          </p:cNvSpPr>
          <p:nvPr>
            <p:ph type="subTitle" idx="2"/>
          </p:nvPr>
        </p:nvSpPr>
        <p:spPr>
          <a:xfrm>
            <a:off x="725367" y="4572793"/>
            <a:ext cx="3048000" cy="1128400"/>
          </a:xfrm>
          <a:prstGeom prst="rect">
            <a:avLst/>
          </a:prstGeom>
        </p:spPr>
        <p:txBody>
          <a:bodyPr spcFirstLastPara="1" wrap="square" lIns="121892" tIns="121892" rIns="121892" bIns="12189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540" name="Google Shape;1540;p26"/>
          <p:cNvSpPr txBox="1">
            <a:spLocks noGrp="1"/>
          </p:cNvSpPr>
          <p:nvPr>
            <p:ph type="subTitle" idx="3"/>
          </p:nvPr>
        </p:nvSpPr>
        <p:spPr>
          <a:xfrm>
            <a:off x="4196373" y="4160508"/>
            <a:ext cx="3290000" cy="6352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9pPr>
          </a:lstStyle>
          <a:p>
            <a:endParaRPr/>
          </a:p>
        </p:txBody>
      </p:sp>
      <p:sp>
        <p:nvSpPr>
          <p:cNvPr id="1541" name="Google Shape;1541;p26"/>
          <p:cNvSpPr txBox="1">
            <a:spLocks noGrp="1"/>
          </p:cNvSpPr>
          <p:nvPr>
            <p:ph type="subTitle" idx="4"/>
          </p:nvPr>
        </p:nvSpPr>
        <p:spPr>
          <a:xfrm>
            <a:off x="4317373" y="4572793"/>
            <a:ext cx="3048000" cy="1128400"/>
          </a:xfrm>
          <a:prstGeom prst="rect">
            <a:avLst/>
          </a:prstGeom>
        </p:spPr>
        <p:txBody>
          <a:bodyPr spcFirstLastPara="1" wrap="square" lIns="121892" tIns="121892" rIns="121892" bIns="12189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542" name="Google Shape;1542;p26"/>
          <p:cNvSpPr txBox="1">
            <a:spLocks noGrp="1"/>
          </p:cNvSpPr>
          <p:nvPr>
            <p:ph type="subTitle" idx="5"/>
          </p:nvPr>
        </p:nvSpPr>
        <p:spPr>
          <a:xfrm>
            <a:off x="7712868" y="4160508"/>
            <a:ext cx="3290000" cy="6352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9pPr>
          </a:lstStyle>
          <a:p>
            <a:endParaRPr/>
          </a:p>
        </p:txBody>
      </p:sp>
      <p:sp>
        <p:nvSpPr>
          <p:cNvPr id="1543" name="Google Shape;1543;p26"/>
          <p:cNvSpPr txBox="1">
            <a:spLocks noGrp="1"/>
          </p:cNvSpPr>
          <p:nvPr>
            <p:ph type="subTitle" idx="6"/>
          </p:nvPr>
        </p:nvSpPr>
        <p:spPr>
          <a:xfrm>
            <a:off x="7833867" y="4572793"/>
            <a:ext cx="3048000" cy="1128400"/>
          </a:xfrm>
          <a:prstGeom prst="rect">
            <a:avLst/>
          </a:prstGeom>
        </p:spPr>
        <p:txBody>
          <a:bodyPr spcFirstLastPara="1" wrap="square" lIns="121892" tIns="121892" rIns="121892" bIns="12189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544" name="Google Shape;1544;p26"/>
          <p:cNvSpPr txBox="1">
            <a:spLocks noGrp="1"/>
          </p:cNvSpPr>
          <p:nvPr>
            <p:ph type="title" hasCustomPrompt="1"/>
          </p:nvPr>
        </p:nvSpPr>
        <p:spPr>
          <a:xfrm>
            <a:off x="4600173" y="3122301"/>
            <a:ext cx="2482400" cy="7236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9pPr>
          </a:lstStyle>
          <a:p>
            <a:r>
              <a:t>xx%</a:t>
            </a:r>
          </a:p>
        </p:txBody>
      </p:sp>
      <p:sp>
        <p:nvSpPr>
          <p:cNvPr id="1545" name="Google Shape;1545;p26"/>
          <p:cNvSpPr txBox="1">
            <a:spLocks noGrp="1"/>
          </p:cNvSpPr>
          <p:nvPr>
            <p:ph type="title" idx="7" hasCustomPrompt="1"/>
          </p:nvPr>
        </p:nvSpPr>
        <p:spPr>
          <a:xfrm>
            <a:off x="8116668" y="3122301"/>
            <a:ext cx="2482400" cy="7236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9pPr>
          </a:lstStyle>
          <a:p>
            <a:r>
              <a:t>xx%</a:t>
            </a:r>
          </a:p>
        </p:txBody>
      </p:sp>
      <p:sp>
        <p:nvSpPr>
          <p:cNvPr id="1546" name="Google Shape;1546;p26"/>
          <p:cNvSpPr txBox="1">
            <a:spLocks noGrp="1"/>
          </p:cNvSpPr>
          <p:nvPr>
            <p:ph type="title" idx="8" hasCustomPrompt="1"/>
          </p:nvPr>
        </p:nvSpPr>
        <p:spPr>
          <a:xfrm>
            <a:off x="1008167" y="3122301"/>
            <a:ext cx="2482400" cy="7236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9pPr>
          </a:lstStyle>
          <a:p>
            <a:r>
              <a:t>xx%</a:t>
            </a:r>
          </a:p>
        </p:txBody>
      </p:sp>
      <p:pic>
        <p:nvPicPr>
          <p:cNvPr id="1547" name="Google Shape;1547;p26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2188736" y="-2293211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548" name="Google Shape;1548;p26"/>
          <p:cNvGrpSpPr/>
          <p:nvPr/>
        </p:nvGrpSpPr>
        <p:grpSpPr>
          <a:xfrm rot="-8099954">
            <a:off x="-612769" y="-1362162"/>
            <a:ext cx="1792489" cy="2660436"/>
            <a:chOff x="272875" y="1527563"/>
            <a:chExt cx="255950" cy="455000"/>
          </a:xfrm>
        </p:grpSpPr>
        <p:sp>
          <p:nvSpPr>
            <p:cNvPr id="1549" name="Google Shape;1549;p26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0" name="Google Shape;1550;p26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1" name="Google Shape;1551;p26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2" name="Google Shape;1552;p26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3" name="Google Shape;1553;p26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4" name="Google Shape;1554;p26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5" name="Google Shape;1555;p26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6" name="Google Shape;1556;p26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7" name="Google Shape;1557;p26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8" name="Google Shape;1558;p26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9" name="Google Shape;1559;p26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0" name="Google Shape;1560;p26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1" name="Google Shape;1561;p26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2" name="Google Shape;1562;p26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3" name="Google Shape;1563;p26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4" name="Google Shape;1564;p26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5" name="Google Shape;1565;p26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6" name="Google Shape;1566;p26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7" name="Google Shape;1567;p26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8" name="Google Shape;1568;p26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9" name="Google Shape;1569;p26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0" name="Google Shape;1570;p26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1" name="Google Shape;1571;p26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2" name="Google Shape;1572;p26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3" name="Google Shape;1573;p26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4" name="Google Shape;1574;p26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5" name="Google Shape;1575;p26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6" name="Google Shape;1576;p26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7" name="Google Shape;1577;p26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8" name="Google Shape;1578;p26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9" name="Google Shape;1579;p26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80" name="Google Shape;1580;p26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81" name="Google Shape;1581;p26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82" name="Google Shape;1582;p26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83" name="Google Shape;1583;p26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584" name="Google Shape;1584;p26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4990199" flipH="1">
            <a:off x="-1503147" y="5478165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1585" name="Google Shape;1585;p26"/>
          <p:cNvPicPr preferRelativeResize="0"/>
          <p:nvPr/>
        </p:nvPicPr>
        <p:blipFill>
          <a:blip r:embed="rId4">
            <a:alphaModFix amt="74000"/>
          </a:blip>
          <a:stretch>
            <a:fillRect/>
          </a:stretch>
        </p:blipFill>
        <p:spPr>
          <a:xfrm rot="4990199" flipH="1">
            <a:off x="9743489" y="-1229353"/>
            <a:ext cx="3859827" cy="3457761"/>
          </a:xfrm>
          <a:prstGeom prst="rect">
            <a:avLst/>
          </a:prstGeom>
          <a:noFill/>
          <a:ln>
            <a:noFill/>
          </a:ln>
        </p:spPr>
      </p:pic>
      <p:sp>
        <p:nvSpPr>
          <p:cNvPr id="1586" name="Google Shape;1586;p26"/>
          <p:cNvSpPr txBox="1">
            <a:spLocks noGrp="1"/>
          </p:cNvSpPr>
          <p:nvPr>
            <p:ph type="ctrTitle" idx="9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1587" name="Google Shape;1587;p26"/>
          <p:cNvSpPr/>
          <p:nvPr/>
        </p:nvSpPr>
        <p:spPr>
          <a:xfrm rot="-2136675">
            <a:off x="9722020" y="5422512"/>
            <a:ext cx="3019969" cy="2887645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2561636883"/>
      </p:ext>
    </p:extLst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">
  <p:cSld name="Title and text ">
    <p:spTree>
      <p:nvGrpSpPr>
        <p:cNvPr id="1" name="Shape 1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89" name="Google Shape;1589;p27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1555392" y="-1694293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590" name="Google Shape;1590;p27"/>
          <p:cNvGrpSpPr/>
          <p:nvPr/>
        </p:nvGrpSpPr>
        <p:grpSpPr>
          <a:xfrm rot="-8099954">
            <a:off x="20578" y="-763246"/>
            <a:ext cx="1792489" cy="2660436"/>
            <a:chOff x="272875" y="1527563"/>
            <a:chExt cx="255950" cy="455000"/>
          </a:xfrm>
        </p:grpSpPr>
        <p:sp>
          <p:nvSpPr>
            <p:cNvPr id="1591" name="Google Shape;1591;p27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2" name="Google Shape;1592;p27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3" name="Google Shape;1593;p27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4" name="Google Shape;1594;p27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5" name="Google Shape;1595;p27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6" name="Google Shape;1596;p27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7" name="Google Shape;1597;p27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8" name="Google Shape;1598;p27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9" name="Google Shape;1599;p27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0" name="Google Shape;1600;p27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1" name="Google Shape;1601;p27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2" name="Google Shape;1602;p27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3" name="Google Shape;1603;p27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4" name="Google Shape;1604;p27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5" name="Google Shape;1605;p27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6" name="Google Shape;1606;p27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7" name="Google Shape;1607;p27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8" name="Google Shape;1608;p27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9" name="Google Shape;1609;p27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0" name="Google Shape;1610;p27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1" name="Google Shape;1611;p27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2" name="Google Shape;1612;p27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3" name="Google Shape;1613;p27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4" name="Google Shape;1614;p27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5" name="Google Shape;1615;p27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6" name="Google Shape;1616;p27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7" name="Google Shape;1617;p27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8" name="Google Shape;1618;p27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9" name="Google Shape;1619;p27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20" name="Google Shape;1620;p27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21" name="Google Shape;1621;p27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22" name="Google Shape;1622;p27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23" name="Google Shape;1623;p27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24" name="Google Shape;1624;p27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25" name="Google Shape;1625;p27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626" name="Google Shape;1626;p27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10146557" y="-1463541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1627" name="Google Shape;1627;p27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10754694">
            <a:off x="3330601" y="5983035"/>
            <a:ext cx="10141079" cy="377650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28" name="Google Shape;1628;p27"/>
          <p:cNvGrpSpPr/>
          <p:nvPr/>
        </p:nvGrpSpPr>
        <p:grpSpPr>
          <a:xfrm flipH="1">
            <a:off x="-832500" y="4650155"/>
            <a:ext cx="1792503" cy="3292879"/>
            <a:chOff x="272875" y="1419395"/>
            <a:chExt cx="255950" cy="563168"/>
          </a:xfrm>
        </p:grpSpPr>
        <p:sp>
          <p:nvSpPr>
            <p:cNvPr id="1629" name="Google Shape;1629;p27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0" name="Google Shape;1630;p27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1" name="Google Shape;1631;p27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2" name="Google Shape;1632;p27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3" name="Google Shape;1633;p27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4" name="Google Shape;1634;p27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5" name="Google Shape;1635;p27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6" name="Google Shape;1636;p27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7" name="Google Shape;1637;p27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8" name="Google Shape;1638;p27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9" name="Google Shape;1639;p27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0" name="Google Shape;1640;p27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1" name="Google Shape;1641;p27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2" name="Google Shape;1642;p27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3" name="Google Shape;1643;p27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4" name="Google Shape;1644;p27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5" name="Google Shape;1645;p27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6" name="Google Shape;1646;p27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7" name="Google Shape;1647;p27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8" name="Google Shape;1648;p27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9" name="Google Shape;1649;p27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0" name="Google Shape;1650;p27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1" name="Google Shape;1651;p27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2" name="Google Shape;1652;p27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3" name="Google Shape;1653;p27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4" name="Google Shape;1654;p27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5" name="Google Shape;1655;p27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6" name="Google Shape;1656;p27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7" name="Google Shape;1657;p27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8" name="Google Shape;1658;p27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9" name="Google Shape;1659;p27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60" name="Google Shape;1660;p27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61" name="Google Shape;1661;p27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62" name="Google Shape;1662;p27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63" name="Google Shape;1663;p27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664" name="Google Shape;1664;p27"/>
          <p:cNvSpPr txBox="1">
            <a:spLocks noGrp="1"/>
          </p:cNvSpPr>
          <p:nvPr>
            <p:ph type="title"/>
          </p:nvPr>
        </p:nvSpPr>
        <p:spPr>
          <a:xfrm>
            <a:off x="976500" y="2157560"/>
            <a:ext cx="5119600" cy="8388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665" name="Google Shape;1665;p27"/>
          <p:cNvSpPr txBox="1">
            <a:spLocks noGrp="1"/>
          </p:cNvSpPr>
          <p:nvPr>
            <p:ph type="subTitle" idx="1"/>
          </p:nvPr>
        </p:nvSpPr>
        <p:spPr>
          <a:xfrm>
            <a:off x="976500" y="2921600"/>
            <a:ext cx="10255600" cy="2708000"/>
          </a:xfrm>
          <a:prstGeom prst="rect">
            <a:avLst/>
          </a:prstGeom>
        </p:spPr>
        <p:txBody>
          <a:bodyPr spcFirstLastPara="1" wrap="square" lIns="121892" tIns="121892" rIns="121892" bIns="121892" anchor="t" anchorCtr="0">
            <a:noAutofit/>
          </a:bodyPr>
          <a:lstStyle>
            <a:lvl1pPr marR="67729" lvl="0" rtl="0">
              <a:lnSpc>
                <a:spcPct val="166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666" name="Google Shape;1666;p27"/>
          <p:cNvSpPr txBox="1">
            <a:spLocks noGrp="1"/>
          </p:cNvSpPr>
          <p:nvPr>
            <p:ph type="ctrTitle" idx="2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1667" name="Google Shape;1667;p27"/>
          <p:cNvSpPr/>
          <p:nvPr/>
        </p:nvSpPr>
        <p:spPr>
          <a:xfrm rot="9899989">
            <a:off x="10448183" y="5430180"/>
            <a:ext cx="3020020" cy="288769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2432303398"/>
      </p:ext>
    </p:extLst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69" name="Google Shape;1669;p28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399990" flipH="1">
            <a:off x="10274025" y="-797758"/>
            <a:ext cx="4396519" cy="303551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70" name="Google Shape;1670;p28"/>
          <p:cNvGrpSpPr/>
          <p:nvPr/>
        </p:nvGrpSpPr>
        <p:grpSpPr>
          <a:xfrm rot="-987768">
            <a:off x="10335759" y="-355038"/>
            <a:ext cx="1792479" cy="2660411"/>
            <a:chOff x="272875" y="1527563"/>
            <a:chExt cx="255950" cy="455000"/>
          </a:xfrm>
        </p:grpSpPr>
        <p:sp>
          <p:nvSpPr>
            <p:cNvPr id="1671" name="Google Shape;1671;p28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2" name="Google Shape;1672;p28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3" name="Google Shape;1673;p28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4" name="Google Shape;1674;p28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5" name="Google Shape;1675;p28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6" name="Google Shape;1676;p28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7" name="Google Shape;1677;p28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8" name="Google Shape;1678;p28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9" name="Google Shape;1679;p28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0" name="Google Shape;1680;p28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1" name="Google Shape;1681;p28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2" name="Google Shape;1682;p28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3" name="Google Shape;1683;p28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4" name="Google Shape;1684;p28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5" name="Google Shape;1685;p28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6" name="Google Shape;1686;p28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7" name="Google Shape;1687;p28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8" name="Google Shape;1688;p28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9" name="Google Shape;1689;p28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0" name="Google Shape;1690;p28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1" name="Google Shape;1691;p28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2" name="Google Shape;1692;p28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3" name="Google Shape;1693;p28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4" name="Google Shape;1694;p28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5" name="Google Shape;1695;p28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6" name="Google Shape;1696;p28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7" name="Google Shape;1697;p28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8" name="Google Shape;1698;p28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9" name="Google Shape;1699;p28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00" name="Google Shape;1700;p28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01" name="Google Shape;1701;p28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02" name="Google Shape;1702;p28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03" name="Google Shape;1703;p28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04" name="Google Shape;1704;p28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05" name="Google Shape;1705;p28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706" name="Google Shape;1706;p28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1707" name="Google Shape;1707;p28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363351">
            <a:off x="1070161" y="5722381"/>
            <a:ext cx="10141072" cy="3776511"/>
          </a:xfrm>
          <a:prstGeom prst="rect">
            <a:avLst/>
          </a:prstGeom>
          <a:noFill/>
          <a:ln>
            <a:noFill/>
          </a:ln>
        </p:spPr>
      </p:pic>
      <p:sp>
        <p:nvSpPr>
          <p:cNvPr id="1708" name="Google Shape;1708;p28"/>
          <p:cNvSpPr/>
          <p:nvPr/>
        </p:nvSpPr>
        <p:spPr>
          <a:xfrm rot="9899989">
            <a:off x="-778618" y="6166780"/>
            <a:ext cx="3020020" cy="288769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endParaRPr sz="1900"/>
          </a:p>
        </p:txBody>
      </p:sp>
      <p:sp>
        <p:nvSpPr>
          <p:cNvPr id="1709" name="Google Shape;1709;p28"/>
          <p:cNvSpPr txBox="1">
            <a:spLocks noGrp="1"/>
          </p:cNvSpPr>
          <p:nvPr>
            <p:ph type="title"/>
          </p:nvPr>
        </p:nvSpPr>
        <p:spPr>
          <a:xfrm>
            <a:off x="976500" y="2183327"/>
            <a:ext cx="5119600" cy="7636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710" name="Google Shape;1710;p28"/>
          <p:cNvSpPr txBox="1">
            <a:spLocks noGrp="1"/>
          </p:cNvSpPr>
          <p:nvPr>
            <p:ph type="subTitle" idx="1"/>
          </p:nvPr>
        </p:nvSpPr>
        <p:spPr>
          <a:xfrm>
            <a:off x="633567" y="2926433"/>
            <a:ext cx="5462400" cy="3320400"/>
          </a:xfrm>
          <a:prstGeom prst="rect">
            <a:avLst/>
          </a:prstGeom>
        </p:spPr>
        <p:txBody>
          <a:bodyPr spcFirstLastPara="1" wrap="square" lIns="121892" tIns="121892" rIns="121892" bIns="121892" anchor="t" anchorCtr="0">
            <a:noAutofit/>
          </a:bodyPr>
          <a:lstStyle>
            <a:lvl1pPr marR="67729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711" name="Google Shape;1711;p28"/>
          <p:cNvSpPr txBox="1">
            <a:spLocks noGrp="1"/>
          </p:cNvSpPr>
          <p:nvPr>
            <p:ph type="title" idx="2"/>
          </p:nvPr>
        </p:nvSpPr>
        <p:spPr>
          <a:xfrm>
            <a:off x="6104200" y="2183327"/>
            <a:ext cx="5119600" cy="7636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712" name="Google Shape;1712;p28"/>
          <p:cNvSpPr txBox="1">
            <a:spLocks noGrp="1"/>
          </p:cNvSpPr>
          <p:nvPr>
            <p:ph type="subTitle" idx="3"/>
          </p:nvPr>
        </p:nvSpPr>
        <p:spPr>
          <a:xfrm>
            <a:off x="6104200" y="2926433"/>
            <a:ext cx="5462400" cy="3320400"/>
          </a:xfrm>
          <a:prstGeom prst="rect">
            <a:avLst/>
          </a:prstGeom>
        </p:spPr>
        <p:txBody>
          <a:bodyPr spcFirstLastPara="1" wrap="square" lIns="121892" tIns="121892" rIns="121892" bIns="121892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713" name="Google Shape;1713;p28"/>
          <p:cNvSpPr txBox="1">
            <a:spLocks noGrp="1"/>
          </p:cNvSpPr>
          <p:nvPr>
            <p:ph type="ctrTitle" idx="4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25278570"/>
      </p:ext>
    </p:extLst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15" name="Google Shape;1715;p29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399990" flipH="1">
            <a:off x="10274025" y="-797758"/>
            <a:ext cx="4396519" cy="303551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16" name="Google Shape;1716;p29"/>
          <p:cNvGrpSpPr/>
          <p:nvPr/>
        </p:nvGrpSpPr>
        <p:grpSpPr>
          <a:xfrm rot="-987768">
            <a:off x="10335759" y="-355038"/>
            <a:ext cx="1792479" cy="2660411"/>
            <a:chOff x="272875" y="1527563"/>
            <a:chExt cx="255950" cy="455000"/>
          </a:xfrm>
        </p:grpSpPr>
        <p:sp>
          <p:nvSpPr>
            <p:cNvPr id="1717" name="Google Shape;1717;p29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18" name="Google Shape;1718;p29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19" name="Google Shape;1719;p29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0" name="Google Shape;1720;p29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1" name="Google Shape;1721;p29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2" name="Google Shape;1722;p29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3" name="Google Shape;1723;p29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4" name="Google Shape;1724;p29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5" name="Google Shape;1725;p29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6" name="Google Shape;1726;p29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7" name="Google Shape;1727;p29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8" name="Google Shape;1728;p29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9" name="Google Shape;1729;p29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0" name="Google Shape;1730;p29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1" name="Google Shape;1731;p29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2" name="Google Shape;1732;p29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3" name="Google Shape;1733;p29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4" name="Google Shape;1734;p29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5" name="Google Shape;1735;p29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6" name="Google Shape;1736;p29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7" name="Google Shape;1737;p29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8" name="Google Shape;1738;p29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9" name="Google Shape;1739;p29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0" name="Google Shape;1740;p29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1" name="Google Shape;1741;p29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2" name="Google Shape;1742;p29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3" name="Google Shape;1743;p29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4" name="Google Shape;1744;p29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5" name="Google Shape;1745;p29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6" name="Google Shape;1746;p29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7" name="Google Shape;1747;p29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8" name="Google Shape;1748;p29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9" name="Google Shape;1749;p29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50" name="Google Shape;1750;p29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51" name="Google Shape;1751;p29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752" name="Google Shape;1752;p29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1753" name="Google Shape;1753;p29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363351">
            <a:off x="1070161" y="5722381"/>
            <a:ext cx="10141072" cy="3776511"/>
          </a:xfrm>
          <a:prstGeom prst="rect">
            <a:avLst/>
          </a:prstGeom>
          <a:noFill/>
          <a:ln>
            <a:noFill/>
          </a:ln>
        </p:spPr>
      </p:pic>
      <p:sp>
        <p:nvSpPr>
          <p:cNvPr id="1754" name="Google Shape;1754;p29"/>
          <p:cNvSpPr/>
          <p:nvPr/>
        </p:nvSpPr>
        <p:spPr>
          <a:xfrm rot="9899989">
            <a:off x="-778618" y="6166780"/>
            <a:ext cx="3020020" cy="288769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endParaRPr sz="1900"/>
          </a:p>
        </p:txBody>
      </p:sp>
      <p:sp>
        <p:nvSpPr>
          <p:cNvPr id="1755" name="Google Shape;1755;p29"/>
          <p:cNvSpPr txBox="1">
            <a:spLocks noGrp="1"/>
          </p:cNvSpPr>
          <p:nvPr>
            <p:ph type="subTitle" idx="1"/>
          </p:nvPr>
        </p:nvSpPr>
        <p:spPr>
          <a:xfrm>
            <a:off x="966137" y="2987800"/>
            <a:ext cx="4242400" cy="1652800"/>
          </a:xfrm>
          <a:prstGeom prst="rect">
            <a:avLst/>
          </a:prstGeom>
        </p:spPr>
        <p:txBody>
          <a:bodyPr spcFirstLastPara="1" wrap="square" lIns="121892" tIns="121892" rIns="121892" bIns="12189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  <a:defRPr sz="21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756" name="Google Shape;1756;p29"/>
          <p:cNvSpPr txBox="1">
            <a:spLocks noGrp="1"/>
          </p:cNvSpPr>
          <p:nvPr>
            <p:ph type="ctrTitle"/>
          </p:nvPr>
        </p:nvSpPr>
        <p:spPr>
          <a:xfrm>
            <a:off x="966137" y="2217400"/>
            <a:ext cx="4242400" cy="7704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1757" name="Google Shape;1757;p29"/>
          <p:cNvSpPr/>
          <p:nvPr/>
        </p:nvSpPr>
        <p:spPr>
          <a:xfrm rot="-4340781" flipH="1">
            <a:off x="4693" y="-7025256"/>
            <a:ext cx="6165299" cy="9675776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3088881837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7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9" name="Google Shape;729;p14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399990" flipH="1">
            <a:off x="10274036" y="-797758"/>
            <a:ext cx="4396519" cy="303551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30" name="Google Shape;730;p14"/>
          <p:cNvGrpSpPr/>
          <p:nvPr/>
        </p:nvGrpSpPr>
        <p:grpSpPr>
          <a:xfrm rot="-987768">
            <a:off x="10335805" y="-355038"/>
            <a:ext cx="1792479" cy="2660411"/>
            <a:chOff x="272875" y="1527563"/>
            <a:chExt cx="255950" cy="455000"/>
          </a:xfrm>
        </p:grpSpPr>
        <p:sp>
          <p:nvSpPr>
            <p:cNvPr id="731" name="Google Shape;731;p14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2" name="Google Shape;732;p14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3" name="Google Shape;733;p14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4" name="Google Shape;734;p14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5" name="Google Shape;735;p14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6" name="Google Shape;736;p14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7" name="Google Shape;737;p14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8" name="Google Shape;738;p14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9" name="Google Shape;739;p14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0" name="Google Shape;740;p14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1" name="Google Shape;741;p14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2" name="Google Shape;742;p14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3" name="Google Shape;743;p14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4" name="Google Shape;744;p14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5" name="Google Shape;745;p14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6" name="Google Shape;746;p14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7" name="Google Shape;747;p14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8" name="Google Shape;748;p14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9" name="Google Shape;749;p14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0" name="Google Shape;750;p14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1" name="Google Shape;751;p14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2" name="Google Shape;752;p14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3" name="Google Shape;753;p14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4" name="Google Shape;754;p14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5" name="Google Shape;755;p14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6" name="Google Shape;756;p14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7" name="Google Shape;757;p14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8" name="Google Shape;758;p14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9" name="Google Shape;759;p14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60" name="Google Shape;760;p14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61" name="Google Shape;761;p14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62" name="Google Shape;762;p14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63" name="Google Shape;763;p14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64" name="Google Shape;764;p14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65" name="Google Shape;765;p14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766" name="Google Shape;766;p14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767" name="Google Shape;767;p14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363351">
            <a:off x="1070161" y="5722426"/>
            <a:ext cx="10141072" cy="3776511"/>
          </a:xfrm>
          <a:prstGeom prst="rect">
            <a:avLst/>
          </a:prstGeom>
          <a:noFill/>
          <a:ln>
            <a:noFill/>
          </a:ln>
        </p:spPr>
      </p:pic>
      <p:sp>
        <p:nvSpPr>
          <p:cNvPr id="768" name="Google Shape;768;p14"/>
          <p:cNvSpPr/>
          <p:nvPr/>
        </p:nvSpPr>
        <p:spPr>
          <a:xfrm rot="9899989">
            <a:off x="-778618" y="6166780"/>
            <a:ext cx="3020020" cy="288769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01" tIns="121801" rIns="121801" bIns="121801" anchor="ctr" anchorCtr="0">
            <a:noAutofit/>
          </a:bodyPr>
          <a:lstStyle/>
          <a:p>
            <a:endParaRPr sz="1900"/>
          </a:p>
        </p:txBody>
      </p:sp>
      <p:sp>
        <p:nvSpPr>
          <p:cNvPr id="769" name="Google Shape;769;p14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58946577"/>
      </p:ext>
    </p:extLst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 ">
  <p:cSld name="Thanks ">
    <p:spTree>
      <p:nvGrpSpPr>
        <p:cNvPr id="1" name="Shape 17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59" name="Google Shape;1759;p30"/>
          <p:cNvPicPr preferRelativeResize="0"/>
          <p:nvPr/>
        </p:nvPicPr>
        <p:blipFill>
          <a:blip r:embed="rId2">
            <a:alphaModFix amt="76000"/>
          </a:blip>
          <a:stretch>
            <a:fillRect/>
          </a:stretch>
        </p:blipFill>
        <p:spPr>
          <a:xfrm rot="2453973">
            <a:off x="1664787" y="3376285"/>
            <a:ext cx="5643664" cy="21016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760" name="Google Shape;1760;p30"/>
          <p:cNvPicPr preferRelativeResize="0"/>
          <p:nvPr/>
        </p:nvPicPr>
        <p:blipFill>
          <a:blip r:embed="rId2">
            <a:alphaModFix amt="76000"/>
          </a:blip>
          <a:stretch>
            <a:fillRect/>
          </a:stretch>
        </p:blipFill>
        <p:spPr>
          <a:xfrm rot="2453973">
            <a:off x="-2317747" y="5442421"/>
            <a:ext cx="5643664" cy="21016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761" name="Google Shape;1761;p30"/>
          <p:cNvPicPr preferRelativeResize="0"/>
          <p:nvPr/>
        </p:nvPicPr>
        <p:blipFill>
          <a:blip r:embed="rId3">
            <a:alphaModFix amt="84000"/>
          </a:blip>
          <a:stretch>
            <a:fillRect/>
          </a:stretch>
        </p:blipFill>
        <p:spPr>
          <a:xfrm rot="2453973">
            <a:off x="8954820" y="-330848"/>
            <a:ext cx="5643664" cy="21016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762" name="Google Shape;1762;p30"/>
          <p:cNvPicPr preferRelativeResize="0"/>
          <p:nvPr/>
        </p:nvPicPr>
        <p:blipFill>
          <a:blip r:embed="rId4">
            <a:alphaModFix amt="47000"/>
          </a:blip>
          <a:stretch>
            <a:fillRect/>
          </a:stretch>
        </p:blipFill>
        <p:spPr>
          <a:xfrm rot="10800000">
            <a:off x="2174652" y="191854"/>
            <a:ext cx="7842701" cy="647430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63" name="Google Shape;1763;p30"/>
          <p:cNvGrpSpPr/>
          <p:nvPr/>
        </p:nvGrpSpPr>
        <p:grpSpPr>
          <a:xfrm rot="-2700000">
            <a:off x="223944" y="4107949"/>
            <a:ext cx="1792465" cy="3292904"/>
            <a:chOff x="272875" y="1419395"/>
            <a:chExt cx="255950" cy="563168"/>
          </a:xfrm>
        </p:grpSpPr>
        <p:sp>
          <p:nvSpPr>
            <p:cNvPr id="1764" name="Google Shape;1764;p30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65" name="Google Shape;1765;p30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66" name="Google Shape;1766;p30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67" name="Google Shape;1767;p30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68" name="Google Shape;1768;p30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69" name="Google Shape;1769;p30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0" name="Google Shape;1770;p30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1" name="Google Shape;1771;p30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2" name="Google Shape;1772;p30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3" name="Google Shape;1773;p30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4" name="Google Shape;1774;p30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5" name="Google Shape;1775;p30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6" name="Google Shape;1776;p30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7" name="Google Shape;1777;p30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8" name="Google Shape;1778;p30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9" name="Google Shape;1779;p30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0" name="Google Shape;1780;p30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1" name="Google Shape;1781;p30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2" name="Google Shape;1782;p30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3" name="Google Shape;1783;p30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4" name="Google Shape;1784;p30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5" name="Google Shape;1785;p30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6" name="Google Shape;1786;p30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7" name="Google Shape;1787;p30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8" name="Google Shape;1788;p30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9" name="Google Shape;1789;p30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0" name="Google Shape;1790;p30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1" name="Google Shape;1791;p30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2" name="Google Shape;1792;p30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3" name="Google Shape;1793;p30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4" name="Google Shape;1794;p30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5" name="Google Shape;1795;p30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6" name="Google Shape;1796;p30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7" name="Google Shape;1797;p30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8" name="Google Shape;1798;p30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grpSp>
        <p:nvGrpSpPr>
          <p:cNvPr id="1799" name="Google Shape;1799;p30"/>
          <p:cNvGrpSpPr/>
          <p:nvPr/>
        </p:nvGrpSpPr>
        <p:grpSpPr>
          <a:xfrm rot="-2700000">
            <a:off x="10702021" y="-244454"/>
            <a:ext cx="1792465" cy="2660436"/>
            <a:chOff x="272875" y="1527563"/>
            <a:chExt cx="255950" cy="455000"/>
          </a:xfrm>
        </p:grpSpPr>
        <p:sp>
          <p:nvSpPr>
            <p:cNvPr id="1800" name="Google Shape;1800;p30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1" name="Google Shape;1801;p30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2" name="Google Shape;1802;p30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3" name="Google Shape;1803;p30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4" name="Google Shape;1804;p30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5" name="Google Shape;1805;p30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6" name="Google Shape;1806;p30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7" name="Google Shape;1807;p30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8" name="Google Shape;1808;p30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9" name="Google Shape;1809;p30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0" name="Google Shape;1810;p30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1" name="Google Shape;1811;p30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2" name="Google Shape;1812;p30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3" name="Google Shape;1813;p30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4" name="Google Shape;1814;p30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5" name="Google Shape;1815;p30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6" name="Google Shape;1816;p30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7" name="Google Shape;1817;p30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8" name="Google Shape;1818;p30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9" name="Google Shape;1819;p30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0" name="Google Shape;1820;p30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1" name="Google Shape;1821;p30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2" name="Google Shape;1822;p30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3" name="Google Shape;1823;p30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4" name="Google Shape;1824;p30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5" name="Google Shape;1825;p30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6" name="Google Shape;1826;p30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7" name="Google Shape;1827;p30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8" name="Google Shape;1828;p30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9" name="Google Shape;1829;p30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30" name="Google Shape;1830;p30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31" name="Google Shape;1831;p30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32" name="Google Shape;1832;p30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33" name="Google Shape;1833;p30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34" name="Google Shape;1834;p30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835" name="Google Shape;1835;p30"/>
          <p:cNvSpPr txBox="1">
            <a:spLocks noGrp="1"/>
          </p:cNvSpPr>
          <p:nvPr>
            <p:ph type="ctrTitle"/>
          </p:nvPr>
        </p:nvSpPr>
        <p:spPr>
          <a:xfrm>
            <a:off x="960000" y="720000"/>
            <a:ext cx="10272000" cy="1801200"/>
          </a:xfrm>
          <a:prstGeom prst="rect">
            <a:avLst/>
          </a:prstGeom>
        </p:spPr>
        <p:txBody>
          <a:bodyPr spcFirstLastPara="1" wrap="square" lIns="121892" tIns="121892" rIns="121892" bIns="12189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9pPr>
          </a:lstStyle>
          <a:p>
            <a:endParaRPr/>
          </a:p>
        </p:txBody>
      </p:sp>
      <p:sp>
        <p:nvSpPr>
          <p:cNvPr id="1836" name="Google Shape;1836;p30"/>
          <p:cNvSpPr txBox="1">
            <a:spLocks noGrp="1"/>
          </p:cNvSpPr>
          <p:nvPr>
            <p:ph type="subTitle" idx="1"/>
          </p:nvPr>
        </p:nvSpPr>
        <p:spPr>
          <a:xfrm>
            <a:off x="960000" y="3471931"/>
            <a:ext cx="10272000" cy="1288400"/>
          </a:xfrm>
          <a:prstGeom prst="rect">
            <a:avLst/>
          </a:prstGeom>
        </p:spPr>
        <p:txBody>
          <a:bodyPr spcFirstLastPara="1" wrap="square" lIns="121892" tIns="121892" rIns="121892" bIns="12189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837" name="Google Shape;1837;p30"/>
          <p:cNvSpPr txBox="1"/>
          <p:nvPr/>
        </p:nvSpPr>
        <p:spPr>
          <a:xfrm>
            <a:off x="3528000" y="4838639"/>
            <a:ext cx="5136000" cy="89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892" tIns="121892" rIns="121892" bIns="121892" anchor="t" anchorCtr="0">
            <a:noAutofit/>
          </a:bodyPr>
          <a:lstStyle/>
          <a:p>
            <a:pPr algn="ctr"/>
            <a:r>
              <a:rPr lang="en" sz="1600">
                <a:solidFill>
                  <a:srgbClr val="630742"/>
                </a:solidFill>
                <a:latin typeface="Open Sans SemiBold"/>
                <a:ea typeface="Open Sans SemiBold"/>
                <a:cs typeface="Open Sans SemiBold"/>
                <a:sym typeface="Open Sans SemiBold"/>
              </a:rPr>
              <a:t>CREDITS: This presentation template was created</a:t>
            </a:r>
            <a:r>
              <a:rPr lang="en" sz="1600" b="1">
                <a:solidFill>
                  <a:srgbClr val="630742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" sz="1600" b="1">
                <a:solidFill>
                  <a:srgbClr val="630742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5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by Slidesgo,</a:t>
            </a:r>
            <a:r>
              <a:rPr lang="en" sz="1600" b="1">
                <a:solidFill>
                  <a:srgbClr val="630742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" sz="1600">
                <a:solidFill>
                  <a:srgbClr val="630742"/>
                </a:solidFill>
                <a:latin typeface="Open Sans SemiBold"/>
                <a:ea typeface="Open Sans SemiBold"/>
                <a:cs typeface="Open Sans SemiBold"/>
                <a:sym typeface="Open Sans SemiBold"/>
              </a:rPr>
              <a:t>including icons</a:t>
            </a:r>
            <a:r>
              <a:rPr lang="en" sz="1600" b="1">
                <a:solidFill>
                  <a:srgbClr val="630742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" sz="1600" b="1">
                <a:solidFill>
                  <a:srgbClr val="630742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6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by Flaticon,</a:t>
            </a:r>
            <a:r>
              <a:rPr lang="en" sz="1600" b="1">
                <a:solidFill>
                  <a:srgbClr val="630742"/>
                </a:solidFill>
                <a:latin typeface="Open Sans"/>
                <a:ea typeface="Open Sans"/>
                <a:cs typeface="Open Sans"/>
                <a:sym typeface="Open Sans"/>
              </a:rPr>
              <a:t> i</a:t>
            </a:r>
            <a:r>
              <a:rPr lang="en" sz="1600">
                <a:solidFill>
                  <a:srgbClr val="630742"/>
                </a:solidFill>
                <a:latin typeface="Open Sans SemiBold"/>
                <a:ea typeface="Open Sans SemiBold"/>
                <a:cs typeface="Open Sans SemiBold"/>
                <a:sym typeface="Open Sans SemiBold"/>
              </a:rPr>
              <a:t>nfographics &amp; images </a:t>
            </a:r>
            <a:r>
              <a:rPr lang="en" sz="1600" b="1">
                <a:solidFill>
                  <a:srgbClr val="630742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7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by Freepik</a:t>
            </a:r>
            <a:r>
              <a:rPr lang="en" sz="1600" b="1">
                <a:solidFill>
                  <a:srgbClr val="630742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endParaRPr sz="1600" b="1">
              <a:solidFill>
                <a:srgbClr val="630742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838" name="Google Shape;1838;p30"/>
          <p:cNvSpPr/>
          <p:nvPr/>
        </p:nvSpPr>
        <p:spPr>
          <a:xfrm>
            <a:off x="7427424" y="-3217383"/>
            <a:ext cx="6165365" cy="967595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3128070934"/>
      </p:ext>
    </p:extLst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0" name="Google Shape;1840;p31"/>
          <p:cNvPicPr preferRelativeResize="0"/>
          <p:nvPr/>
        </p:nvPicPr>
        <p:blipFill>
          <a:blip r:embed="rId2">
            <a:alphaModFix amt="76000"/>
          </a:blip>
          <a:stretch>
            <a:fillRect/>
          </a:stretch>
        </p:blipFill>
        <p:spPr>
          <a:xfrm rot="2453973">
            <a:off x="1664787" y="3376285"/>
            <a:ext cx="5643664" cy="21016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841" name="Google Shape;1841;p31"/>
          <p:cNvPicPr preferRelativeResize="0"/>
          <p:nvPr/>
        </p:nvPicPr>
        <p:blipFill>
          <a:blip r:embed="rId2">
            <a:alphaModFix amt="76000"/>
          </a:blip>
          <a:stretch>
            <a:fillRect/>
          </a:stretch>
        </p:blipFill>
        <p:spPr>
          <a:xfrm rot="2453973">
            <a:off x="-2317747" y="5442421"/>
            <a:ext cx="5643664" cy="21016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842" name="Google Shape;1842;p31"/>
          <p:cNvPicPr preferRelativeResize="0"/>
          <p:nvPr/>
        </p:nvPicPr>
        <p:blipFill>
          <a:blip r:embed="rId3">
            <a:alphaModFix amt="84000"/>
          </a:blip>
          <a:stretch>
            <a:fillRect/>
          </a:stretch>
        </p:blipFill>
        <p:spPr>
          <a:xfrm rot="2453973">
            <a:off x="8954820" y="-330848"/>
            <a:ext cx="5643664" cy="21016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843" name="Google Shape;1843;p31"/>
          <p:cNvPicPr preferRelativeResize="0"/>
          <p:nvPr/>
        </p:nvPicPr>
        <p:blipFill>
          <a:blip r:embed="rId4">
            <a:alphaModFix amt="47000"/>
          </a:blip>
          <a:stretch>
            <a:fillRect/>
          </a:stretch>
        </p:blipFill>
        <p:spPr>
          <a:xfrm rot="10800000">
            <a:off x="2174652" y="191854"/>
            <a:ext cx="7842701" cy="647430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844" name="Google Shape;1844;p31"/>
          <p:cNvGrpSpPr/>
          <p:nvPr/>
        </p:nvGrpSpPr>
        <p:grpSpPr>
          <a:xfrm rot="-2700000">
            <a:off x="223944" y="4107949"/>
            <a:ext cx="1792465" cy="3292904"/>
            <a:chOff x="272875" y="1419395"/>
            <a:chExt cx="255950" cy="563168"/>
          </a:xfrm>
        </p:grpSpPr>
        <p:sp>
          <p:nvSpPr>
            <p:cNvPr id="1845" name="Google Shape;1845;p31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46" name="Google Shape;1846;p31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47" name="Google Shape;1847;p31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48" name="Google Shape;1848;p31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49" name="Google Shape;1849;p31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0" name="Google Shape;1850;p31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1" name="Google Shape;1851;p31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2" name="Google Shape;1852;p31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3" name="Google Shape;1853;p31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4" name="Google Shape;1854;p31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5" name="Google Shape;1855;p31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6" name="Google Shape;1856;p31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7" name="Google Shape;1857;p31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8" name="Google Shape;1858;p31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9" name="Google Shape;1859;p31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0" name="Google Shape;1860;p31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1" name="Google Shape;1861;p31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2" name="Google Shape;1862;p31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3" name="Google Shape;1863;p31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4" name="Google Shape;1864;p31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5" name="Google Shape;1865;p31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6" name="Google Shape;1866;p31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7" name="Google Shape;1867;p31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8" name="Google Shape;1868;p31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9" name="Google Shape;1869;p31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0" name="Google Shape;1870;p31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1" name="Google Shape;1871;p31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2" name="Google Shape;1872;p31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3" name="Google Shape;1873;p31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4" name="Google Shape;1874;p31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5" name="Google Shape;1875;p31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6" name="Google Shape;1876;p31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7" name="Google Shape;1877;p31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8" name="Google Shape;1878;p31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9" name="Google Shape;1879;p31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grpSp>
        <p:nvGrpSpPr>
          <p:cNvPr id="1880" name="Google Shape;1880;p31"/>
          <p:cNvGrpSpPr/>
          <p:nvPr/>
        </p:nvGrpSpPr>
        <p:grpSpPr>
          <a:xfrm rot="-2700000">
            <a:off x="10702021" y="-244454"/>
            <a:ext cx="1792465" cy="2660436"/>
            <a:chOff x="272875" y="1527563"/>
            <a:chExt cx="255950" cy="455000"/>
          </a:xfrm>
        </p:grpSpPr>
        <p:sp>
          <p:nvSpPr>
            <p:cNvPr id="1881" name="Google Shape;1881;p31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2" name="Google Shape;1882;p31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3" name="Google Shape;1883;p31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4" name="Google Shape;1884;p31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5" name="Google Shape;1885;p31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6" name="Google Shape;1886;p31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7" name="Google Shape;1887;p31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8" name="Google Shape;1888;p31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9" name="Google Shape;1889;p31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0" name="Google Shape;1890;p31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1" name="Google Shape;1891;p31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2" name="Google Shape;1892;p31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3" name="Google Shape;1893;p31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4" name="Google Shape;1894;p31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5" name="Google Shape;1895;p31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6" name="Google Shape;1896;p31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7" name="Google Shape;1897;p31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8" name="Google Shape;1898;p31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9" name="Google Shape;1899;p31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0" name="Google Shape;1900;p31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1" name="Google Shape;1901;p31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2" name="Google Shape;1902;p31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3" name="Google Shape;1903;p31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4" name="Google Shape;1904;p31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5" name="Google Shape;1905;p31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6" name="Google Shape;1906;p31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7" name="Google Shape;1907;p31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8" name="Google Shape;1908;p31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9" name="Google Shape;1909;p31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10" name="Google Shape;1910;p31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11" name="Google Shape;1911;p31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12" name="Google Shape;1912;p31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13" name="Google Shape;1913;p31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14" name="Google Shape;1914;p31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15" name="Google Shape;1915;p31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916" name="Google Shape;1916;p31"/>
          <p:cNvSpPr/>
          <p:nvPr/>
        </p:nvSpPr>
        <p:spPr>
          <a:xfrm>
            <a:off x="7427424" y="-3217383"/>
            <a:ext cx="6165365" cy="967595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706669464"/>
      </p:ext>
    </p:extLst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9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18" name="Google Shape;1918;p32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399990" flipH="1">
            <a:off x="10274025" y="-797758"/>
            <a:ext cx="4396519" cy="303551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19" name="Google Shape;1919;p32"/>
          <p:cNvGrpSpPr/>
          <p:nvPr/>
        </p:nvGrpSpPr>
        <p:grpSpPr>
          <a:xfrm rot="-987768">
            <a:off x="10335759" y="-355038"/>
            <a:ext cx="1792479" cy="2660411"/>
            <a:chOff x="272875" y="1527563"/>
            <a:chExt cx="255950" cy="455000"/>
          </a:xfrm>
        </p:grpSpPr>
        <p:sp>
          <p:nvSpPr>
            <p:cNvPr id="1920" name="Google Shape;1920;p32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1" name="Google Shape;1921;p32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2" name="Google Shape;1922;p32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3" name="Google Shape;1923;p32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4" name="Google Shape;1924;p32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5" name="Google Shape;1925;p32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6" name="Google Shape;1926;p32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7" name="Google Shape;1927;p32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8" name="Google Shape;1928;p32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9" name="Google Shape;1929;p32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0" name="Google Shape;1930;p32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1" name="Google Shape;1931;p32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2" name="Google Shape;1932;p32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3" name="Google Shape;1933;p32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4" name="Google Shape;1934;p32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5" name="Google Shape;1935;p32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6" name="Google Shape;1936;p32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7" name="Google Shape;1937;p32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8" name="Google Shape;1938;p32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9" name="Google Shape;1939;p32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0" name="Google Shape;1940;p32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1" name="Google Shape;1941;p32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2" name="Google Shape;1942;p32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3" name="Google Shape;1943;p32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4" name="Google Shape;1944;p32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5" name="Google Shape;1945;p32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6" name="Google Shape;1946;p32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7" name="Google Shape;1947;p32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8" name="Google Shape;1948;p32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9" name="Google Shape;1949;p32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50" name="Google Shape;1950;p32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51" name="Google Shape;1951;p32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52" name="Google Shape;1952;p32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53" name="Google Shape;1953;p32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54" name="Google Shape;1954;p32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955" name="Google Shape;1955;p32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1956" name="Google Shape;1956;p32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363351">
            <a:off x="1070161" y="5722381"/>
            <a:ext cx="10141072" cy="3776511"/>
          </a:xfrm>
          <a:prstGeom prst="rect">
            <a:avLst/>
          </a:prstGeom>
          <a:noFill/>
          <a:ln>
            <a:noFill/>
          </a:ln>
        </p:spPr>
      </p:pic>
      <p:sp>
        <p:nvSpPr>
          <p:cNvPr id="1957" name="Google Shape;1957;p32"/>
          <p:cNvSpPr/>
          <p:nvPr/>
        </p:nvSpPr>
        <p:spPr>
          <a:xfrm rot="9899989">
            <a:off x="-778618" y="6166780"/>
            <a:ext cx="3020020" cy="288769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2142215021"/>
      </p:ext>
    </p:extLst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1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59" name="Google Shape;1959;p33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1555392" y="-1694293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60" name="Google Shape;1960;p33"/>
          <p:cNvGrpSpPr/>
          <p:nvPr/>
        </p:nvGrpSpPr>
        <p:grpSpPr>
          <a:xfrm rot="-8099954">
            <a:off x="20578" y="-763246"/>
            <a:ext cx="1792489" cy="2660436"/>
            <a:chOff x="272875" y="1527563"/>
            <a:chExt cx="255950" cy="455000"/>
          </a:xfrm>
        </p:grpSpPr>
        <p:sp>
          <p:nvSpPr>
            <p:cNvPr id="1961" name="Google Shape;1961;p3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2" name="Google Shape;1962;p3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3" name="Google Shape;1963;p3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4" name="Google Shape;1964;p3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5" name="Google Shape;1965;p3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6" name="Google Shape;1966;p3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7" name="Google Shape;1967;p3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8" name="Google Shape;1968;p3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9" name="Google Shape;1969;p3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0" name="Google Shape;1970;p3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1" name="Google Shape;1971;p3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2" name="Google Shape;1972;p3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3" name="Google Shape;1973;p3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4" name="Google Shape;1974;p3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5" name="Google Shape;1975;p3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6" name="Google Shape;1976;p3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7" name="Google Shape;1977;p33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8" name="Google Shape;1978;p33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9" name="Google Shape;1979;p3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0" name="Google Shape;1980;p33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1" name="Google Shape;1981;p3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2" name="Google Shape;1982;p3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3" name="Google Shape;1983;p3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4" name="Google Shape;1984;p3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5" name="Google Shape;1985;p3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6" name="Google Shape;1986;p3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7" name="Google Shape;1987;p3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8" name="Google Shape;1988;p3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9" name="Google Shape;1989;p3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90" name="Google Shape;1990;p33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91" name="Google Shape;1991;p3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92" name="Google Shape;1992;p3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93" name="Google Shape;1993;p3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94" name="Google Shape;1994;p33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95" name="Google Shape;1995;p33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996" name="Google Shape;1996;p33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10146557" y="-1463541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1997" name="Google Shape;1997;p33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10754694">
            <a:off x="3330601" y="5983035"/>
            <a:ext cx="10141079" cy="377650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98" name="Google Shape;1998;p33"/>
          <p:cNvGrpSpPr/>
          <p:nvPr/>
        </p:nvGrpSpPr>
        <p:grpSpPr>
          <a:xfrm flipH="1">
            <a:off x="-832500" y="4650155"/>
            <a:ext cx="1792503" cy="3292879"/>
            <a:chOff x="272875" y="1419395"/>
            <a:chExt cx="255950" cy="563168"/>
          </a:xfrm>
        </p:grpSpPr>
        <p:sp>
          <p:nvSpPr>
            <p:cNvPr id="1999" name="Google Shape;1999;p3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0" name="Google Shape;2000;p3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1" name="Google Shape;2001;p3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2" name="Google Shape;2002;p3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3" name="Google Shape;2003;p3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4" name="Google Shape;2004;p3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5" name="Google Shape;2005;p3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6" name="Google Shape;2006;p3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7" name="Google Shape;2007;p3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8" name="Google Shape;2008;p3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9" name="Google Shape;2009;p3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0" name="Google Shape;2010;p3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1" name="Google Shape;2011;p3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2" name="Google Shape;2012;p3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3" name="Google Shape;2013;p3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4" name="Google Shape;2014;p3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5" name="Google Shape;2015;p33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6" name="Google Shape;2016;p33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7" name="Google Shape;2017;p3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8" name="Google Shape;2018;p33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9" name="Google Shape;2019;p3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0" name="Google Shape;2020;p3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1" name="Google Shape;2021;p3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2" name="Google Shape;2022;p3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3" name="Google Shape;2023;p3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4" name="Google Shape;2024;p3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5" name="Google Shape;2025;p3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6" name="Google Shape;2026;p3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7" name="Google Shape;2027;p3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8" name="Google Shape;2028;p33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9" name="Google Shape;2029;p3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30" name="Google Shape;2030;p3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31" name="Google Shape;2031;p3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32" name="Google Shape;2032;p33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33" name="Google Shape;2033;p33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</p:spTree>
    <p:extLst>
      <p:ext uri="{BB962C8B-B14F-4D97-AF65-F5344CB8AC3E}">
        <p14:creationId xmlns:p14="http://schemas.microsoft.com/office/powerpoint/2010/main" val="1287900724"/>
      </p:ext>
    </p:extLst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2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35" name="Google Shape;2035;p34"/>
          <p:cNvPicPr preferRelativeResize="0"/>
          <p:nvPr/>
        </p:nvPicPr>
        <p:blipFill>
          <a:blip r:embed="rId2">
            <a:alphaModFix amt="64000"/>
          </a:blip>
          <a:stretch>
            <a:fillRect/>
          </a:stretch>
        </p:blipFill>
        <p:spPr>
          <a:xfrm rot="5400000">
            <a:off x="9284415" y="-841084"/>
            <a:ext cx="4789568" cy="40288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036" name="Google Shape;2036;p34"/>
          <p:cNvPicPr preferRelativeResize="0"/>
          <p:nvPr/>
        </p:nvPicPr>
        <p:blipFill>
          <a:blip r:embed="rId3">
            <a:alphaModFix amt="66000"/>
          </a:blip>
          <a:stretch>
            <a:fillRect/>
          </a:stretch>
        </p:blipFill>
        <p:spPr>
          <a:xfrm rot="1326165" flipH="1">
            <a:off x="-255257" y="5505177"/>
            <a:ext cx="4396519" cy="3035512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37" name="Google Shape;2037;p34"/>
          <p:cNvGrpSpPr/>
          <p:nvPr/>
        </p:nvGrpSpPr>
        <p:grpSpPr>
          <a:xfrm rot="-2700000">
            <a:off x="10702021" y="-244454"/>
            <a:ext cx="1792465" cy="2660436"/>
            <a:chOff x="272875" y="1527563"/>
            <a:chExt cx="255950" cy="455000"/>
          </a:xfrm>
        </p:grpSpPr>
        <p:sp>
          <p:nvSpPr>
            <p:cNvPr id="2038" name="Google Shape;2038;p34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39" name="Google Shape;2039;p34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0" name="Google Shape;2040;p34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1" name="Google Shape;2041;p34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2" name="Google Shape;2042;p34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3" name="Google Shape;2043;p34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4" name="Google Shape;2044;p34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5" name="Google Shape;2045;p34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6" name="Google Shape;2046;p34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7" name="Google Shape;2047;p34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8" name="Google Shape;2048;p34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9" name="Google Shape;2049;p34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0" name="Google Shape;2050;p34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1" name="Google Shape;2051;p34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2" name="Google Shape;2052;p34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3" name="Google Shape;2053;p34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4" name="Google Shape;2054;p34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5" name="Google Shape;2055;p34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6" name="Google Shape;2056;p34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7" name="Google Shape;2057;p34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8" name="Google Shape;2058;p34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9" name="Google Shape;2059;p34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0" name="Google Shape;2060;p34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1" name="Google Shape;2061;p34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2" name="Google Shape;2062;p34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3" name="Google Shape;2063;p34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4" name="Google Shape;2064;p34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5" name="Google Shape;2065;p34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6" name="Google Shape;2066;p34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7" name="Google Shape;2067;p34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8" name="Google Shape;2068;p34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9" name="Google Shape;2069;p34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70" name="Google Shape;2070;p34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71" name="Google Shape;2071;p34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72" name="Google Shape;2072;p34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2073" name="Google Shape;2073;p34"/>
          <p:cNvSpPr/>
          <p:nvPr/>
        </p:nvSpPr>
        <p:spPr>
          <a:xfrm>
            <a:off x="6089276" y="-3362066"/>
            <a:ext cx="6165365" cy="967595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endParaRPr sz="1900"/>
          </a:p>
        </p:txBody>
      </p:sp>
      <p:pic>
        <p:nvPicPr>
          <p:cNvPr id="2074" name="Google Shape;2074;p34"/>
          <p:cNvPicPr preferRelativeResize="0"/>
          <p:nvPr/>
        </p:nvPicPr>
        <p:blipFill>
          <a:blip r:embed="rId4">
            <a:alphaModFix amt="74000"/>
          </a:blip>
          <a:stretch>
            <a:fillRect/>
          </a:stretch>
        </p:blipFill>
        <p:spPr>
          <a:xfrm rot="7675040">
            <a:off x="3559891" y="-2021549"/>
            <a:ext cx="3859836" cy="3457769"/>
          </a:xfrm>
          <a:prstGeom prst="rect">
            <a:avLst/>
          </a:prstGeom>
          <a:noFill/>
          <a:ln>
            <a:noFill/>
          </a:ln>
        </p:spPr>
      </p:pic>
      <p:pic>
        <p:nvPicPr>
          <p:cNvPr id="2075" name="Google Shape;2075;p34"/>
          <p:cNvPicPr preferRelativeResize="0"/>
          <p:nvPr/>
        </p:nvPicPr>
        <p:blipFill>
          <a:blip r:embed="rId5">
            <a:alphaModFix amt="74000"/>
          </a:blip>
          <a:stretch>
            <a:fillRect/>
          </a:stretch>
        </p:blipFill>
        <p:spPr>
          <a:xfrm rot="-9631575" flipH="1">
            <a:off x="-2004313" y="-1640565"/>
            <a:ext cx="3859832" cy="345776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95561824"/>
      </p:ext>
    </p:extLst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2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77" name="Google Shape;2077;p35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399990" flipH="1">
            <a:off x="10274025" y="-797758"/>
            <a:ext cx="4396519" cy="303551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78" name="Google Shape;2078;p35"/>
          <p:cNvGrpSpPr/>
          <p:nvPr/>
        </p:nvGrpSpPr>
        <p:grpSpPr>
          <a:xfrm rot="-987768">
            <a:off x="10335759" y="-355038"/>
            <a:ext cx="1792479" cy="2660411"/>
            <a:chOff x="272875" y="1527563"/>
            <a:chExt cx="255950" cy="455000"/>
          </a:xfrm>
        </p:grpSpPr>
        <p:sp>
          <p:nvSpPr>
            <p:cNvPr id="2079" name="Google Shape;2079;p35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0" name="Google Shape;2080;p35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1" name="Google Shape;2081;p35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2" name="Google Shape;2082;p35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3" name="Google Shape;2083;p35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4" name="Google Shape;2084;p35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5" name="Google Shape;2085;p35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6" name="Google Shape;2086;p35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7" name="Google Shape;2087;p35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8" name="Google Shape;2088;p35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9" name="Google Shape;2089;p35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0" name="Google Shape;2090;p35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1" name="Google Shape;2091;p35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2" name="Google Shape;2092;p35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3" name="Google Shape;2093;p35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4" name="Google Shape;2094;p35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5" name="Google Shape;2095;p35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6" name="Google Shape;2096;p35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7" name="Google Shape;2097;p35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8" name="Google Shape;2098;p35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9" name="Google Shape;2099;p35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0" name="Google Shape;2100;p35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1" name="Google Shape;2101;p35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2" name="Google Shape;2102;p35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3" name="Google Shape;2103;p35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4" name="Google Shape;2104;p35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5" name="Google Shape;2105;p35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6" name="Google Shape;2106;p35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7" name="Google Shape;2107;p35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8" name="Google Shape;2108;p35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9" name="Google Shape;2109;p35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10" name="Google Shape;2110;p35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11" name="Google Shape;2111;p35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12" name="Google Shape;2112;p35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13" name="Google Shape;2113;p35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2114" name="Google Shape;2114;p35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2115" name="Google Shape;2115;p35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363351">
            <a:off x="1070161" y="5722381"/>
            <a:ext cx="10141072" cy="3776511"/>
          </a:xfrm>
          <a:prstGeom prst="rect">
            <a:avLst/>
          </a:prstGeom>
          <a:noFill/>
          <a:ln>
            <a:noFill/>
          </a:ln>
        </p:spPr>
      </p:pic>
      <p:sp>
        <p:nvSpPr>
          <p:cNvPr id="2116" name="Google Shape;2116;p35"/>
          <p:cNvSpPr/>
          <p:nvPr/>
        </p:nvSpPr>
        <p:spPr>
          <a:xfrm rot="9899989">
            <a:off x="-778618" y="6166780"/>
            <a:ext cx="3020020" cy="288769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92" tIns="121892" rIns="121892" bIns="121892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1930188785"/>
      </p:ext>
    </p:extLst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1902000" y="1507567"/>
            <a:ext cx="8388000" cy="2736800"/>
          </a:xfrm>
          <a:prstGeom prst="rect">
            <a:avLst/>
          </a:prstGeom>
        </p:spPr>
        <p:txBody>
          <a:bodyPr spcFirstLastPara="1" wrap="square" lIns="121873" tIns="121873" rIns="121873" bIns="121873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8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960000" y="4293633"/>
            <a:ext cx="10272000" cy="1056800"/>
          </a:xfrm>
          <a:prstGeom prst="rect">
            <a:avLst/>
          </a:prstGeom>
        </p:spPr>
        <p:txBody>
          <a:bodyPr spcFirstLastPara="1" wrap="square" lIns="121873" tIns="121873" rIns="121873" bIns="121873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pic>
        <p:nvPicPr>
          <p:cNvPr id="11" name="Google Shape;11;p2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1326165" flipH="1">
            <a:off x="-1771924" y="-1243423"/>
            <a:ext cx="4396519" cy="3035512"/>
          </a:xfrm>
          <a:prstGeom prst="rect">
            <a:avLst/>
          </a:prstGeom>
          <a:noFill/>
          <a:ln>
            <a:noFill/>
          </a:ln>
        </p:spPr>
      </p:pic>
      <p:pic>
        <p:nvPicPr>
          <p:cNvPr id="12" name="Google Shape;12;p2"/>
          <p:cNvPicPr preferRelativeResize="0"/>
          <p:nvPr/>
        </p:nvPicPr>
        <p:blipFill>
          <a:blip r:embed="rId3">
            <a:alphaModFix amt="64000"/>
          </a:blip>
          <a:stretch>
            <a:fillRect/>
          </a:stretch>
        </p:blipFill>
        <p:spPr>
          <a:xfrm rot="2440329">
            <a:off x="9154513" y="-948365"/>
            <a:ext cx="4789567" cy="40288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3" name="Google Shape;13;p2"/>
          <p:cNvPicPr preferRelativeResize="0"/>
          <p:nvPr/>
        </p:nvPicPr>
        <p:blipFill>
          <a:blip r:embed="rId4">
            <a:alphaModFix amt="67000"/>
          </a:blip>
          <a:stretch>
            <a:fillRect/>
          </a:stretch>
        </p:blipFill>
        <p:spPr>
          <a:xfrm rot="5400000" flipH="1">
            <a:off x="-2495613" y="-475433"/>
            <a:ext cx="3859833" cy="3457768"/>
          </a:xfrm>
          <a:prstGeom prst="rect">
            <a:avLst/>
          </a:prstGeom>
          <a:noFill/>
          <a:ln>
            <a:noFill/>
          </a:ln>
        </p:spPr>
      </p:pic>
      <p:pic>
        <p:nvPicPr>
          <p:cNvPr id="14" name="Google Shape;14;p2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1326165" flipH="1">
            <a:off x="-1185660" y="4574077"/>
            <a:ext cx="4396519" cy="3035512"/>
          </a:xfrm>
          <a:prstGeom prst="rect">
            <a:avLst/>
          </a:prstGeom>
          <a:noFill/>
          <a:ln>
            <a:noFill/>
          </a:ln>
        </p:spPr>
      </p:pic>
      <p:pic>
        <p:nvPicPr>
          <p:cNvPr id="15" name="Google Shape;15;p2"/>
          <p:cNvPicPr preferRelativeResize="0"/>
          <p:nvPr/>
        </p:nvPicPr>
        <p:blipFill>
          <a:blip r:embed="rId5">
            <a:alphaModFix amt="82000"/>
          </a:blip>
          <a:stretch>
            <a:fillRect/>
          </a:stretch>
        </p:blipFill>
        <p:spPr>
          <a:xfrm rot="10670981">
            <a:off x="9279781" y="4030032"/>
            <a:ext cx="4843833" cy="399870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" name="Google Shape;16;p2"/>
          <p:cNvGrpSpPr/>
          <p:nvPr/>
        </p:nvGrpSpPr>
        <p:grpSpPr>
          <a:xfrm rot="-2700000">
            <a:off x="509320" y="3734683"/>
            <a:ext cx="1792465" cy="3292904"/>
            <a:chOff x="272875" y="1419395"/>
            <a:chExt cx="255950" cy="563168"/>
          </a:xfrm>
        </p:grpSpPr>
        <p:sp>
          <p:nvSpPr>
            <p:cNvPr id="17" name="Google Shape;17;p2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grpSp>
        <p:nvGrpSpPr>
          <p:cNvPr id="52" name="Google Shape;52;p2"/>
          <p:cNvGrpSpPr/>
          <p:nvPr/>
        </p:nvGrpSpPr>
        <p:grpSpPr>
          <a:xfrm rot="-2700000">
            <a:off x="9482830" y="-485754"/>
            <a:ext cx="1792465" cy="2660436"/>
            <a:chOff x="272875" y="1527563"/>
            <a:chExt cx="255950" cy="455000"/>
          </a:xfrm>
        </p:grpSpPr>
        <p:sp>
          <p:nvSpPr>
            <p:cNvPr id="53" name="Google Shape;53;p2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88" name="Google Shape;88;p2"/>
          <p:cNvSpPr/>
          <p:nvPr/>
        </p:nvSpPr>
        <p:spPr>
          <a:xfrm rot="10800000">
            <a:off x="6391468" y="6091833"/>
            <a:ext cx="3020109" cy="2887779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73" tIns="121873" rIns="121873" bIns="121873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2536777012"/>
      </p:ext>
    </p:extLst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" name="Google Shape;90;p3"/>
          <p:cNvPicPr preferRelativeResize="0"/>
          <p:nvPr/>
        </p:nvPicPr>
        <p:blipFill>
          <a:blip r:embed="rId2">
            <a:alphaModFix amt="76000"/>
          </a:blip>
          <a:stretch>
            <a:fillRect/>
          </a:stretch>
        </p:blipFill>
        <p:spPr>
          <a:xfrm>
            <a:off x="460233" y="4344118"/>
            <a:ext cx="10878208" cy="4051033"/>
          </a:xfrm>
          <a:prstGeom prst="rect">
            <a:avLst/>
          </a:prstGeom>
          <a:noFill/>
          <a:ln>
            <a:noFill/>
          </a:ln>
        </p:spPr>
      </p:pic>
      <p:pic>
        <p:nvPicPr>
          <p:cNvPr id="91" name="Google Shape;91;p3"/>
          <p:cNvPicPr preferRelativeResize="0"/>
          <p:nvPr/>
        </p:nvPicPr>
        <p:blipFill>
          <a:blip r:embed="rId3">
            <a:alphaModFix amt="47000"/>
          </a:blip>
          <a:stretch>
            <a:fillRect/>
          </a:stretch>
        </p:blipFill>
        <p:spPr>
          <a:xfrm>
            <a:off x="2174652" y="191863"/>
            <a:ext cx="7842701" cy="6474303"/>
          </a:xfrm>
          <a:prstGeom prst="rect">
            <a:avLst/>
          </a:prstGeom>
          <a:noFill/>
          <a:ln>
            <a:noFill/>
          </a:ln>
        </p:spPr>
      </p:pic>
      <p:sp>
        <p:nvSpPr>
          <p:cNvPr id="92" name="Google Shape;92;p3"/>
          <p:cNvSpPr/>
          <p:nvPr/>
        </p:nvSpPr>
        <p:spPr>
          <a:xfrm>
            <a:off x="5838992" y="-3287032"/>
            <a:ext cx="6165365" cy="967595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73" tIns="121873" rIns="121873" bIns="121873" anchor="ctr" anchorCtr="0">
            <a:noAutofit/>
          </a:bodyPr>
          <a:lstStyle/>
          <a:p>
            <a:endParaRPr sz="1900"/>
          </a:p>
        </p:txBody>
      </p:sp>
      <p:grpSp>
        <p:nvGrpSpPr>
          <p:cNvPr id="93" name="Google Shape;93;p3"/>
          <p:cNvGrpSpPr/>
          <p:nvPr/>
        </p:nvGrpSpPr>
        <p:grpSpPr>
          <a:xfrm rot="-2700000">
            <a:off x="630853" y="3594449"/>
            <a:ext cx="1792465" cy="3292904"/>
            <a:chOff x="272875" y="1419395"/>
            <a:chExt cx="255950" cy="563168"/>
          </a:xfrm>
        </p:grpSpPr>
        <p:sp>
          <p:nvSpPr>
            <p:cNvPr id="94" name="Google Shape;94;p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6" name="Google Shape;96;p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7" name="Google Shape;97;p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" name="Google Shape;98;p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" name="Google Shape;99;p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" name="Google Shape;100;p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1" name="Google Shape;101;p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" name="Google Shape;102;p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" name="Google Shape;103;p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" name="Google Shape;104;p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5" name="Google Shape;105;p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" name="Google Shape;106;p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" name="Google Shape;107;p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" name="Google Shape;108;p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9" name="Google Shape;109;p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0" name="Google Shape;110;p3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" name="Google Shape;111;p3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" name="Google Shape;112;p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" name="Google Shape;113;p3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4" name="Google Shape;114;p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" name="Google Shape;117;p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8" name="Google Shape;118;p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9" name="Google Shape;119;p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" name="Google Shape;120;p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" name="Google Shape;121;p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grpSp>
        <p:nvGrpSpPr>
          <p:cNvPr id="129" name="Google Shape;129;p3"/>
          <p:cNvGrpSpPr/>
          <p:nvPr/>
        </p:nvGrpSpPr>
        <p:grpSpPr>
          <a:xfrm rot="-2700000">
            <a:off x="10702030" y="-244454"/>
            <a:ext cx="1792465" cy="2660436"/>
            <a:chOff x="272875" y="1527563"/>
            <a:chExt cx="255950" cy="455000"/>
          </a:xfrm>
        </p:grpSpPr>
        <p:sp>
          <p:nvSpPr>
            <p:cNvPr id="130" name="Google Shape;130;p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" name="Google Shape;134;p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5" name="Google Shape;135;p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" name="Google Shape;137;p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" name="Google Shape;141;p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" name="Google Shape;142;p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" name="Google Shape;143;p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4" name="Google Shape;144;p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5" name="Google Shape;145;p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" name="Google Shape;146;p3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" name="Google Shape;147;p3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" name="Google Shape;148;p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9" name="Google Shape;149;p3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" name="Google Shape;150;p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" name="Google Shape;151;p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" name="Google Shape;152;p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3" name="Google Shape;153;p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4" name="Google Shape;154;p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" name="Google Shape;155;p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" name="Google Shape;156;p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8" name="Google Shape;158;p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" name="Google Shape;159;p3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" name="Google Shape;160;p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" name="Google Shape;161;p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2" name="Google Shape;162;p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" name="Google Shape;163;p3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" name="Google Shape;164;p3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65" name="Google Shape;165;p3"/>
          <p:cNvSpPr txBox="1">
            <a:spLocks noGrp="1"/>
          </p:cNvSpPr>
          <p:nvPr>
            <p:ph type="subTitle" idx="1"/>
          </p:nvPr>
        </p:nvSpPr>
        <p:spPr>
          <a:xfrm>
            <a:off x="3528000" y="4152183"/>
            <a:ext cx="5136000" cy="11496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" name="Google Shape;166;p3"/>
          <p:cNvSpPr txBox="1">
            <a:spLocks noGrp="1"/>
          </p:cNvSpPr>
          <p:nvPr>
            <p:ph type="ctrTitle"/>
          </p:nvPr>
        </p:nvSpPr>
        <p:spPr>
          <a:xfrm>
            <a:off x="3528000" y="3458981"/>
            <a:ext cx="5136000" cy="10572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>
                <a:solidFill>
                  <a:srgbClr val="1C4587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9pPr>
          </a:lstStyle>
          <a:p>
            <a:endParaRPr/>
          </a:p>
        </p:txBody>
      </p:sp>
      <p:sp>
        <p:nvSpPr>
          <p:cNvPr id="167" name="Google Shape;167;p3"/>
          <p:cNvSpPr txBox="1">
            <a:spLocks noGrp="1"/>
          </p:cNvSpPr>
          <p:nvPr>
            <p:ph type="title" idx="2" hasCustomPrompt="1"/>
          </p:nvPr>
        </p:nvSpPr>
        <p:spPr>
          <a:xfrm>
            <a:off x="3528000" y="1192233"/>
            <a:ext cx="5136000" cy="2709200"/>
          </a:xfrm>
          <a:prstGeom prst="rect">
            <a:avLst/>
          </a:prstGeom>
          <a:noFill/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20000">
                <a:solidFill>
                  <a:srgbClr val="1C4587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010092986"/>
      </p:ext>
    </p:extLst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" name="Google Shape;169;p4"/>
          <p:cNvSpPr txBox="1">
            <a:spLocks noGrp="1"/>
          </p:cNvSpPr>
          <p:nvPr>
            <p:ph type="body" idx="1"/>
          </p:nvPr>
        </p:nvSpPr>
        <p:spPr>
          <a:xfrm>
            <a:off x="960000" y="1407800"/>
            <a:ext cx="10272000" cy="4684000"/>
          </a:xfrm>
          <a:prstGeom prst="rect">
            <a:avLst/>
          </a:prstGeom>
        </p:spPr>
        <p:txBody>
          <a:bodyPr spcFirstLastPara="1" wrap="square" lIns="121873" tIns="121873" rIns="121873" bIns="121873" anchor="t" anchorCtr="0">
            <a:noAutofit/>
          </a:bodyPr>
          <a:lstStyle>
            <a:lvl1pPr marL="609443" lvl="0" indent="-42322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●"/>
              <a:defRPr sz="1600">
                <a:solidFill>
                  <a:srgbClr val="434343"/>
                </a:solidFill>
              </a:defRPr>
            </a:lvl1pPr>
            <a:lvl2pPr marL="1218900" lvl="1" indent="-42322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828346" lvl="2" indent="-42322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2437798" lvl="3" indent="-42322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3047240" lvl="4" indent="-42322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3656683" lvl="5" indent="-42322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4266133" lvl="6" indent="-42322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4875581" lvl="7" indent="-42322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5485038" lvl="8" indent="-423227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pic>
        <p:nvPicPr>
          <p:cNvPr id="170" name="Google Shape;170;p4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1326165" flipH="1">
            <a:off x="10211719" y="-1454989"/>
            <a:ext cx="4396519" cy="3035512"/>
          </a:xfrm>
          <a:prstGeom prst="rect">
            <a:avLst/>
          </a:prstGeom>
          <a:noFill/>
          <a:ln>
            <a:noFill/>
          </a:ln>
        </p:spPr>
      </p:pic>
      <p:pic>
        <p:nvPicPr>
          <p:cNvPr id="171" name="Google Shape;171;p4"/>
          <p:cNvPicPr preferRelativeResize="0"/>
          <p:nvPr/>
        </p:nvPicPr>
        <p:blipFill>
          <a:blip r:embed="rId3">
            <a:alphaModFix amt="67000"/>
          </a:blip>
          <a:stretch>
            <a:fillRect/>
          </a:stretch>
        </p:blipFill>
        <p:spPr>
          <a:xfrm rot="5400000" flipH="1">
            <a:off x="9488032" y="-687000"/>
            <a:ext cx="3859833" cy="3457768"/>
          </a:xfrm>
          <a:prstGeom prst="rect">
            <a:avLst/>
          </a:prstGeom>
          <a:noFill/>
          <a:ln>
            <a:noFill/>
          </a:ln>
        </p:spPr>
      </p:pic>
      <p:pic>
        <p:nvPicPr>
          <p:cNvPr id="172" name="Google Shape;172;p4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547182" flipH="1">
            <a:off x="-2612857" y="3217380"/>
            <a:ext cx="4396521" cy="3035509"/>
          </a:xfrm>
          <a:prstGeom prst="rect">
            <a:avLst/>
          </a:prstGeom>
          <a:noFill/>
          <a:ln>
            <a:noFill/>
          </a:ln>
        </p:spPr>
      </p:pic>
      <p:pic>
        <p:nvPicPr>
          <p:cNvPr id="173" name="Google Shape;173;p4"/>
          <p:cNvPicPr preferRelativeResize="0"/>
          <p:nvPr/>
        </p:nvPicPr>
        <p:blipFill>
          <a:blip r:embed="rId4">
            <a:alphaModFix amt="82000"/>
          </a:blip>
          <a:stretch>
            <a:fillRect/>
          </a:stretch>
        </p:blipFill>
        <p:spPr>
          <a:xfrm rot="7617396">
            <a:off x="9542103" y="4567000"/>
            <a:ext cx="4843832" cy="399870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4" name="Google Shape;174;p4"/>
          <p:cNvGrpSpPr/>
          <p:nvPr/>
        </p:nvGrpSpPr>
        <p:grpSpPr>
          <a:xfrm>
            <a:off x="-832492" y="2199445"/>
            <a:ext cx="1792503" cy="2660416"/>
            <a:chOff x="272875" y="1527563"/>
            <a:chExt cx="255950" cy="455000"/>
          </a:xfrm>
        </p:grpSpPr>
        <p:sp>
          <p:nvSpPr>
            <p:cNvPr id="175" name="Google Shape;175;p4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3" name="Google Shape;183;p4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4" name="Google Shape;184;p4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" name="Google Shape;185;p4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" name="Google Shape;186;p4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" name="Google Shape;187;p4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" name="Google Shape;188;p4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" name="Google Shape;189;p4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" name="Google Shape;198;p4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9" name="Google Shape;199;p4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" name="Google Shape;200;p4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" name="Google Shape;201;p4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" name="Google Shape;202;p4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3" name="Google Shape;203;p4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" name="Google Shape;204;p4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" name="Google Shape;205;p4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" name="Google Shape;206;p4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7" name="Google Shape;207;p4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" name="Google Shape;208;p4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" name="Google Shape;209;p4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210" name="Google Shape;210;p4"/>
          <p:cNvSpPr/>
          <p:nvPr/>
        </p:nvSpPr>
        <p:spPr>
          <a:xfrm rot="2491995">
            <a:off x="10749151" y="5193893"/>
            <a:ext cx="3020148" cy="2887816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73" tIns="121873" rIns="121873" bIns="121873" anchor="ctr" anchorCtr="0">
            <a:noAutofit/>
          </a:bodyPr>
          <a:lstStyle/>
          <a:p>
            <a:endParaRPr sz="1900"/>
          </a:p>
        </p:txBody>
      </p:sp>
      <p:sp>
        <p:nvSpPr>
          <p:cNvPr id="211" name="Google Shape;211;p4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09385277"/>
      </p:ext>
    </p:extLst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" name="Google Shape;213;p5"/>
          <p:cNvSpPr txBox="1">
            <a:spLocks noGrp="1"/>
          </p:cNvSpPr>
          <p:nvPr>
            <p:ph type="subTitle" idx="1"/>
          </p:nvPr>
        </p:nvSpPr>
        <p:spPr>
          <a:xfrm>
            <a:off x="2592449" y="4224457"/>
            <a:ext cx="2043200" cy="638800"/>
          </a:xfrm>
          <a:prstGeom prst="rect">
            <a:avLst/>
          </a:prstGeom>
        </p:spPr>
        <p:txBody>
          <a:bodyPr spcFirstLastPara="1" wrap="square" lIns="121873" tIns="121873" rIns="121873" bIns="121873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>
            <a:endParaRPr/>
          </a:p>
        </p:txBody>
      </p:sp>
      <p:sp>
        <p:nvSpPr>
          <p:cNvPr id="214" name="Google Shape;214;p5"/>
          <p:cNvSpPr txBox="1">
            <a:spLocks noGrp="1"/>
          </p:cNvSpPr>
          <p:nvPr>
            <p:ph type="subTitle" idx="2"/>
          </p:nvPr>
        </p:nvSpPr>
        <p:spPr>
          <a:xfrm>
            <a:off x="1842251" y="4745777"/>
            <a:ext cx="3543600" cy="13512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215" name="Google Shape;215;p5"/>
          <p:cNvSpPr txBox="1">
            <a:spLocks noGrp="1"/>
          </p:cNvSpPr>
          <p:nvPr>
            <p:ph type="subTitle" idx="3"/>
          </p:nvPr>
        </p:nvSpPr>
        <p:spPr>
          <a:xfrm flipH="1">
            <a:off x="7556353" y="4224457"/>
            <a:ext cx="2043200" cy="638800"/>
          </a:xfrm>
          <a:prstGeom prst="rect">
            <a:avLst/>
          </a:prstGeom>
        </p:spPr>
        <p:txBody>
          <a:bodyPr spcFirstLastPara="1" wrap="square" lIns="121873" tIns="121873" rIns="121873" bIns="121873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>
            <a:endParaRPr/>
          </a:p>
        </p:txBody>
      </p:sp>
      <p:sp>
        <p:nvSpPr>
          <p:cNvPr id="216" name="Google Shape;216;p5"/>
          <p:cNvSpPr txBox="1">
            <a:spLocks noGrp="1"/>
          </p:cNvSpPr>
          <p:nvPr>
            <p:ph type="subTitle" idx="4"/>
          </p:nvPr>
        </p:nvSpPr>
        <p:spPr>
          <a:xfrm flipH="1">
            <a:off x="6806151" y="4745777"/>
            <a:ext cx="3543600" cy="13512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pic>
        <p:nvPicPr>
          <p:cNvPr id="217" name="Google Shape;217;p5"/>
          <p:cNvPicPr preferRelativeResize="0"/>
          <p:nvPr/>
        </p:nvPicPr>
        <p:blipFill>
          <a:blip r:embed="rId2">
            <a:alphaModFix amt="47000"/>
          </a:blip>
          <a:stretch>
            <a:fillRect/>
          </a:stretch>
        </p:blipFill>
        <p:spPr>
          <a:xfrm rot="4139108">
            <a:off x="-2289085" y="5267661"/>
            <a:ext cx="3986537" cy="329096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18" name="Google Shape;218;p5"/>
          <p:cNvGrpSpPr/>
          <p:nvPr/>
        </p:nvGrpSpPr>
        <p:grpSpPr>
          <a:xfrm rot="-987768">
            <a:off x="-552708" y="4306845"/>
            <a:ext cx="1792479" cy="2660411"/>
            <a:chOff x="272875" y="1527563"/>
            <a:chExt cx="255950" cy="455000"/>
          </a:xfrm>
        </p:grpSpPr>
        <p:sp>
          <p:nvSpPr>
            <p:cNvPr id="219" name="Google Shape;219;p5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0" name="Google Shape;220;p5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1" name="Google Shape;221;p5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2" name="Google Shape;222;p5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3" name="Google Shape;223;p5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4" name="Google Shape;224;p5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5" name="Google Shape;225;p5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6" name="Google Shape;226;p5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7" name="Google Shape;227;p5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8" name="Google Shape;228;p5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9" name="Google Shape;229;p5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0" name="Google Shape;230;p5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1" name="Google Shape;231;p5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2" name="Google Shape;232;p5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3" name="Google Shape;233;p5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4" name="Google Shape;234;p5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5" name="Google Shape;235;p5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6" name="Google Shape;236;p5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7" name="Google Shape;237;p5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8" name="Google Shape;238;p5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9" name="Google Shape;239;p5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0" name="Google Shape;240;p5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1" name="Google Shape;241;p5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2" name="Google Shape;242;p5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3" name="Google Shape;243;p5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4" name="Google Shape;244;p5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5" name="Google Shape;245;p5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6" name="Google Shape;246;p5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7" name="Google Shape;247;p5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8" name="Google Shape;248;p5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9" name="Google Shape;249;p5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50" name="Google Shape;250;p5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51" name="Google Shape;251;p5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52" name="Google Shape;252;p5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53" name="Google Shape;253;p5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254" name="Google Shape;254;p5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197527" flipH="1">
            <a:off x="11006227" y="5184253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255" name="Google Shape;255;p5"/>
          <p:cNvPicPr preferRelativeResize="0"/>
          <p:nvPr/>
        </p:nvPicPr>
        <p:blipFill>
          <a:blip r:embed="rId4">
            <a:alphaModFix amt="58000"/>
          </a:blip>
          <a:stretch>
            <a:fillRect/>
          </a:stretch>
        </p:blipFill>
        <p:spPr>
          <a:xfrm rot="-9314708">
            <a:off x="-2020675" y="-1699200"/>
            <a:ext cx="2382907" cy="5716487"/>
          </a:xfrm>
          <a:prstGeom prst="rect">
            <a:avLst/>
          </a:prstGeom>
          <a:noFill/>
          <a:ln>
            <a:noFill/>
          </a:ln>
        </p:spPr>
      </p:pic>
      <p:pic>
        <p:nvPicPr>
          <p:cNvPr id="256" name="Google Shape;256;p5"/>
          <p:cNvPicPr preferRelativeResize="0"/>
          <p:nvPr/>
        </p:nvPicPr>
        <p:blipFill>
          <a:blip r:embed="rId5">
            <a:alphaModFix amt="76000"/>
          </a:blip>
          <a:stretch>
            <a:fillRect/>
          </a:stretch>
        </p:blipFill>
        <p:spPr>
          <a:xfrm rot="394092">
            <a:off x="2876832" y="-1812208"/>
            <a:ext cx="7062136" cy="2629917"/>
          </a:xfrm>
          <a:prstGeom prst="rect">
            <a:avLst/>
          </a:prstGeom>
          <a:noFill/>
          <a:ln>
            <a:noFill/>
          </a:ln>
        </p:spPr>
      </p:pic>
      <p:pic>
        <p:nvPicPr>
          <p:cNvPr id="257" name="Google Shape;257;p5"/>
          <p:cNvPicPr preferRelativeResize="0"/>
          <p:nvPr/>
        </p:nvPicPr>
        <p:blipFill>
          <a:blip r:embed="rId6">
            <a:alphaModFix amt="62000"/>
          </a:blip>
          <a:stretch>
            <a:fillRect/>
          </a:stretch>
        </p:blipFill>
        <p:spPr>
          <a:xfrm rot="6551349" flipH="1">
            <a:off x="9991857" y="-1008873"/>
            <a:ext cx="3859827" cy="345776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58" name="Google Shape;258;p5"/>
          <p:cNvGrpSpPr/>
          <p:nvPr/>
        </p:nvGrpSpPr>
        <p:grpSpPr>
          <a:xfrm rot="8100046">
            <a:off x="10896904" y="-610201"/>
            <a:ext cx="1792489" cy="2660436"/>
            <a:chOff x="272875" y="1527563"/>
            <a:chExt cx="255950" cy="455000"/>
          </a:xfrm>
        </p:grpSpPr>
        <p:sp>
          <p:nvSpPr>
            <p:cNvPr id="259" name="Google Shape;259;p5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0" name="Google Shape;260;p5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1" name="Google Shape;261;p5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2" name="Google Shape;262;p5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3" name="Google Shape;263;p5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4" name="Google Shape;264;p5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5" name="Google Shape;265;p5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6" name="Google Shape;266;p5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8" name="Google Shape;268;p5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9" name="Google Shape;269;p5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1" name="Google Shape;271;p5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2" name="Google Shape;272;p5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3" name="Google Shape;273;p5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4" name="Google Shape;274;p5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5" name="Google Shape;275;p5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6" name="Google Shape;276;p5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7" name="Google Shape;277;p5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8" name="Google Shape;278;p5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9" name="Google Shape;279;p5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0" name="Google Shape;280;p5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2" name="Google Shape;282;p5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3" name="Google Shape;283;p5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9" name="Google Shape;289;p5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90" name="Google Shape;290;p5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294" name="Google Shape;294;p5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295" name="Google Shape;295;p5"/>
          <p:cNvSpPr/>
          <p:nvPr/>
        </p:nvSpPr>
        <p:spPr>
          <a:xfrm rot="-6477098" flipH="1">
            <a:off x="-5284980" y="-4698794"/>
            <a:ext cx="6165239" cy="9675923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73" tIns="121873" rIns="121873" bIns="121873" anchor="ctr" anchorCtr="0">
            <a:noAutofit/>
          </a:bodyPr>
          <a:lstStyle/>
          <a:p>
            <a:endParaRPr sz="1900"/>
          </a:p>
        </p:txBody>
      </p:sp>
      <p:sp>
        <p:nvSpPr>
          <p:cNvPr id="296" name="Google Shape;296;p5"/>
          <p:cNvSpPr/>
          <p:nvPr/>
        </p:nvSpPr>
        <p:spPr>
          <a:xfrm rot="-7689947">
            <a:off x="10763113" y="6130723"/>
            <a:ext cx="3019985" cy="2887660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3C8DA0"/>
          </a:solidFill>
          <a:ln>
            <a:noFill/>
          </a:ln>
        </p:spPr>
        <p:txBody>
          <a:bodyPr spcFirstLastPara="1" wrap="square" lIns="121873" tIns="121873" rIns="121873" bIns="121873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146919604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1" name="Google Shape;771;p15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8456486" flipH="1">
            <a:off x="9669970" y="5569476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72" name="Google Shape;772;p15"/>
          <p:cNvGrpSpPr/>
          <p:nvPr/>
        </p:nvGrpSpPr>
        <p:grpSpPr>
          <a:xfrm rot="2700046">
            <a:off x="10698033" y="5013507"/>
            <a:ext cx="1792489" cy="2660436"/>
            <a:chOff x="272875" y="1527563"/>
            <a:chExt cx="255950" cy="455000"/>
          </a:xfrm>
        </p:grpSpPr>
        <p:sp>
          <p:nvSpPr>
            <p:cNvPr id="773" name="Google Shape;773;p15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74" name="Google Shape;774;p15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75" name="Google Shape;775;p15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76" name="Google Shape;776;p15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77" name="Google Shape;777;p15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78" name="Google Shape;778;p15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79" name="Google Shape;779;p15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0" name="Google Shape;780;p15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1" name="Google Shape;781;p15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2" name="Google Shape;782;p15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3" name="Google Shape;783;p15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4" name="Google Shape;784;p15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5" name="Google Shape;785;p15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6" name="Google Shape;786;p15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7" name="Google Shape;787;p15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8" name="Google Shape;788;p15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9" name="Google Shape;789;p15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0" name="Google Shape;790;p15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1" name="Google Shape;791;p15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2" name="Google Shape;792;p15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3" name="Google Shape;793;p15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4" name="Google Shape;794;p15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5" name="Google Shape;795;p15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6" name="Google Shape;796;p15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7" name="Google Shape;797;p15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8" name="Google Shape;798;p15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9" name="Google Shape;799;p15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0" name="Google Shape;800;p15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1" name="Google Shape;801;p15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2" name="Google Shape;802;p15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3" name="Google Shape;803;p15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4" name="Google Shape;804;p15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5" name="Google Shape;805;p15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6" name="Google Shape;806;p15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7" name="Google Shape;807;p15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808" name="Google Shape;808;p15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10146557" y="-1463541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809" name="Google Shape;809;p15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9663874">
            <a:off x="-4472237" y="-2370304"/>
            <a:ext cx="10141073" cy="377650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10" name="Google Shape;810;p15"/>
          <p:cNvGrpSpPr/>
          <p:nvPr/>
        </p:nvGrpSpPr>
        <p:grpSpPr>
          <a:xfrm rot="-7181356">
            <a:off x="633229" y="-1949910"/>
            <a:ext cx="1792475" cy="3292860"/>
            <a:chOff x="272875" y="1419395"/>
            <a:chExt cx="255950" cy="563168"/>
          </a:xfrm>
        </p:grpSpPr>
        <p:sp>
          <p:nvSpPr>
            <p:cNvPr id="811" name="Google Shape;811;p15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2" name="Google Shape;812;p15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3" name="Google Shape;813;p15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4" name="Google Shape;814;p15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5" name="Google Shape;815;p15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6" name="Google Shape;816;p15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7" name="Google Shape;817;p15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8" name="Google Shape;818;p15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9" name="Google Shape;819;p15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0" name="Google Shape;820;p15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1" name="Google Shape;821;p15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2" name="Google Shape;822;p15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3" name="Google Shape;823;p15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4" name="Google Shape;824;p15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5" name="Google Shape;825;p15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6" name="Google Shape;826;p15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7" name="Google Shape;827;p15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8" name="Google Shape;828;p15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9" name="Google Shape;829;p15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0" name="Google Shape;830;p15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1" name="Google Shape;831;p15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2" name="Google Shape;832;p15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3" name="Google Shape;833;p15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4" name="Google Shape;834;p15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5" name="Google Shape;835;p15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6" name="Google Shape;836;p15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7" name="Google Shape;837;p15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8" name="Google Shape;838;p15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9" name="Google Shape;839;p15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40" name="Google Shape;840;p15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41" name="Google Shape;841;p15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42" name="Google Shape;842;p15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43" name="Google Shape;843;p15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44" name="Google Shape;844;p15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45" name="Google Shape;845;p15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846" name="Google Shape;846;p15"/>
          <p:cNvSpPr/>
          <p:nvPr/>
        </p:nvSpPr>
        <p:spPr>
          <a:xfrm rot="3011561">
            <a:off x="11179298" y="-1061984"/>
            <a:ext cx="1794449" cy="171582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01" tIns="121801" rIns="121801" bIns="121801" anchor="ctr" anchorCtr="0">
            <a:noAutofit/>
          </a:bodyPr>
          <a:lstStyle/>
          <a:p>
            <a:endParaRPr sz="1900"/>
          </a:p>
        </p:txBody>
      </p:sp>
      <p:sp>
        <p:nvSpPr>
          <p:cNvPr id="847" name="Google Shape;847;p15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14807013"/>
      </p:ext>
    </p:extLst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8" name="Google Shape;298;p6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1326164" flipH="1">
            <a:off x="3947816" y="1815407"/>
            <a:ext cx="4296405" cy="2966396"/>
          </a:xfrm>
          <a:prstGeom prst="rect">
            <a:avLst/>
          </a:prstGeom>
          <a:noFill/>
          <a:ln>
            <a:noFill/>
          </a:ln>
        </p:spPr>
      </p:pic>
      <p:pic>
        <p:nvPicPr>
          <p:cNvPr id="299" name="Google Shape;299;p6"/>
          <p:cNvPicPr preferRelativeResize="0"/>
          <p:nvPr/>
        </p:nvPicPr>
        <p:blipFill>
          <a:blip r:embed="rId3">
            <a:alphaModFix amt="47000"/>
          </a:blip>
          <a:stretch>
            <a:fillRect/>
          </a:stretch>
        </p:blipFill>
        <p:spPr>
          <a:xfrm rot="1331770">
            <a:off x="-2637019" y="5095932"/>
            <a:ext cx="3986536" cy="329096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00" name="Google Shape;300;p6"/>
          <p:cNvGrpSpPr/>
          <p:nvPr/>
        </p:nvGrpSpPr>
        <p:grpSpPr>
          <a:xfrm rot="-987768">
            <a:off x="-978524" y="5167513"/>
            <a:ext cx="1792479" cy="2660411"/>
            <a:chOff x="272875" y="1527563"/>
            <a:chExt cx="255950" cy="455000"/>
          </a:xfrm>
        </p:grpSpPr>
        <p:sp>
          <p:nvSpPr>
            <p:cNvPr id="301" name="Google Shape;301;p6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2" name="Google Shape;302;p6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3" name="Google Shape;303;p6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4" name="Google Shape;304;p6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5" name="Google Shape;305;p6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6" name="Google Shape;306;p6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7" name="Google Shape;307;p6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8" name="Google Shape;308;p6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9" name="Google Shape;309;p6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0" name="Google Shape;310;p6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1" name="Google Shape;311;p6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2" name="Google Shape;312;p6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3" name="Google Shape;313;p6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4" name="Google Shape;314;p6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5" name="Google Shape;315;p6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6" name="Google Shape;316;p6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7" name="Google Shape;317;p6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8" name="Google Shape;318;p6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9" name="Google Shape;319;p6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0" name="Google Shape;320;p6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1" name="Google Shape;321;p6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2" name="Google Shape;322;p6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3" name="Google Shape;323;p6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4" name="Google Shape;324;p6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5" name="Google Shape;325;p6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6" name="Google Shape;326;p6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7" name="Google Shape;327;p6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8" name="Google Shape;328;p6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9" name="Google Shape;329;p6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30" name="Google Shape;330;p6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336" name="Google Shape;336;p6"/>
          <p:cNvPicPr preferRelativeResize="0"/>
          <p:nvPr/>
        </p:nvPicPr>
        <p:blipFill>
          <a:blip r:embed="rId4">
            <a:alphaModFix amt="74000"/>
          </a:blip>
          <a:stretch>
            <a:fillRect/>
          </a:stretch>
        </p:blipFill>
        <p:spPr>
          <a:xfrm flipH="1">
            <a:off x="10412593" y="5519565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337" name="Google Shape;337;p6"/>
          <p:cNvPicPr preferRelativeResize="0"/>
          <p:nvPr/>
        </p:nvPicPr>
        <p:blipFill>
          <a:blip r:embed="rId5">
            <a:alphaModFix amt="62000"/>
          </a:blip>
          <a:stretch>
            <a:fillRect/>
          </a:stretch>
        </p:blipFill>
        <p:spPr>
          <a:xfrm rot="9368145" flipH="1">
            <a:off x="-2012207" y="-1661341"/>
            <a:ext cx="3859827" cy="345776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38" name="Google Shape;338;p6"/>
          <p:cNvGrpSpPr/>
          <p:nvPr/>
        </p:nvGrpSpPr>
        <p:grpSpPr>
          <a:xfrm rot="5400065">
            <a:off x="11556195" y="-1506452"/>
            <a:ext cx="1792503" cy="2660416"/>
            <a:chOff x="272875" y="1527563"/>
            <a:chExt cx="255950" cy="455000"/>
          </a:xfrm>
        </p:grpSpPr>
        <p:sp>
          <p:nvSpPr>
            <p:cNvPr id="339" name="Google Shape;339;p6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1" name="Google Shape;351;p6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2" name="Google Shape;352;p6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3" name="Google Shape;353;p6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4" name="Google Shape;354;p6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5" name="Google Shape;355;p6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6" name="Google Shape;356;p6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7" name="Google Shape;357;p6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8" name="Google Shape;358;p6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9" name="Google Shape;359;p6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0" name="Google Shape;360;p6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1" name="Google Shape;361;p6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2" name="Google Shape;362;p6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3" name="Google Shape;363;p6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4" name="Google Shape;364;p6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5" name="Google Shape;365;p6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6" name="Google Shape;366;p6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7" name="Google Shape;367;p6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8" name="Google Shape;368;p6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9" name="Google Shape;369;p6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70" name="Google Shape;370;p6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71" name="Google Shape;371;p6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72" name="Google Shape;372;p6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73" name="Google Shape;373;p6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374" name="Google Shape;374;p6"/>
          <p:cNvSpPr txBox="1">
            <a:spLocks noGrp="1"/>
          </p:cNvSpPr>
          <p:nvPr>
            <p:ph type="title"/>
          </p:nvPr>
        </p:nvSpPr>
        <p:spPr>
          <a:xfrm>
            <a:off x="4755363" y="2303867"/>
            <a:ext cx="2705200" cy="22860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pic>
        <p:nvPicPr>
          <p:cNvPr id="375" name="Google Shape;375;p6"/>
          <p:cNvPicPr preferRelativeResize="0"/>
          <p:nvPr/>
        </p:nvPicPr>
        <p:blipFill>
          <a:blip r:embed="rId3">
            <a:alphaModFix amt="47000"/>
          </a:blip>
          <a:stretch>
            <a:fillRect/>
          </a:stretch>
        </p:blipFill>
        <p:spPr>
          <a:xfrm rot="-10643014">
            <a:off x="10591241" y="-2012413"/>
            <a:ext cx="3986537" cy="3290969"/>
          </a:xfrm>
          <a:prstGeom prst="rect">
            <a:avLst/>
          </a:prstGeom>
          <a:noFill/>
          <a:ln>
            <a:noFill/>
          </a:ln>
        </p:spPr>
      </p:pic>
      <p:sp>
        <p:nvSpPr>
          <p:cNvPr id="376" name="Google Shape;376;p6"/>
          <p:cNvSpPr/>
          <p:nvPr/>
        </p:nvSpPr>
        <p:spPr>
          <a:xfrm rot="-7373435">
            <a:off x="4586006" y="6700027"/>
            <a:ext cx="3020007" cy="2887680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73" tIns="121873" rIns="121873" bIns="121873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2540370680"/>
      </p:ext>
    </p:extLst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" name="Google Shape;378;p7"/>
          <p:cNvSpPr txBox="1">
            <a:spLocks noGrp="1"/>
          </p:cNvSpPr>
          <p:nvPr>
            <p:ph type="subTitle" idx="1"/>
          </p:nvPr>
        </p:nvSpPr>
        <p:spPr>
          <a:xfrm>
            <a:off x="960000" y="1967600"/>
            <a:ext cx="10272000" cy="35436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79" name="Google Shape;379;p7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pic>
        <p:nvPicPr>
          <p:cNvPr id="380" name="Google Shape;380;p7"/>
          <p:cNvPicPr preferRelativeResize="0"/>
          <p:nvPr/>
        </p:nvPicPr>
        <p:blipFill>
          <a:blip r:embed="rId2">
            <a:alphaModFix amt="47000"/>
          </a:blip>
          <a:stretch>
            <a:fillRect/>
          </a:stretch>
        </p:blipFill>
        <p:spPr>
          <a:xfrm rot="4139108">
            <a:off x="-2289085" y="5267661"/>
            <a:ext cx="3986537" cy="329096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81" name="Google Shape;381;p7"/>
          <p:cNvGrpSpPr/>
          <p:nvPr/>
        </p:nvGrpSpPr>
        <p:grpSpPr>
          <a:xfrm rot="-987768">
            <a:off x="-552708" y="4306845"/>
            <a:ext cx="1792479" cy="2660411"/>
            <a:chOff x="272875" y="1527563"/>
            <a:chExt cx="255950" cy="455000"/>
          </a:xfrm>
        </p:grpSpPr>
        <p:sp>
          <p:nvSpPr>
            <p:cNvPr id="382" name="Google Shape;382;p7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3" name="Google Shape;383;p7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4" name="Google Shape;384;p7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5" name="Google Shape;385;p7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6" name="Google Shape;386;p7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7" name="Google Shape;387;p7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8" name="Google Shape;388;p7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9" name="Google Shape;389;p7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0" name="Google Shape;390;p7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1" name="Google Shape;391;p7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2" name="Google Shape;392;p7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3" name="Google Shape;393;p7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4" name="Google Shape;394;p7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5" name="Google Shape;395;p7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6" name="Google Shape;396;p7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7" name="Google Shape;397;p7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8" name="Google Shape;398;p7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9" name="Google Shape;399;p7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0" name="Google Shape;400;p7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1" name="Google Shape;401;p7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2" name="Google Shape;402;p7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3" name="Google Shape;403;p7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4" name="Google Shape;404;p7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5" name="Google Shape;405;p7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6" name="Google Shape;406;p7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7" name="Google Shape;407;p7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8" name="Google Shape;408;p7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9" name="Google Shape;409;p7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0" name="Google Shape;410;p7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1" name="Google Shape;411;p7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2" name="Google Shape;412;p7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3" name="Google Shape;413;p7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4" name="Google Shape;414;p7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5" name="Google Shape;415;p7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6" name="Google Shape;416;p7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417" name="Google Shape;417;p7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197527" flipH="1">
            <a:off x="11006227" y="5184253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418" name="Google Shape;418;p7"/>
          <p:cNvPicPr preferRelativeResize="0"/>
          <p:nvPr/>
        </p:nvPicPr>
        <p:blipFill>
          <a:blip r:embed="rId4">
            <a:alphaModFix amt="58000"/>
          </a:blip>
          <a:stretch>
            <a:fillRect/>
          </a:stretch>
        </p:blipFill>
        <p:spPr>
          <a:xfrm rot="-9314708">
            <a:off x="-2020675" y="-1699200"/>
            <a:ext cx="2382907" cy="5716487"/>
          </a:xfrm>
          <a:prstGeom prst="rect">
            <a:avLst/>
          </a:prstGeom>
          <a:noFill/>
          <a:ln>
            <a:noFill/>
          </a:ln>
        </p:spPr>
      </p:pic>
      <p:pic>
        <p:nvPicPr>
          <p:cNvPr id="419" name="Google Shape;419;p7"/>
          <p:cNvPicPr preferRelativeResize="0"/>
          <p:nvPr/>
        </p:nvPicPr>
        <p:blipFill>
          <a:blip r:embed="rId5">
            <a:alphaModFix amt="76000"/>
          </a:blip>
          <a:stretch>
            <a:fillRect/>
          </a:stretch>
        </p:blipFill>
        <p:spPr>
          <a:xfrm rot="394092">
            <a:off x="2876832" y="-1812208"/>
            <a:ext cx="7062136" cy="2629917"/>
          </a:xfrm>
          <a:prstGeom prst="rect">
            <a:avLst/>
          </a:prstGeom>
          <a:noFill/>
          <a:ln>
            <a:noFill/>
          </a:ln>
        </p:spPr>
      </p:pic>
      <p:pic>
        <p:nvPicPr>
          <p:cNvPr id="420" name="Google Shape;420;p7"/>
          <p:cNvPicPr preferRelativeResize="0"/>
          <p:nvPr/>
        </p:nvPicPr>
        <p:blipFill>
          <a:blip r:embed="rId6">
            <a:alphaModFix amt="62000"/>
          </a:blip>
          <a:stretch>
            <a:fillRect/>
          </a:stretch>
        </p:blipFill>
        <p:spPr>
          <a:xfrm rot="6551349" flipH="1">
            <a:off x="9991857" y="-1008873"/>
            <a:ext cx="3859827" cy="345776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21" name="Google Shape;421;p7"/>
          <p:cNvGrpSpPr/>
          <p:nvPr/>
        </p:nvGrpSpPr>
        <p:grpSpPr>
          <a:xfrm rot="8100046">
            <a:off x="10896904" y="-610201"/>
            <a:ext cx="1792489" cy="2660436"/>
            <a:chOff x="272875" y="1527563"/>
            <a:chExt cx="255950" cy="455000"/>
          </a:xfrm>
        </p:grpSpPr>
        <p:sp>
          <p:nvSpPr>
            <p:cNvPr id="422" name="Google Shape;422;p7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3" name="Google Shape;423;p7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4" name="Google Shape;424;p7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5" name="Google Shape;425;p7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6" name="Google Shape;426;p7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7" name="Google Shape;427;p7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8" name="Google Shape;428;p7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9" name="Google Shape;429;p7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0" name="Google Shape;430;p7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1" name="Google Shape;431;p7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2" name="Google Shape;432;p7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3" name="Google Shape;433;p7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4" name="Google Shape;434;p7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5" name="Google Shape;435;p7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6" name="Google Shape;436;p7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7" name="Google Shape;437;p7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8" name="Google Shape;438;p7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9" name="Google Shape;439;p7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0" name="Google Shape;440;p7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1" name="Google Shape;441;p7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2" name="Google Shape;442;p7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3" name="Google Shape;443;p7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4" name="Google Shape;444;p7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5" name="Google Shape;445;p7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6" name="Google Shape;446;p7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7" name="Google Shape;447;p7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8" name="Google Shape;448;p7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9" name="Google Shape;449;p7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0" name="Google Shape;450;p7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1" name="Google Shape;451;p7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2" name="Google Shape;452;p7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3" name="Google Shape;453;p7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4" name="Google Shape;454;p7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5" name="Google Shape;455;p7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6" name="Google Shape;456;p7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457" name="Google Shape;457;p7"/>
          <p:cNvSpPr/>
          <p:nvPr/>
        </p:nvSpPr>
        <p:spPr>
          <a:xfrm rot="-6477098" flipH="1">
            <a:off x="-5284980" y="-4698794"/>
            <a:ext cx="6165239" cy="9675923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73" tIns="121873" rIns="121873" bIns="121873" anchor="ctr" anchorCtr="0">
            <a:noAutofit/>
          </a:bodyPr>
          <a:lstStyle/>
          <a:p>
            <a:endParaRPr sz="1900"/>
          </a:p>
        </p:txBody>
      </p:sp>
      <p:sp>
        <p:nvSpPr>
          <p:cNvPr id="458" name="Google Shape;458;p7"/>
          <p:cNvSpPr/>
          <p:nvPr/>
        </p:nvSpPr>
        <p:spPr>
          <a:xfrm rot="-7689947">
            <a:off x="10763113" y="6130723"/>
            <a:ext cx="3019985" cy="2887660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73" tIns="121873" rIns="121873" bIns="121873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1064473954"/>
      </p:ext>
    </p:extLst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0" name="Google Shape;460;p8"/>
          <p:cNvPicPr preferRelativeResize="0"/>
          <p:nvPr/>
        </p:nvPicPr>
        <p:blipFill>
          <a:blip r:embed="rId2">
            <a:alphaModFix amt="74000"/>
          </a:blip>
          <a:stretch>
            <a:fillRect/>
          </a:stretch>
        </p:blipFill>
        <p:spPr>
          <a:xfrm rot="-10162003" flipH="1">
            <a:off x="401491" y="75521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461" name="Google Shape;461;p8"/>
          <p:cNvPicPr preferRelativeResize="0"/>
          <p:nvPr/>
        </p:nvPicPr>
        <p:blipFill>
          <a:blip r:embed="rId3">
            <a:alphaModFix amt="33000"/>
          </a:blip>
          <a:stretch>
            <a:fillRect/>
          </a:stretch>
        </p:blipFill>
        <p:spPr>
          <a:xfrm rot="10800000" flipH="1">
            <a:off x="3078824" y="5"/>
            <a:ext cx="8153165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62" name="Google Shape;462;p8"/>
          <p:cNvPicPr preferRelativeResize="0"/>
          <p:nvPr/>
        </p:nvPicPr>
        <p:blipFill>
          <a:blip r:embed="rId4">
            <a:alphaModFix amt="58000"/>
          </a:blip>
          <a:stretch>
            <a:fillRect/>
          </a:stretch>
        </p:blipFill>
        <p:spPr>
          <a:xfrm rot="-8962532">
            <a:off x="10071847" y="3136699"/>
            <a:ext cx="1950408" cy="4678872"/>
          </a:xfrm>
          <a:prstGeom prst="rect">
            <a:avLst/>
          </a:prstGeom>
          <a:noFill/>
          <a:ln>
            <a:noFill/>
          </a:ln>
        </p:spPr>
      </p:pic>
      <p:pic>
        <p:nvPicPr>
          <p:cNvPr id="463" name="Google Shape;463;p8"/>
          <p:cNvPicPr preferRelativeResize="0"/>
          <p:nvPr/>
        </p:nvPicPr>
        <p:blipFill>
          <a:blip r:embed="rId5">
            <a:alphaModFix amt="62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sp>
        <p:nvSpPr>
          <p:cNvPr id="464" name="Google Shape;464;p8"/>
          <p:cNvSpPr/>
          <p:nvPr/>
        </p:nvSpPr>
        <p:spPr>
          <a:xfrm rot="-6681487">
            <a:off x="10725842" y="3454541"/>
            <a:ext cx="3020031" cy="2887704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73" tIns="121873" rIns="121873" bIns="121873" anchor="ctr" anchorCtr="0">
            <a:noAutofit/>
          </a:bodyPr>
          <a:lstStyle/>
          <a:p>
            <a:endParaRPr sz="1900"/>
          </a:p>
        </p:txBody>
      </p:sp>
      <p:grpSp>
        <p:nvGrpSpPr>
          <p:cNvPr id="465" name="Google Shape;465;p8"/>
          <p:cNvGrpSpPr/>
          <p:nvPr/>
        </p:nvGrpSpPr>
        <p:grpSpPr>
          <a:xfrm rot="8100046">
            <a:off x="-16037" y="4600883"/>
            <a:ext cx="1792489" cy="2660436"/>
            <a:chOff x="272875" y="1527563"/>
            <a:chExt cx="255950" cy="455000"/>
          </a:xfrm>
        </p:grpSpPr>
        <p:sp>
          <p:nvSpPr>
            <p:cNvPr id="466" name="Google Shape;466;p8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67" name="Google Shape;467;p8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68" name="Google Shape;468;p8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69" name="Google Shape;469;p8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0" name="Google Shape;470;p8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1" name="Google Shape;471;p8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2" name="Google Shape;472;p8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3" name="Google Shape;473;p8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4" name="Google Shape;474;p8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5" name="Google Shape;475;p8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8" name="Google Shape;478;p8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9" name="Google Shape;479;p8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0" name="Google Shape;480;p8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1" name="Google Shape;481;p8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7" name="Google Shape;497;p8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grpSp>
        <p:nvGrpSpPr>
          <p:cNvPr id="501" name="Google Shape;501;p8"/>
          <p:cNvGrpSpPr/>
          <p:nvPr/>
        </p:nvGrpSpPr>
        <p:grpSpPr>
          <a:xfrm rot="-987768">
            <a:off x="10335769" y="-355038"/>
            <a:ext cx="1792479" cy="2660411"/>
            <a:chOff x="272875" y="1527563"/>
            <a:chExt cx="255950" cy="455000"/>
          </a:xfrm>
        </p:grpSpPr>
        <p:sp>
          <p:nvSpPr>
            <p:cNvPr id="502" name="Google Shape;502;p8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4" name="Google Shape;504;p8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5" name="Google Shape;505;p8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7" name="Google Shape;507;p8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8" name="Google Shape;508;p8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9" name="Google Shape;509;p8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0" name="Google Shape;510;p8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1" name="Google Shape;511;p8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2" name="Google Shape;512;p8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3" name="Google Shape;513;p8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4" name="Google Shape;514;p8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5" name="Google Shape;515;p8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6" name="Google Shape;516;p8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7" name="Google Shape;517;p8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8" name="Google Shape;518;p8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9" name="Google Shape;519;p8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0" name="Google Shape;520;p8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1" name="Google Shape;521;p8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2" name="Google Shape;522;p8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3" name="Google Shape;523;p8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4" name="Google Shape;524;p8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5" name="Google Shape;525;p8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6" name="Google Shape;526;p8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7" name="Google Shape;527;p8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8" name="Google Shape;528;p8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9" name="Google Shape;529;p8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30" name="Google Shape;530;p8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31" name="Google Shape;531;p8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32" name="Google Shape;532;p8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33" name="Google Shape;533;p8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34" name="Google Shape;534;p8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35" name="Google Shape;535;p8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36" name="Google Shape;536;p8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537" name="Google Shape;537;p8"/>
          <p:cNvPicPr preferRelativeResize="0"/>
          <p:nvPr/>
        </p:nvPicPr>
        <p:blipFill>
          <a:blip r:embed="rId6">
            <a:alphaModFix amt="62000"/>
          </a:blip>
          <a:stretch>
            <a:fillRect/>
          </a:stretch>
        </p:blipFill>
        <p:spPr>
          <a:xfrm rot="5400000">
            <a:off x="1405911" y="-445895"/>
            <a:ext cx="5966183" cy="6858003"/>
          </a:xfrm>
          <a:prstGeom prst="rect">
            <a:avLst/>
          </a:prstGeom>
          <a:noFill/>
          <a:ln>
            <a:noFill/>
          </a:ln>
        </p:spPr>
      </p:pic>
      <p:sp>
        <p:nvSpPr>
          <p:cNvPr id="538" name="Google Shape;538;p8"/>
          <p:cNvSpPr txBox="1">
            <a:spLocks noGrp="1"/>
          </p:cNvSpPr>
          <p:nvPr>
            <p:ph type="title"/>
          </p:nvPr>
        </p:nvSpPr>
        <p:spPr>
          <a:xfrm>
            <a:off x="1850800" y="1742800"/>
            <a:ext cx="8490400" cy="33724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8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539" name="Google Shape;539;p8"/>
          <p:cNvSpPr/>
          <p:nvPr/>
        </p:nvSpPr>
        <p:spPr>
          <a:xfrm rot="231922" flipH="1">
            <a:off x="-1585658" y="-4620776"/>
            <a:ext cx="6165251" cy="967593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73" tIns="121873" rIns="121873" bIns="121873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2913354317"/>
      </p:ext>
    </p:extLst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1" name="Google Shape;541;p9"/>
          <p:cNvSpPr txBox="1">
            <a:spLocks noGrp="1"/>
          </p:cNvSpPr>
          <p:nvPr>
            <p:ph type="subTitle" idx="1"/>
          </p:nvPr>
        </p:nvSpPr>
        <p:spPr>
          <a:xfrm flipH="1">
            <a:off x="6730533" y="3476089"/>
            <a:ext cx="4490400" cy="14176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2" name="Google Shape;542;p9"/>
          <p:cNvSpPr txBox="1">
            <a:spLocks noGrp="1"/>
          </p:cNvSpPr>
          <p:nvPr>
            <p:ph type="ctrTitle"/>
          </p:nvPr>
        </p:nvSpPr>
        <p:spPr>
          <a:xfrm flipH="1">
            <a:off x="6095867" y="2263732"/>
            <a:ext cx="5147200" cy="12456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9pPr>
          </a:lstStyle>
          <a:p>
            <a:endParaRPr/>
          </a:p>
        </p:txBody>
      </p:sp>
      <p:pic>
        <p:nvPicPr>
          <p:cNvPr id="543" name="Google Shape;543;p9"/>
          <p:cNvPicPr preferRelativeResize="0"/>
          <p:nvPr/>
        </p:nvPicPr>
        <p:blipFill>
          <a:blip r:embed="rId2">
            <a:alphaModFix amt="65000"/>
          </a:blip>
          <a:stretch>
            <a:fillRect/>
          </a:stretch>
        </p:blipFill>
        <p:spPr>
          <a:xfrm>
            <a:off x="8664000" y="4775165"/>
            <a:ext cx="4587200" cy="3786835"/>
          </a:xfrm>
          <a:prstGeom prst="rect">
            <a:avLst/>
          </a:prstGeom>
          <a:noFill/>
          <a:ln>
            <a:noFill/>
          </a:ln>
        </p:spPr>
      </p:pic>
      <p:sp>
        <p:nvSpPr>
          <p:cNvPr id="544" name="Google Shape;544;p9"/>
          <p:cNvSpPr/>
          <p:nvPr/>
        </p:nvSpPr>
        <p:spPr>
          <a:xfrm rot="-2569776">
            <a:off x="10366608" y="-1357197"/>
            <a:ext cx="3020057" cy="2887729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73" tIns="121873" rIns="121873" bIns="121873" anchor="ctr" anchorCtr="0">
            <a:noAutofit/>
          </a:bodyPr>
          <a:lstStyle/>
          <a:p>
            <a:endParaRPr sz="1900"/>
          </a:p>
        </p:txBody>
      </p:sp>
      <p:grpSp>
        <p:nvGrpSpPr>
          <p:cNvPr id="545" name="Google Shape;545;p9"/>
          <p:cNvGrpSpPr/>
          <p:nvPr/>
        </p:nvGrpSpPr>
        <p:grpSpPr>
          <a:xfrm rot="-6629356">
            <a:off x="9993724" y="4701471"/>
            <a:ext cx="1792461" cy="3292896"/>
            <a:chOff x="272875" y="1419395"/>
            <a:chExt cx="255950" cy="563168"/>
          </a:xfrm>
        </p:grpSpPr>
        <p:sp>
          <p:nvSpPr>
            <p:cNvPr id="546" name="Google Shape;546;p9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47" name="Google Shape;547;p9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48" name="Google Shape;548;p9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49" name="Google Shape;549;p9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0" name="Google Shape;550;p9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1" name="Google Shape;551;p9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2" name="Google Shape;552;p9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3" name="Google Shape;553;p9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4" name="Google Shape;554;p9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5" name="Google Shape;555;p9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6" name="Google Shape;556;p9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7" name="Google Shape;557;p9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8" name="Google Shape;558;p9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9" name="Google Shape;559;p9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0" name="Google Shape;560;p9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1" name="Google Shape;561;p9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2" name="Google Shape;562;p9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3" name="Google Shape;563;p9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4" name="Google Shape;564;p9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5" name="Google Shape;565;p9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6" name="Google Shape;566;p9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7" name="Google Shape;567;p9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8" name="Google Shape;568;p9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9" name="Google Shape;569;p9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0" name="Google Shape;570;p9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1" name="Google Shape;571;p9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2" name="Google Shape;572;p9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3" name="Google Shape;573;p9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4" name="Google Shape;574;p9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5" name="Google Shape;575;p9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6" name="Google Shape;576;p9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7" name="Google Shape;577;p9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8" name="Google Shape;578;p9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9" name="Google Shape;579;p9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80" name="Google Shape;580;p9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581" name="Google Shape;581;p9"/>
          <p:cNvPicPr preferRelativeResize="0"/>
          <p:nvPr/>
        </p:nvPicPr>
        <p:blipFill>
          <a:blip r:embed="rId3">
            <a:alphaModFix amt="82000"/>
          </a:blip>
          <a:stretch>
            <a:fillRect/>
          </a:stretch>
        </p:blipFill>
        <p:spPr>
          <a:xfrm rot="-5400005">
            <a:off x="-1461913" y="-1279335"/>
            <a:ext cx="4843833" cy="3998701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098293919"/>
      </p:ext>
    </p:extLst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" name="Google Shape;583;p10"/>
          <p:cNvSpPr txBox="1">
            <a:spLocks noGrp="1"/>
          </p:cNvSpPr>
          <p:nvPr>
            <p:ph type="title"/>
          </p:nvPr>
        </p:nvSpPr>
        <p:spPr>
          <a:xfrm>
            <a:off x="960000" y="4418733"/>
            <a:ext cx="10272000" cy="16732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4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71746851"/>
      </p:ext>
    </p:extLst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5" name="Google Shape;585;p11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8456486" flipH="1">
            <a:off x="5618434" y="2245940"/>
            <a:ext cx="4396519" cy="3035517"/>
          </a:xfrm>
          <a:prstGeom prst="rect">
            <a:avLst/>
          </a:prstGeom>
          <a:noFill/>
          <a:ln>
            <a:noFill/>
          </a:ln>
        </p:spPr>
      </p:pic>
      <p:pic>
        <p:nvPicPr>
          <p:cNvPr id="586" name="Google Shape;586;p11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2773193" y="1700136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587" name="Google Shape;587;p11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9663874">
            <a:off x="-1109284" y="282473"/>
            <a:ext cx="12770637" cy="4755752"/>
          </a:xfrm>
          <a:prstGeom prst="rect">
            <a:avLst/>
          </a:prstGeom>
          <a:noFill/>
          <a:ln>
            <a:noFill/>
          </a:ln>
        </p:spPr>
      </p:pic>
      <p:sp>
        <p:nvSpPr>
          <p:cNvPr id="588" name="Google Shape;588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2077967"/>
            <a:ext cx="8768000" cy="2014800"/>
          </a:xfrm>
          <a:prstGeom prst="rect">
            <a:avLst/>
          </a:prstGeom>
        </p:spPr>
        <p:txBody>
          <a:bodyPr spcFirstLastPara="1" wrap="square" lIns="121873" tIns="121873" rIns="121873" bIns="121873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589" name="Google Shape;589;p11"/>
          <p:cNvSpPr txBox="1">
            <a:spLocks noGrp="1"/>
          </p:cNvSpPr>
          <p:nvPr>
            <p:ph type="subTitle" idx="1"/>
          </p:nvPr>
        </p:nvSpPr>
        <p:spPr>
          <a:xfrm>
            <a:off x="1712000" y="4092833"/>
            <a:ext cx="8768000" cy="951200"/>
          </a:xfrm>
          <a:prstGeom prst="rect">
            <a:avLst/>
          </a:prstGeom>
        </p:spPr>
        <p:txBody>
          <a:bodyPr spcFirstLastPara="1" wrap="square" lIns="121873" tIns="121873" rIns="121873" bIns="121873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00"/>
            </a:lvl9pPr>
          </a:lstStyle>
          <a:p>
            <a:endParaRPr/>
          </a:p>
        </p:txBody>
      </p:sp>
      <p:pic>
        <p:nvPicPr>
          <p:cNvPr id="590" name="Google Shape;590;p11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8456486" flipH="1">
            <a:off x="9669934" y="5569476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91" name="Google Shape;591;p11"/>
          <p:cNvGrpSpPr/>
          <p:nvPr/>
        </p:nvGrpSpPr>
        <p:grpSpPr>
          <a:xfrm rot="2700046">
            <a:off x="10697997" y="5013507"/>
            <a:ext cx="1792489" cy="2660436"/>
            <a:chOff x="272875" y="1527563"/>
            <a:chExt cx="255950" cy="455000"/>
          </a:xfrm>
        </p:grpSpPr>
        <p:sp>
          <p:nvSpPr>
            <p:cNvPr id="592" name="Google Shape;592;p11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3" name="Google Shape;593;p11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4" name="Google Shape;594;p11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5" name="Google Shape;595;p11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6" name="Google Shape;596;p11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7" name="Google Shape;597;p11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8" name="Google Shape;598;p11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9" name="Google Shape;599;p11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0" name="Google Shape;600;p11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1" name="Google Shape;601;p11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2" name="Google Shape;602;p11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3" name="Google Shape;603;p11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4" name="Google Shape;604;p11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5" name="Google Shape;605;p11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6" name="Google Shape;606;p11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7" name="Google Shape;607;p11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8" name="Google Shape;608;p11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9" name="Google Shape;609;p11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0" name="Google Shape;610;p11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1" name="Google Shape;611;p11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2" name="Google Shape;612;p11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3" name="Google Shape;613;p11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4" name="Google Shape;614;p11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5" name="Google Shape;615;p11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6" name="Google Shape;616;p11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7" name="Google Shape;617;p11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8" name="Google Shape;618;p11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9" name="Google Shape;619;p11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0" name="Google Shape;620;p11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1" name="Google Shape;621;p11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2" name="Google Shape;622;p11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3" name="Google Shape;623;p11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4" name="Google Shape;624;p11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5" name="Google Shape;625;p11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6" name="Google Shape;626;p11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627" name="Google Shape;627;p11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9663874">
            <a:off x="-4472237" y="-2370304"/>
            <a:ext cx="10141073" cy="377650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28" name="Google Shape;628;p11"/>
          <p:cNvGrpSpPr/>
          <p:nvPr/>
        </p:nvGrpSpPr>
        <p:grpSpPr>
          <a:xfrm rot="-7181356">
            <a:off x="633229" y="-1949910"/>
            <a:ext cx="1792475" cy="3292860"/>
            <a:chOff x="272875" y="1419395"/>
            <a:chExt cx="255950" cy="563168"/>
          </a:xfrm>
        </p:grpSpPr>
        <p:sp>
          <p:nvSpPr>
            <p:cNvPr id="629" name="Google Shape;629;p11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0" name="Google Shape;630;p11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1" name="Google Shape;631;p11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2" name="Google Shape;632;p11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3" name="Google Shape;633;p11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4" name="Google Shape;634;p11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5" name="Google Shape;635;p11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6" name="Google Shape;636;p11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7" name="Google Shape;637;p11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8" name="Google Shape;638;p11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9" name="Google Shape;639;p11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0" name="Google Shape;640;p11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1" name="Google Shape;641;p11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2" name="Google Shape;642;p11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3" name="Google Shape;643;p11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4" name="Google Shape;644;p11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5" name="Google Shape;645;p11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6" name="Google Shape;646;p11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7" name="Google Shape;647;p11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8" name="Google Shape;648;p11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9" name="Google Shape;649;p11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0" name="Google Shape;650;p11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1" name="Google Shape;651;p11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2" name="Google Shape;652;p11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3" name="Google Shape;653;p11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4" name="Google Shape;654;p11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5" name="Google Shape;655;p11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6" name="Google Shape;656;p11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7" name="Google Shape;657;p11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8" name="Google Shape;658;p11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9" name="Google Shape;659;p11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60" name="Google Shape;660;p11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61" name="Google Shape;661;p11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62" name="Google Shape;662;p11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63" name="Google Shape;663;p11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664" name="Google Shape;664;p11"/>
          <p:cNvSpPr/>
          <p:nvPr/>
        </p:nvSpPr>
        <p:spPr>
          <a:xfrm rot="3011561">
            <a:off x="9541129" y="6472426"/>
            <a:ext cx="1794449" cy="171582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1C5F6F"/>
          </a:solidFill>
          <a:ln>
            <a:noFill/>
          </a:ln>
        </p:spPr>
        <p:txBody>
          <a:bodyPr spcFirstLastPara="1" wrap="square" lIns="121873" tIns="121873" rIns="121873" bIns="121873" anchor="ctr" anchorCtr="0">
            <a:noAutofit/>
          </a:bodyPr>
          <a:lstStyle/>
          <a:p>
            <a:endParaRPr sz="1900"/>
          </a:p>
        </p:txBody>
      </p:sp>
      <p:sp>
        <p:nvSpPr>
          <p:cNvPr id="665" name="Google Shape;665;p11"/>
          <p:cNvSpPr/>
          <p:nvPr/>
        </p:nvSpPr>
        <p:spPr>
          <a:xfrm rot="-9900083">
            <a:off x="-1656999" y="2833908"/>
            <a:ext cx="4515928" cy="708772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873" tIns="121873" rIns="121873" bIns="121873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2737973759"/>
      </p:ext>
    </p:extLst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66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42590379"/>
      </p:ext>
    </p:extLst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8" name="Google Shape;668;p13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1538275" flipH="1">
            <a:off x="-1655945" y="-1313385"/>
            <a:ext cx="4396520" cy="3035513"/>
          </a:xfrm>
          <a:prstGeom prst="rect">
            <a:avLst/>
          </a:prstGeom>
          <a:noFill/>
          <a:ln>
            <a:noFill/>
          </a:ln>
        </p:spPr>
      </p:pic>
      <p:sp>
        <p:nvSpPr>
          <p:cNvPr id="669" name="Google Shape;669;p13"/>
          <p:cNvSpPr/>
          <p:nvPr/>
        </p:nvSpPr>
        <p:spPr>
          <a:xfrm rot="3011561">
            <a:off x="11299762" y="5773593"/>
            <a:ext cx="1794449" cy="171582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73" tIns="121873" rIns="121873" bIns="121873" anchor="ctr" anchorCtr="0">
            <a:noAutofit/>
          </a:bodyPr>
          <a:lstStyle/>
          <a:p>
            <a:endParaRPr sz="1900"/>
          </a:p>
        </p:txBody>
      </p:sp>
      <p:grpSp>
        <p:nvGrpSpPr>
          <p:cNvPr id="670" name="Google Shape;670;p13"/>
          <p:cNvGrpSpPr/>
          <p:nvPr/>
        </p:nvGrpSpPr>
        <p:grpSpPr>
          <a:xfrm rot="3559955">
            <a:off x="-56016" y="-841790"/>
            <a:ext cx="1792464" cy="2660443"/>
            <a:chOff x="272875" y="1527563"/>
            <a:chExt cx="255950" cy="455000"/>
          </a:xfrm>
        </p:grpSpPr>
        <p:sp>
          <p:nvSpPr>
            <p:cNvPr id="671" name="Google Shape;671;p1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2" name="Google Shape;672;p1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3" name="Google Shape;673;p1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4" name="Google Shape;674;p1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5" name="Google Shape;675;p1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6" name="Google Shape;676;p1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7" name="Google Shape;677;p1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8" name="Google Shape;678;p1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9" name="Google Shape;679;p1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0" name="Google Shape;680;p1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1" name="Google Shape;681;p1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2" name="Google Shape;682;p1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3" name="Google Shape;683;p1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4" name="Google Shape;684;p1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5" name="Google Shape;685;p1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6" name="Google Shape;686;p1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7" name="Google Shape;687;p13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8" name="Google Shape;688;p13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9" name="Google Shape;689;p1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0" name="Google Shape;690;p13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1" name="Google Shape;691;p1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2" name="Google Shape;692;p1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3" name="Google Shape;693;p1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4" name="Google Shape;694;p1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5" name="Google Shape;695;p1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6" name="Google Shape;696;p1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7" name="Google Shape;697;p1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8" name="Google Shape;698;p1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9" name="Google Shape;699;p1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00" name="Google Shape;700;p13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01" name="Google Shape;701;p1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02" name="Google Shape;702;p1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03" name="Google Shape;703;p1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04" name="Google Shape;704;p13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05" name="Google Shape;705;p13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706" name="Google Shape;706;p13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024386">
            <a:off x="9541630" y="-1524502"/>
            <a:ext cx="3859839" cy="3457772"/>
          </a:xfrm>
          <a:prstGeom prst="rect">
            <a:avLst/>
          </a:prstGeom>
          <a:noFill/>
          <a:ln>
            <a:noFill/>
          </a:ln>
        </p:spPr>
      </p:pic>
      <p:pic>
        <p:nvPicPr>
          <p:cNvPr id="707" name="Google Shape;707;p13"/>
          <p:cNvPicPr preferRelativeResize="0"/>
          <p:nvPr/>
        </p:nvPicPr>
        <p:blipFill>
          <a:blip r:embed="rId4">
            <a:alphaModFix amt="74000"/>
          </a:blip>
          <a:stretch>
            <a:fillRect/>
          </a:stretch>
        </p:blipFill>
        <p:spPr>
          <a:xfrm rot="-7120613" flipH="1">
            <a:off x="7074221" y="-2344465"/>
            <a:ext cx="3859835" cy="3457769"/>
          </a:xfrm>
          <a:prstGeom prst="rect">
            <a:avLst/>
          </a:prstGeom>
          <a:noFill/>
          <a:ln>
            <a:noFill/>
          </a:ln>
        </p:spPr>
      </p:pic>
      <p:sp>
        <p:nvSpPr>
          <p:cNvPr id="708" name="Google Shape;708;p13"/>
          <p:cNvSpPr txBox="1">
            <a:spLocks noGrp="1"/>
          </p:cNvSpPr>
          <p:nvPr>
            <p:ph type="title" hasCustomPrompt="1"/>
          </p:nvPr>
        </p:nvSpPr>
        <p:spPr>
          <a:xfrm>
            <a:off x="4226708" y="4556535"/>
            <a:ext cx="1382400" cy="770400"/>
          </a:xfrm>
          <a:prstGeom prst="rect">
            <a:avLst/>
          </a:prstGeom>
          <a:noFill/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09" name="Google Shape;709;p13"/>
          <p:cNvSpPr txBox="1">
            <a:spLocks noGrp="1"/>
          </p:cNvSpPr>
          <p:nvPr>
            <p:ph type="title" idx="2" hasCustomPrompt="1"/>
          </p:nvPr>
        </p:nvSpPr>
        <p:spPr>
          <a:xfrm>
            <a:off x="7582057" y="4556535"/>
            <a:ext cx="1382400" cy="770400"/>
          </a:xfrm>
          <a:prstGeom prst="rect">
            <a:avLst/>
          </a:prstGeom>
          <a:noFill/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10" name="Google Shape;710;p13"/>
          <p:cNvSpPr txBox="1">
            <a:spLocks noGrp="1"/>
          </p:cNvSpPr>
          <p:nvPr>
            <p:ph type="title" idx="3" hasCustomPrompt="1"/>
          </p:nvPr>
        </p:nvSpPr>
        <p:spPr>
          <a:xfrm>
            <a:off x="7596701" y="2222667"/>
            <a:ext cx="1382400" cy="770400"/>
          </a:xfrm>
          <a:prstGeom prst="rect">
            <a:avLst/>
          </a:prstGeom>
          <a:noFill/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11" name="Google Shape;711;p13"/>
          <p:cNvSpPr txBox="1">
            <a:spLocks noGrp="1"/>
          </p:cNvSpPr>
          <p:nvPr>
            <p:ph type="title" idx="4" hasCustomPrompt="1"/>
          </p:nvPr>
        </p:nvSpPr>
        <p:spPr>
          <a:xfrm>
            <a:off x="849709" y="4592268"/>
            <a:ext cx="1382400" cy="770400"/>
          </a:xfrm>
          <a:prstGeom prst="rect">
            <a:avLst/>
          </a:prstGeom>
          <a:noFill/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12" name="Google Shape;712;p13"/>
          <p:cNvSpPr txBox="1">
            <a:spLocks noGrp="1"/>
          </p:cNvSpPr>
          <p:nvPr>
            <p:ph type="title" idx="5" hasCustomPrompt="1"/>
          </p:nvPr>
        </p:nvSpPr>
        <p:spPr>
          <a:xfrm>
            <a:off x="849709" y="2222667"/>
            <a:ext cx="1382400" cy="770400"/>
          </a:xfrm>
          <a:prstGeom prst="rect">
            <a:avLst/>
          </a:prstGeom>
          <a:noFill/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13" name="Google Shape;713;p13"/>
          <p:cNvSpPr txBox="1">
            <a:spLocks noGrp="1"/>
          </p:cNvSpPr>
          <p:nvPr>
            <p:ph type="title" idx="6" hasCustomPrompt="1"/>
          </p:nvPr>
        </p:nvSpPr>
        <p:spPr>
          <a:xfrm>
            <a:off x="4226708" y="2222667"/>
            <a:ext cx="1382400" cy="770400"/>
          </a:xfrm>
          <a:prstGeom prst="rect">
            <a:avLst/>
          </a:prstGeom>
          <a:noFill/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14" name="Google Shape;714;p13"/>
          <p:cNvSpPr txBox="1">
            <a:spLocks noGrp="1"/>
          </p:cNvSpPr>
          <p:nvPr>
            <p:ph type="ctrTitle" idx="7"/>
          </p:nvPr>
        </p:nvSpPr>
        <p:spPr>
          <a:xfrm>
            <a:off x="5546997" y="4356533"/>
            <a:ext cx="2428000" cy="600000"/>
          </a:xfrm>
          <a:prstGeom prst="rect">
            <a:avLst/>
          </a:prstGeom>
        </p:spPr>
        <p:txBody>
          <a:bodyPr spcFirstLastPara="1" wrap="square" lIns="121873" tIns="121873" rIns="121873" bIns="121873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715" name="Google Shape;715;p13"/>
          <p:cNvSpPr txBox="1">
            <a:spLocks noGrp="1"/>
          </p:cNvSpPr>
          <p:nvPr>
            <p:ph type="subTitle" idx="1"/>
          </p:nvPr>
        </p:nvSpPr>
        <p:spPr>
          <a:xfrm>
            <a:off x="5546996" y="4763861"/>
            <a:ext cx="2428000" cy="1090400"/>
          </a:xfrm>
          <a:prstGeom prst="rect">
            <a:avLst/>
          </a:prstGeom>
        </p:spPr>
        <p:txBody>
          <a:bodyPr spcFirstLastPara="1" wrap="square" lIns="121873" tIns="121873" rIns="121873" bIns="121873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6" name="Google Shape;716;p13"/>
          <p:cNvSpPr txBox="1">
            <a:spLocks noGrp="1"/>
          </p:cNvSpPr>
          <p:nvPr>
            <p:ph type="ctrTitle" idx="8"/>
          </p:nvPr>
        </p:nvSpPr>
        <p:spPr>
          <a:xfrm>
            <a:off x="8917841" y="4356533"/>
            <a:ext cx="2428000" cy="600000"/>
          </a:xfrm>
          <a:prstGeom prst="rect">
            <a:avLst/>
          </a:prstGeom>
        </p:spPr>
        <p:txBody>
          <a:bodyPr spcFirstLastPara="1" wrap="square" lIns="121873" tIns="121873" rIns="121873" bIns="121873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717" name="Google Shape;717;p13"/>
          <p:cNvSpPr txBox="1">
            <a:spLocks noGrp="1"/>
          </p:cNvSpPr>
          <p:nvPr>
            <p:ph type="subTitle" idx="9"/>
          </p:nvPr>
        </p:nvSpPr>
        <p:spPr>
          <a:xfrm>
            <a:off x="8917837" y="4763861"/>
            <a:ext cx="2428000" cy="1090400"/>
          </a:xfrm>
          <a:prstGeom prst="rect">
            <a:avLst/>
          </a:prstGeom>
        </p:spPr>
        <p:txBody>
          <a:bodyPr spcFirstLastPara="1" wrap="square" lIns="121873" tIns="121873" rIns="121873" bIns="121873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8" name="Google Shape;718;p13"/>
          <p:cNvSpPr/>
          <p:nvPr/>
        </p:nvSpPr>
        <p:spPr>
          <a:xfrm>
            <a:off x="1533579" y="3601207"/>
            <a:ext cx="3367" cy="33"/>
          </a:xfrm>
          <a:custGeom>
            <a:avLst/>
            <a:gdLst/>
            <a:ahLst/>
            <a:cxnLst/>
            <a:rect l="l" t="t" r="r" b="b"/>
            <a:pathLst>
              <a:path w="101" h="1" extrusionOk="0">
                <a:moveTo>
                  <a:pt x="101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CEF2F0"/>
          </a:solidFill>
          <a:ln>
            <a:noFill/>
          </a:ln>
        </p:spPr>
        <p:txBody>
          <a:bodyPr spcFirstLastPara="1" wrap="square" lIns="121873" tIns="121873" rIns="121873" bIns="121873" anchor="ctr" anchorCtr="0">
            <a:noAutofit/>
          </a:bodyPr>
          <a:lstStyle/>
          <a:p>
            <a:endParaRPr sz="1900">
              <a:solidFill>
                <a:srgbClr val="630742"/>
              </a:solidFill>
            </a:endParaRPr>
          </a:p>
        </p:txBody>
      </p:sp>
      <p:sp>
        <p:nvSpPr>
          <p:cNvPr id="719" name="Google Shape;719;p13"/>
          <p:cNvSpPr txBox="1">
            <a:spLocks noGrp="1"/>
          </p:cNvSpPr>
          <p:nvPr>
            <p:ph type="ctrTitle" idx="13"/>
          </p:nvPr>
        </p:nvSpPr>
        <p:spPr>
          <a:xfrm>
            <a:off x="8918200" y="1986733"/>
            <a:ext cx="2428000" cy="600000"/>
          </a:xfrm>
          <a:prstGeom prst="rect">
            <a:avLst/>
          </a:prstGeom>
        </p:spPr>
        <p:txBody>
          <a:bodyPr spcFirstLastPara="1" wrap="square" lIns="121873" tIns="121873" rIns="121873" bIns="121873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720" name="Google Shape;720;p13"/>
          <p:cNvSpPr txBox="1">
            <a:spLocks noGrp="1"/>
          </p:cNvSpPr>
          <p:nvPr>
            <p:ph type="subTitle" idx="14"/>
          </p:nvPr>
        </p:nvSpPr>
        <p:spPr>
          <a:xfrm>
            <a:off x="8918220" y="2388733"/>
            <a:ext cx="2428000" cy="1065600"/>
          </a:xfrm>
          <a:prstGeom prst="rect">
            <a:avLst/>
          </a:prstGeom>
        </p:spPr>
        <p:txBody>
          <a:bodyPr spcFirstLastPara="1" wrap="square" lIns="121873" tIns="121873" rIns="121873" bIns="121873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1" name="Google Shape;721;p13"/>
          <p:cNvSpPr txBox="1">
            <a:spLocks noGrp="1"/>
          </p:cNvSpPr>
          <p:nvPr>
            <p:ph type="ctrTitle" idx="15"/>
          </p:nvPr>
        </p:nvSpPr>
        <p:spPr>
          <a:xfrm>
            <a:off x="2163557" y="4356533"/>
            <a:ext cx="2428000" cy="600000"/>
          </a:xfrm>
          <a:prstGeom prst="rect">
            <a:avLst/>
          </a:prstGeom>
        </p:spPr>
        <p:txBody>
          <a:bodyPr spcFirstLastPara="1" wrap="square" lIns="121873" tIns="121873" rIns="121873" bIns="121873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722" name="Google Shape;722;p13"/>
          <p:cNvSpPr txBox="1">
            <a:spLocks noGrp="1"/>
          </p:cNvSpPr>
          <p:nvPr>
            <p:ph type="subTitle" idx="16"/>
          </p:nvPr>
        </p:nvSpPr>
        <p:spPr>
          <a:xfrm>
            <a:off x="2163559" y="4763861"/>
            <a:ext cx="2428000" cy="1090400"/>
          </a:xfrm>
          <a:prstGeom prst="rect">
            <a:avLst/>
          </a:prstGeom>
        </p:spPr>
        <p:txBody>
          <a:bodyPr spcFirstLastPara="1" wrap="square" lIns="121873" tIns="121873" rIns="121873" bIns="121873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3" name="Google Shape;723;p13"/>
          <p:cNvSpPr txBox="1">
            <a:spLocks noGrp="1"/>
          </p:cNvSpPr>
          <p:nvPr>
            <p:ph type="ctrTitle" idx="17"/>
          </p:nvPr>
        </p:nvSpPr>
        <p:spPr>
          <a:xfrm>
            <a:off x="2163557" y="1986733"/>
            <a:ext cx="2428000" cy="600000"/>
          </a:xfrm>
          <a:prstGeom prst="rect">
            <a:avLst/>
          </a:prstGeom>
        </p:spPr>
        <p:txBody>
          <a:bodyPr spcFirstLastPara="1" wrap="square" lIns="121873" tIns="121873" rIns="121873" bIns="121873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724" name="Google Shape;724;p13"/>
          <p:cNvSpPr txBox="1">
            <a:spLocks noGrp="1"/>
          </p:cNvSpPr>
          <p:nvPr>
            <p:ph type="subTitle" idx="18"/>
          </p:nvPr>
        </p:nvSpPr>
        <p:spPr>
          <a:xfrm>
            <a:off x="2163559" y="2388733"/>
            <a:ext cx="2428000" cy="1065600"/>
          </a:xfrm>
          <a:prstGeom prst="rect">
            <a:avLst/>
          </a:prstGeom>
        </p:spPr>
        <p:txBody>
          <a:bodyPr spcFirstLastPara="1" wrap="square" lIns="121873" tIns="121873" rIns="121873" bIns="121873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5" name="Google Shape;725;p13"/>
          <p:cNvSpPr txBox="1">
            <a:spLocks noGrp="1"/>
          </p:cNvSpPr>
          <p:nvPr>
            <p:ph type="ctrTitle" idx="19"/>
          </p:nvPr>
        </p:nvSpPr>
        <p:spPr>
          <a:xfrm>
            <a:off x="5546991" y="1986733"/>
            <a:ext cx="2428000" cy="600000"/>
          </a:xfrm>
          <a:prstGeom prst="rect">
            <a:avLst/>
          </a:prstGeom>
        </p:spPr>
        <p:txBody>
          <a:bodyPr spcFirstLastPara="1" wrap="square" lIns="121873" tIns="121873" rIns="121873" bIns="121873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726" name="Google Shape;726;p13"/>
          <p:cNvSpPr txBox="1">
            <a:spLocks noGrp="1"/>
          </p:cNvSpPr>
          <p:nvPr>
            <p:ph type="subTitle" idx="20"/>
          </p:nvPr>
        </p:nvSpPr>
        <p:spPr>
          <a:xfrm>
            <a:off x="5547011" y="2388733"/>
            <a:ext cx="2428000" cy="1065600"/>
          </a:xfrm>
          <a:prstGeom prst="rect">
            <a:avLst/>
          </a:prstGeom>
        </p:spPr>
        <p:txBody>
          <a:bodyPr spcFirstLastPara="1" wrap="square" lIns="121873" tIns="121873" rIns="121873" bIns="121873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7" name="Google Shape;727;p13"/>
          <p:cNvSpPr txBox="1">
            <a:spLocks noGrp="1"/>
          </p:cNvSpPr>
          <p:nvPr>
            <p:ph type="ctrTitle" idx="21"/>
          </p:nvPr>
        </p:nvSpPr>
        <p:spPr>
          <a:xfrm>
            <a:off x="960000" y="456699"/>
            <a:ext cx="10272000" cy="770400"/>
          </a:xfrm>
          <a:prstGeom prst="rect">
            <a:avLst/>
          </a:prstGeom>
        </p:spPr>
        <p:txBody>
          <a:bodyPr spcFirstLastPara="1" wrap="square" lIns="121873" tIns="121873" rIns="121873" bIns="121873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64397841"/>
      </p:ext>
    </p:extLst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7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9" name="Google Shape;729;p14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399990" flipH="1">
            <a:off x="10274034" y="-797758"/>
            <a:ext cx="4396519" cy="303551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30" name="Google Shape;730;p14"/>
          <p:cNvGrpSpPr/>
          <p:nvPr/>
        </p:nvGrpSpPr>
        <p:grpSpPr>
          <a:xfrm rot="-987768">
            <a:off x="10335769" y="-355038"/>
            <a:ext cx="1792479" cy="2660411"/>
            <a:chOff x="272875" y="1527563"/>
            <a:chExt cx="255950" cy="455000"/>
          </a:xfrm>
        </p:grpSpPr>
        <p:sp>
          <p:nvSpPr>
            <p:cNvPr id="731" name="Google Shape;731;p14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2" name="Google Shape;732;p14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3" name="Google Shape;733;p14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4" name="Google Shape;734;p14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5" name="Google Shape;735;p14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6" name="Google Shape;736;p14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7" name="Google Shape;737;p14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8" name="Google Shape;738;p14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9" name="Google Shape;739;p14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0" name="Google Shape;740;p14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1" name="Google Shape;741;p14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2" name="Google Shape;742;p14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3" name="Google Shape;743;p14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4" name="Google Shape;744;p14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5" name="Google Shape;745;p14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6" name="Google Shape;746;p14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7" name="Google Shape;747;p14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8" name="Google Shape;748;p14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9" name="Google Shape;749;p14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0" name="Google Shape;750;p14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1" name="Google Shape;751;p14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2" name="Google Shape;752;p14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3" name="Google Shape;753;p14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4" name="Google Shape;754;p14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5" name="Google Shape;755;p14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6" name="Google Shape;756;p14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7" name="Google Shape;757;p14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8" name="Google Shape;758;p14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9" name="Google Shape;759;p14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60" name="Google Shape;760;p14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61" name="Google Shape;761;p14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62" name="Google Shape;762;p14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63" name="Google Shape;763;p14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64" name="Google Shape;764;p14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65" name="Google Shape;765;p14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766" name="Google Shape;766;p14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767" name="Google Shape;767;p14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363351">
            <a:off x="1070161" y="5722390"/>
            <a:ext cx="10141072" cy="3776511"/>
          </a:xfrm>
          <a:prstGeom prst="rect">
            <a:avLst/>
          </a:prstGeom>
          <a:noFill/>
          <a:ln>
            <a:noFill/>
          </a:ln>
        </p:spPr>
      </p:pic>
      <p:sp>
        <p:nvSpPr>
          <p:cNvPr id="768" name="Google Shape;768;p14"/>
          <p:cNvSpPr/>
          <p:nvPr/>
        </p:nvSpPr>
        <p:spPr>
          <a:xfrm rot="9899989">
            <a:off x="-778618" y="6166780"/>
            <a:ext cx="3020020" cy="288769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73" tIns="121873" rIns="121873" bIns="121873" anchor="ctr" anchorCtr="0">
            <a:noAutofit/>
          </a:bodyPr>
          <a:lstStyle/>
          <a:p>
            <a:endParaRPr sz="1900"/>
          </a:p>
        </p:txBody>
      </p:sp>
      <p:sp>
        <p:nvSpPr>
          <p:cNvPr id="769" name="Google Shape;769;p14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6964690"/>
      </p:ext>
    </p:extLst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1" name="Google Shape;771;p15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8456486" flipH="1">
            <a:off x="9669934" y="5569476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72" name="Google Shape;772;p15"/>
          <p:cNvGrpSpPr/>
          <p:nvPr/>
        </p:nvGrpSpPr>
        <p:grpSpPr>
          <a:xfrm rot="2700046">
            <a:off x="10697997" y="5013507"/>
            <a:ext cx="1792489" cy="2660436"/>
            <a:chOff x="272875" y="1527563"/>
            <a:chExt cx="255950" cy="455000"/>
          </a:xfrm>
        </p:grpSpPr>
        <p:sp>
          <p:nvSpPr>
            <p:cNvPr id="773" name="Google Shape;773;p15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74" name="Google Shape;774;p15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75" name="Google Shape;775;p15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76" name="Google Shape;776;p15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77" name="Google Shape;777;p15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78" name="Google Shape;778;p15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79" name="Google Shape;779;p15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0" name="Google Shape;780;p15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1" name="Google Shape;781;p15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2" name="Google Shape;782;p15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3" name="Google Shape;783;p15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4" name="Google Shape;784;p15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5" name="Google Shape;785;p15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6" name="Google Shape;786;p15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7" name="Google Shape;787;p15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8" name="Google Shape;788;p15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9" name="Google Shape;789;p15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0" name="Google Shape;790;p15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1" name="Google Shape;791;p15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2" name="Google Shape;792;p15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3" name="Google Shape;793;p15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4" name="Google Shape;794;p15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5" name="Google Shape;795;p15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6" name="Google Shape;796;p15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7" name="Google Shape;797;p15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8" name="Google Shape;798;p15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9" name="Google Shape;799;p15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0" name="Google Shape;800;p15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1" name="Google Shape;801;p15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2" name="Google Shape;802;p15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3" name="Google Shape;803;p15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4" name="Google Shape;804;p15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5" name="Google Shape;805;p15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6" name="Google Shape;806;p15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7" name="Google Shape;807;p15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808" name="Google Shape;808;p15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10146557" y="-1463541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809" name="Google Shape;809;p15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9663874">
            <a:off x="-4472237" y="-2370304"/>
            <a:ext cx="10141073" cy="377650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10" name="Google Shape;810;p15"/>
          <p:cNvGrpSpPr/>
          <p:nvPr/>
        </p:nvGrpSpPr>
        <p:grpSpPr>
          <a:xfrm rot="-7181356">
            <a:off x="633229" y="-1949910"/>
            <a:ext cx="1792475" cy="3292860"/>
            <a:chOff x="272875" y="1419395"/>
            <a:chExt cx="255950" cy="563168"/>
          </a:xfrm>
        </p:grpSpPr>
        <p:sp>
          <p:nvSpPr>
            <p:cNvPr id="811" name="Google Shape;811;p15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2" name="Google Shape;812;p15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3" name="Google Shape;813;p15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4" name="Google Shape;814;p15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5" name="Google Shape;815;p15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6" name="Google Shape;816;p15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7" name="Google Shape;817;p15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8" name="Google Shape;818;p15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9" name="Google Shape;819;p15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0" name="Google Shape;820;p15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1" name="Google Shape;821;p15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2" name="Google Shape;822;p15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3" name="Google Shape;823;p15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4" name="Google Shape;824;p15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5" name="Google Shape;825;p15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6" name="Google Shape;826;p15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7" name="Google Shape;827;p15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8" name="Google Shape;828;p15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9" name="Google Shape;829;p15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0" name="Google Shape;830;p15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1" name="Google Shape;831;p15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2" name="Google Shape;832;p15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3" name="Google Shape;833;p15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4" name="Google Shape;834;p15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5" name="Google Shape;835;p15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6" name="Google Shape;836;p15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7" name="Google Shape;837;p15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8" name="Google Shape;838;p15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9" name="Google Shape;839;p15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40" name="Google Shape;840;p15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41" name="Google Shape;841;p15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42" name="Google Shape;842;p15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43" name="Google Shape;843;p15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44" name="Google Shape;844;p15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45" name="Google Shape;845;p15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846" name="Google Shape;846;p15"/>
          <p:cNvSpPr/>
          <p:nvPr/>
        </p:nvSpPr>
        <p:spPr>
          <a:xfrm rot="3011561">
            <a:off x="11179262" y="-1061984"/>
            <a:ext cx="1794449" cy="171582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73" tIns="121873" rIns="121873" bIns="121873" anchor="ctr" anchorCtr="0">
            <a:noAutofit/>
          </a:bodyPr>
          <a:lstStyle/>
          <a:p>
            <a:endParaRPr sz="1900"/>
          </a:p>
        </p:txBody>
      </p:sp>
      <p:sp>
        <p:nvSpPr>
          <p:cNvPr id="847" name="Google Shape;847;p15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4516725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" name="Google Shape;48;p7" descr="Droplets-HD-Content-R1d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49" name="Google Shape;49;p7"/>
          <p:cNvSpPr txBox="1">
            <a:spLocks noGrp="1"/>
          </p:cNvSpPr>
          <p:nvPr>
            <p:ph type="title"/>
          </p:nvPr>
        </p:nvSpPr>
        <p:spPr>
          <a:xfrm>
            <a:off x="913777" y="618565"/>
            <a:ext cx="10364451" cy="15961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ctr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" name="Google Shape;50;p7"/>
          <p:cNvSpPr txBox="1">
            <a:spLocks noGrp="1"/>
          </p:cNvSpPr>
          <p:nvPr>
            <p:ph type="body" idx="1"/>
          </p:nvPr>
        </p:nvSpPr>
        <p:spPr>
          <a:xfrm>
            <a:off x="1146329" y="2371017"/>
            <a:ext cx="4873475" cy="6799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b" anchorCtr="0">
            <a:noAutofit/>
          </a:bodyPr>
          <a:lstStyle>
            <a:lvl1pPr marL="456771" lvl="0" indent="-228408" algn="l">
              <a:lnSpc>
                <a:spcPct val="85000"/>
              </a:lnSpc>
              <a:spcBef>
                <a:spcPts val="1000"/>
              </a:spcBef>
              <a:spcAft>
                <a:spcPts val="0"/>
              </a:spcAft>
              <a:buSzPts val="2600"/>
              <a:buNone/>
              <a:defRPr sz="2700" b="0">
                <a:solidFill>
                  <a:schemeClr val="dk1"/>
                </a:solidFill>
              </a:defRPr>
            </a:lvl1pPr>
            <a:lvl2pPr marL="913584" lvl="1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0376" lvl="2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800"/>
              <a:buNone/>
              <a:defRPr sz="1900" b="1"/>
            </a:lvl3pPr>
            <a:lvl4pPr marL="1827168" lvl="3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3982" lvl="4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0750" lvl="5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6pPr>
            <a:lvl7pPr marL="3197520" lvl="6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7pPr>
            <a:lvl8pPr marL="3654291" lvl="7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8pPr>
            <a:lvl9pPr marL="4111104" lvl="8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1" name="Google Shape;51;p7"/>
          <p:cNvSpPr txBox="1">
            <a:spLocks noGrp="1"/>
          </p:cNvSpPr>
          <p:nvPr>
            <p:ph type="body" idx="2"/>
          </p:nvPr>
        </p:nvSpPr>
        <p:spPr>
          <a:xfrm>
            <a:off x="913777" y="3051013"/>
            <a:ext cx="5106027" cy="274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t" anchorCtr="0">
            <a:normAutofit/>
          </a:bodyPr>
          <a:lstStyle>
            <a:lvl1pPr marL="456771" lvl="0" indent="-342610" algn="l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3584" lvl="1" indent="-34261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0376" lvl="2" indent="-34261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3pPr>
            <a:lvl4pPr marL="1827168" lvl="3" indent="-34261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4pPr>
            <a:lvl5pPr marL="2283982" lvl="4" indent="-34261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5pPr>
            <a:lvl6pPr marL="2740750" lvl="5" indent="-34261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6pPr>
            <a:lvl7pPr marL="3197520" lvl="6" indent="-34261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7pPr>
            <a:lvl8pPr marL="3654291" lvl="7" indent="-34261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8pPr>
            <a:lvl9pPr marL="4111104" lvl="8" indent="-34261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" name="Google Shape;52;p7"/>
          <p:cNvSpPr txBox="1">
            <a:spLocks noGrp="1"/>
          </p:cNvSpPr>
          <p:nvPr>
            <p:ph type="body" idx="3"/>
          </p:nvPr>
        </p:nvSpPr>
        <p:spPr>
          <a:xfrm>
            <a:off x="6396423" y="2371017"/>
            <a:ext cx="4881804" cy="6799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b" anchorCtr="0">
            <a:noAutofit/>
          </a:bodyPr>
          <a:lstStyle>
            <a:lvl1pPr marL="456771" lvl="0" indent="-228408" algn="l">
              <a:lnSpc>
                <a:spcPct val="85000"/>
              </a:lnSpc>
              <a:spcBef>
                <a:spcPts val="1000"/>
              </a:spcBef>
              <a:spcAft>
                <a:spcPts val="0"/>
              </a:spcAft>
              <a:buSzPts val="2600"/>
              <a:buNone/>
              <a:defRPr sz="2700" b="0">
                <a:solidFill>
                  <a:schemeClr val="dk1"/>
                </a:solidFill>
              </a:defRPr>
            </a:lvl1pPr>
            <a:lvl2pPr marL="913584" lvl="1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0376" lvl="2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800"/>
              <a:buNone/>
              <a:defRPr sz="1900" b="1"/>
            </a:lvl3pPr>
            <a:lvl4pPr marL="1827168" lvl="3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3982" lvl="4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0750" lvl="5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6pPr>
            <a:lvl7pPr marL="3197520" lvl="6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7pPr>
            <a:lvl8pPr marL="3654291" lvl="7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8pPr>
            <a:lvl9pPr marL="4111104" lvl="8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3" name="Google Shape;53;p7"/>
          <p:cNvSpPr txBox="1">
            <a:spLocks noGrp="1"/>
          </p:cNvSpPr>
          <p:nvPr>
            <p:ph type="body" idx="4"/>
          </p:nvPr>
        </p:nvSpPr>
        <p:spPr>
          <a:xfrm>
            <a:off x="6172248" y="3051013"/>
            <a:ext cx="5105401" cy="274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t" anchorCtr="0">
            <a:normAutofit/>
          </a:bodyPr>
          <a:lstStyle>
            <a:lvl1pPr marL="456771" lvl="0" indent="-342610" algn="l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3584" lvl="1" indent="-34261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0376" lvl="2" indent="-34261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3pPr>
            <a:lvl4pPr marL="1827168" lvl="3" indent="-34261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4pPr>
            <a:lvl5pPr marL="2283982" lvl="4" indent="-34261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5pPr>
            <a:lvl6pPr marL="2740750" lvl="5" indent="-34261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6pPr>
            <a:lvl7pPr marL="3197520" lvl="6" indent="-34261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7pPr>
            <a:lvl8pPr marL="3654291" lvl="7" indent="-34261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8pPr>
            <a:lvl9pPr marL="4111104" lvl="8" indent="-34261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" name="Google Shape;54;p7"/>
          <p:cNvSpPr txBox="1">
            <a:spLocks noGrp="1"/>
          </p:cNvSpPr>
          <p:nvPr>
            <p:ph type="dt" idx="10"/>
          </p:nvPr>
        </p:nvSpPr>
        <p:spPr>
          <a:xfrm>
            <a:off x="7678737" y="5883276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7"/>
          <p:cNvSpPr txBox="1">
            <a:spLocks noGrp="1"/>
          </p:cNvSpPr>
          <p:nvPr>
            <p:ph type="ftr" idx="11"/>
          </p:nvPr>
        </p:nvSpPr>
        <p:spPr>
          <a:xfrm>
            <a:off x="913822" y="5883276"/>
            <a:ext cx="6672887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7"/>
          <p:cNvSpPr txBox="1">
            <a:spLocks noGrp="1"/>
          </p:cNvSpPr>
          <p:nvPr>
            <p:ph type="sldNum" idx="12"/>
          </p:nvPr>
        </p:nvSpPr>
        <p:spPr>
          <a:xfrm>
            <a:off x="10514059" y="5883276"/>
            <a:ext cx="764215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49" name="Google Shape;849;p16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1555392" y="-1694293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50" name="Google Shape;850;p16"/>
          <p:cNvGrpSpPr/>
          <p:nvPr/>
        </p:nvGrpSpPr>
        <p:grpSpPr>
          <a:xfrm rot="-8099954">
            <a:off x="20587" y="-763246"/>
            <a:ext cx="1792489" cy="2660436"/>
            <a:chOff x="272875" y="1527563"/>
            <a:chExt cx="255950" cy="455000"/>
          </a:xfrm>
        </p:grpSpPr>
        <p:sp>
          <p:nvSpPr>
            <p:cNvPr id="851" name="Google Shape;851;p16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2" name="Google Shape;852;p16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3" name="Google Shape;853;p16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4" name="Google Shape;854;p16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5" name="Google Shape;855;p16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6" name="Google Shape;856;p16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7" name="Google Shape;857;p16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8" name="Google Shape;858;p16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9" name="Google Shape;859;p16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0" name="Google Shape;860;p16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1" name="Google Shape;861;p16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2" name="Google Shape;862;p16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3" name="Google Shape;863;p16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4" name="Google Shape;864;p16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5" name="Google Shape;865;p16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6" name="Google Shape;866;p16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7" name="Google Shape;867;p16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8" name="Google Shape;868;p16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9" name="Google Shape;869;p16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0" name="Google Shape;870;p16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1" name="Google Shape;871;p16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2" name="Google Shape;872;p16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3" name="Google Shape;873;p16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4" name="Google Shape;874;p16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5" name="Google Shape;875;p16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6" name="Google Shape;876;p16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7" name="Google Shape;877;p16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8" name="Google Shape;878;p16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9" name="Google Shape;879;p16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80" name="Google Shape;880;p16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81" name="Google Shape;881;p16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82" name="Google Shape;882;p16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83" name="Google Shape;883;p16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84" name="Google Shape;884;p16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85" name="Google Shape;885;p16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886" name="Google Shape;886;p16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10146557" y="-1463541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887" name="Google Shape;887;p16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10754694">
            <a:off x="3330646" y="5983035"/>
            <a:ext cx="10141079" cy="377650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88" name="Google Shape;888;p16"/>
          <p:cNvGrpSpPr/>
          <p:nvPr/>
        </p:nvGrpSpPr>
        <p:grpSpPr>
          <a:xfrm flipH="1">
            <a:off x="-832500" y="4650201"/>
            <a:ext cx="1792503" cy="3292879"/>
            <a:chOff x="272875" y="1419395"/>
            <a:chExt cx="255950" cy="563168"/>
          </a:xfrm>
        </p:grpSpPr>
        <p:sp>
          <p:nvSpPr>
            <p:cNvPr id="889" name="Google Shape;889;p16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0" name="Google Shape;890;p16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1" name="Google Shape;891;p16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2" name="Google Shape;892;p16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3" name="Google Shape;893;p16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4" name="Google Shape;894;p16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5" name="Google Shape;895;p16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6" name="Google Shape;896;p16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7" name="Google Shape;897;p16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8" name="Google Shape;898;p16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9" name="Google Shape;899;p16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0" name="Google Shape;900;p16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1" name="Google Shape;901;p16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2" name="Google Shape;902;p16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3" name="Google Shape;903;p16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4" name="Google Shape;904;p16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5" name="Google Shape;905;p16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6" name="Google Shape;906;p16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7" name="Google Shape;907;p16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8" name="Google Shape;908;p16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9" name="Google Shape;909;p16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0" name="Google Shape;910;p16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1" name="Google Shape;911;p16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2" name="Google Shape;912;p16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3" name="Google Shape;913;p16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4" name="Google Shape;914;p16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5" name="Google Shape;915;p16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6" name="Google Shape;916;p16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7" name="Google Shape;917;p16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8" name="Google Shape;918;p16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9" name="Google Shape;919;p16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20" name="Google Shape;920;p16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21" name="Google Shape;921;p16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22" name="Google Shape;922;p16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23" name="Google Shape;923;p16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924" name="Google Shape;924;p16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925" name="Google Shape;925;p16"/>
          <p:cNvSpPr/>
          <p:nvPr/>
        </p:nvSpPr>
        <p:spPr>
          <a:xfrm rot="231922" flipH="1">
            <a:off x="9959009" y="-8604976"/>
            <a:ext cx="6165251" cy="967593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01" tIns="121801" rIns="121801" bIns="121801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1291571966"/>
      </p:ext>
    </p:extLst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49" name="Google Shape;849;p16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1555392" y="-1694293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50" name="Google Shape;850;p16"/>
          <p:cNvGrpSpPr/>
          <p:nvPr/>
        </p:nvGrpSpPr>
        <p:grpSpPr>
          <a:xfrm rot="-8099954">
            <a:off x="20587" y="-763246"/>
            <a:ext cx="1792489" cy="2660436"/>
            <a:chOff x="272875" y="1527563"/>
            <a:chExt cx="255950" cy="455000"/>
          </a:xfrm>
        </p:grpSpPr>
        <p:sp>
          <p:nvSpPr>
            <p:cNvPr id="851" name="Google Shape;851;p16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2" name="Google Shape;852;p16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3" name="Google Shape;853;p16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4" name="Google Shape;854;p16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5" name="Google Shape;855;p16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6" name="Google Shape;856;p16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7" name="Google Shape;857;p16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8" name="Google Shape;858;p16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9" name="Google Shape;859;p16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0" name="Google Shape;860;p16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1" name="Google Shape;861;p16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2" name="Google Shape;862;p16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3" name="Google Shape;863;p16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4" name="Google Shape;864;p16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5" name="Google Shape;865;p16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6" name="Google Shape;866;p16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7" name="Google Shape;867;p16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8" name="Google Shape;868;p16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9" name="Google Shape;869;p16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0" name="Google Shape;870;p16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1" name="Google Shape;871;p16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2" name="Google Shape;872;p16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3" name="Google Shape;873;p16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4" name="Google Shape;874;p16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5" name="Google Shape;875;p16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6" name="Google Shape;876;p16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7" name="Google Shape;877;p16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8" name="Google Shape;878;p16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9" name="Google Shape;879;p16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80" name="Google Shape;880;p16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81" name="Google Shape;881;p16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82" name="Google Shape;882;p16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83" name="Google Shape;883;p16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84" name="Google Shape;884;p16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85" name="Google Shape;885;p16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886" name="Google Shape;886;p16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10146557" y="-1463541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887" name="Google Shape;887;p16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10754694">
            <a:off x="3330610" y="5983035"/>
            <a:ext cx="10141079" cy="377650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88" name="Google Shape;888;p16"/>
          <p:cNvGrpSpPr/>
          <p:nvPr/>
        </p:nvGrpSpPr>
        <p:grpSpPr>
          <a:xfrm flipH="1">
            <a:off x="-832500" y="4650165"/>
            <a:ext cx="1792503" cy="3292879"/>
            <a:chOff x="272875" y="1419395"/>
            <a:chExt cx="255950" cy="563168"/>
          </a:xfrm>
        </p:grpSpPr>
        <p:sp>
          <p:nvSpPr>
            <p:cNvPr id="889" name="Google Shape;889;p16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0" name="Google Shape;890;p16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1" name="Google Shape;891;p16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2" name="Google Shape;892;p16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3" name="Google Shape;893;p16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4" name="Google Shape;894;p16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5" name="Google Shape;895;p16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6" name="Google Shape;896;p16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7" name="Google Shape;897;p16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8" name="Google Shape;898;p16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9" name="Google Shape;899;p16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0" name="Google Shape;900;p16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1" name="Google Shape;901;p16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2" name="Google Shape;902;p16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3" name="Google Shape;903;p16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4" name="Google Shape;904;p16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5" name="Google Shape;905;p16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6" name="Google Shape;906;p16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7" name="Google Shape;907;p16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8" name="Google Shape;908;p16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9" name="Google Shape;909;p16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0" name="Google Shape;910;p16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1" name="Google Shape;911;p16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2" name="Google Shape;912;p16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3" name="Google Shape;913;p16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4" name="Google Shape;914;p16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5" name="Google Shape;915;p16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6" name="Google Shape;916;p16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7" name="Google Shape;917;p16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8" name="Google Shape;918;p16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9" name="Google Shape;919;p16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20" name="Google Shape;920;p16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21" name="Google Shape;921;p16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22" name="Google Shape;922;p16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23" name="Google Shape;923;p16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924" name="Google Shape;924;p16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925" name="Google Shape;925;p16"/>
          <p:cNvSpPr/>
          <p:nvPr/>
        </p:nvSpPr>
        <p:spPr>
          <a:xfrm rot="231922" flipH="1">
            <a:off x="9959009" y="-8604976"/>
            <a:ext cx="6165251" cy="967593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73" tIns="121873" rIns="121873" bIns="121873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2904399051"/>
      </p:ext>
    </p:extLst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7" name="Google Shape;927;p17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1555392" y="-1694293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28" name="Google Shape;928;p17"/>
          <p:cNvGrpSpPr/>
          <p:nvPr/>
        </p:nvGrpSpPr>
        <p:grpSpPr>
          <a:xfrm rot="-8099954">
            <a:off x="20587" y="-763246"/>
            <a:ext cx="1792489" cy="2660436"/>
            <a:chOff x="272875" y="1527563"/>
            <a:chExt cx="255950" cy="455000"/>
          </a:xfrm>
        </p:grpSpPr>
        <p:sp>
          <p:nvSpPr>
            <p:cNvPr id="929" name="Google Shape;929;p17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0" name="Google Shape;930;p17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1" name="Google Shape;931;p17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2" name="Google Shape;932;p17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3" name="Google Shape;933;p17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4" name="Google Shape;934;p17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5" name="Google Shape;935;p17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6" name="Google Shape;936;p17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7" name="Google Shape;937;p17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8" name="Google Shape;938;p17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9" name="Google Shape;939;p17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0" name="Google Shape;940;p17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1" name="Google Shape;941;p17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2" name="Google Shape;942;p17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3" name="Google Shape;943;p17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4" name="Google Shape;944;p17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5" name="Google Shape;945;p17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6" name="Google Shape;946;p17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7" name="Google Shape;947;p17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8" name="Google Shape;948;p17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9" name="Google Shape;949;p17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0" name="Google Shape;950;p17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1" name="Google Shape;951;p17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2" name="Google Shape;952;p17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3" name="Google Shape;953;p17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4" name="Google Shape;954;p17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5" name="Google Shape;955;p17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6" name="Google Shape;956;p17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7" name="Google Shape;957;p17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8" name="Google Shape;958;p17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9" name="Google Shape;959;p17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60" name="Google Shape;960;p17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61" name="Google Shape;961;p17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62" name="Google Shape;962;p17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63" name="Google Shape;963;p17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964" name="Google Shape;964;p17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10146557" y="-1463541"/>
            <a:ext cx="3859827" cy="3457761"/>
          </a:xfrm>
          <a:prstGeom prst="rect">
            <a:avLst/>
          </a:prstGeom>
          <a:noFill/>
          <a:ln>
            <a:noFill/>
          </a:ln>
        </p:spPr>
      </p:pic>
      <p:sp>
        <p:nvSpPr>
          <p:cNvPr id="965" name="Google Shape;965;p17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01327958"/>
      </p:ext>
    </p:extLst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0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14" name="Google Shape;1014;p19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1541632" y="-1956213"/>
            <a:ext cx="4396519" cy="3035517"/>
          </a:xfrm>
          <a:prstGeom prst="rect">
            <a:avLst/>
          </a:prstGeom>
          <a:noFill/>
          <a:ln>
            <a:noFill/>
          </a:ln>
        </p:spPr>
      </p:pic>
      <p:pic>
        <p:nvPicPr>
          <p:cNvPr id="1015" name="Google Shape;1015;p19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16" name="Google Shape;1016;p19"/>
          <p:cNvGrpSpPr/>
          <p:nvPr/>
        </p:nvGrpSpPr>
        <p:grpSpPr>
          <a:xfrm rot="-8099954">
            <a:off x="34346" y="-1025166"/>
            <a:ext cx="1792489" cy="2660436"/>
            <a:chOff x="272875" y="1527563"/>
            <a:chExt cx="255950" cy="455000"/>
          </a:xfrm>
        </p:grpSpPr>
        <p:sp>
          <p:nvSpPr>
            <p:cNvPr id="1017" name="Google Shape;1017;p19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18" name="Google Shape;1018;p19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19" name="Google Shape;1019;p19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0" name="Google Shape;1020;p19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1" name="Google Shape;1021;p19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2" name="Google Shape;1022;p19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3" name="Google Shape;1023;p19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4" name="Google Shape;1024;p19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5" name="Google Shape;1025;p19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6" name="Google Shape;1026;p19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7" name="Google Shape;1027;p19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8" name="Google Shape;1028;p19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9" name="Google Shape;1029;p19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0" name="Google Shape;1030;p19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1" name="Google Shape;1031;p19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2" name="Google Shape;1032;p19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3" name="Google Shape;1033;p19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4" name="Google Shape;1034;p19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5" name="Google Shape;1035;p19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6" name="Google Shape;1036;p19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7" name="Google Shape;1037;p19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8" name="Google Shape;1038;p19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9" name="Google Shape;1039;p19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0" name="Google Shape;1040;p19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1" name="Google Shape;1041;p19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2" name="Google Shape;1042;p19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3" name="Google Shape;1043;p19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4" name="Google Shape;1044;p19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5" name="Google Shape;1045;p19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6" name="Google Shape;1046;p19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7" name="Google Shape;1047;p19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8" name="Google Shape;1048;p19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9" name="Google Shape;1049;p19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50" name="Google Shape;1050;p19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51" name="Google Shape;1051;p19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052" name="Google Shape;1052;p19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6814727" flipH="1">
            <a:off x="9939023" y="-1577075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1053" name="Google Shape;1053;p19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-1136126">
            <a:off x="5820184" y="5642072"/>
            <a:ext cx="10141073" cy="377650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54" name="Google Shape;1054;p19"/>
          <p:cNvGrpSpPr/>
          <p:nvPr/>
        </p:nvGrpSpPr>
        <p:grpSpPr>
          <a:xfrm rot="3618644">
            <a:off x="10249169" y="5121999"/>
            <a:ext cx="1792475" cy="3292860"/>
            <a:chOff x="272875" y="1419395"/>
            <a:chExt cx="255950" cy="563168"/>
          </a:xfrm>
        </p:grpSpPr>
        <p:sp>
          <p:nvSpPr>
            <p:cNvPr id="1055" name="Google Shape;1055;p19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56" name="Google Shape;1056;p19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57" name="Google Shape;1057;p19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58" name="Google Shape;1058;p19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59" name="Google Shape;1059;p19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0" name="Google Shape;1060;p19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1" name="Google Shape;1061;p19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2" name="Google Shape;1062;p19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3" name="Google Shape;1063;p19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4" name="Google Shape;1064;p19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5" name="Google Shape;1065;p19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6" name="Google Shape;1066;p19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7" name="Google Shape;1067;p19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8" name="Google Shape;1068;p19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9" name="Google Shape;1069;p19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0" name="Google Shape;1070;p19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1" name="Google Shape;1071;p19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2" name="Google Shape;1072;p19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3" name="Google Shape;1073;p19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4" name="Google Shape;1074;p19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5" name="Google Shape;1075;p19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6" name="Google Shape;1076;p19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7" name="Google Shape;1077;p19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8" name="Google Shape;1078;p19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9" name="Google Shape;1079;p19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0" name="Google Shape;1080;p19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1" name="Google Shape;1081;p19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2" name="Google Shape;1082;p19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3" name="Google Shape;1083;p19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4" name="Google Shape;1084;p19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5" name="Google Shape;1085;p19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6" name="Google Shape;1086;p19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7" name="Google Shape;1087;p19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8" name="Google Shape;1088;p19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9" name="Google Shape;1089;p19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090" name="Google Shape;1090;p19"/>
          <p:cNvSpPr txBox="1">
            <a:spLocks noGrp="1"/>
          </p:cNvSpPr>
          <p:nvPr>
            <p:ph type="title"/>
          </p:nvPr>
        </p:nvSpPr>
        <p:spPr>
          <a:xfrm>
            <a:off x="960000" y="3448288"/>
            <a:ext cx="3115200" cy="11900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1" name="Google Shape;1091;p19"/>
          <p:cNvSpPr txBox="1">
            <a:spLocks noGrp="1"/>
          </p:cNvSpPr>
          <p:nvPr>
            <p:ph type="subTitle" idx="1"/>
          </p:nvPr>
        </p:nvSpPr>
        <p:spPr>
          <a:xfrm>
            <a:off x="960000" y="4428172"/>
            <a:ext cx="3115200" cy="11900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2" name="Google Shape;1092;p19"/>
          <p:cNvSpPr txBox="1">
            <a:spLocks noGrp="1"/>
          </p:cNvSpPr>
          <p:nvPr>
            <p:ph type="title" idx="2"/>
          </p:nvPr>
        </p:nvSpPr>
        <p:spPr>
          <a:xfrm>
            <a:off x="4538400" y="3448288"/>
            <a:ext cx="3115200" cy="11900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3" name="Google Shape;1093;p19"/>
          <p:cNvSpPr txBox="1">
            <a:spLocks noGrp="1"/>
          </p:cNvSpPr>
          <p:nvPr>
            <p:ph type="subTitle" idx="3"/>
          </p:nvPr>
        </p:nvSpPr>
        <p:spPr>
          <a:xfrm>
            <a:off x="4538400" y="4428172"/>
            <a:ext cx="3115200" cy="11900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4" name="Google Shape;1094;p19"/>
          <p:cNvSpPr txBox="1">
            <a:spLocks noGrp="1"/>
          </p:cNvSpPr>
          <p:nvPr>
            <p:ph type="title" idx="4"/>
          </p:nvPr>
        </p:nvSpPr>
        <p:spPr>
          <a:xfrm>
            <a:off x="8133867" y="3448279"/>
            <a:ext cx="3115200" cy="11900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5" name="Google Shape;1095;p19"/>
          <p:cNvSpPr txBox="1">
            <a:spLocks noGrp="1"/>
          </p:cNvSpPr>
          <p:nvPr>
            <p:ph type="subTitle" idx="5"/>
          </p:nvPr>
        </p:nvSpPr>
        <p:spPr>
          <a:xfrm>
            <a:off x="8133867" y="4428172"/>
            <a:ext cx="3115200" cy="11900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6" name="Google Shape;1096;p19"/>
          <p:cNvSpPr txBox="1">
            <a:spLocks noGrp="1"/>
          </p:cNvSpPr>
          <p:nvPr>
            <p:ph type="ctrTitle" idx="6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38553809"/>
      </p:ext>
    </p:extLst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0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" name="Google Shape;1098;p20"/>
          <p:cNvSpPr txBox="1">
            <a:spLocks noGrp="1"/>
          </p:cNvSpPr>
          <p:nvPr>
            <p:ph type="title"/>
          </p:nvPr>
        </p:nvSpPr>
        <p:spPr>
          <a:xfrm>
            <a:off x="1633101" y="1913948"/>
            <a:ext cx="2836000" cy="7036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9" name="Google Shape;1099;p20"/>
          <p:cNvSpPr txBox="1">
            <a:spLocks noGrp="1"/>
          </p:cNvSpPr>
          <p:nvPr>
            <p:ph type="subTitle" idx="1"/>
          </p:nvPr>
        </p:nvSpPr>
        <p:spPr>
          <a:xfrm>
            <a:off x="1633105" y="2552872"/>
            <a:ext cx="2836000" cy="12160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0" name="Google Shape;1100;p20"/>
          <p:cNvSpPr txBox="1">
            <a:spLocks noGrp="1"/>
          </p:cNvSpPr>
          <p:nvPr>
            <p:ph type="title" idx="2"/>
          </p:nvPr>
        </p:nvSpPr>
        <p:spPr>
          <a:xfrm>
            <a:off x="7769216" y="1913948"/>
            <a:ext cx="2836000" cy="7036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1" name="Google Shape;1101;p20"/>
          <p:cNvSpPr txBox="1">
            <a:spLocks noGrp="1"/>
          </p:cNvSpPr>
          <p:nvPr>
            <p:ph type="subTitle" idx="3"/>
          </p:nvPr>
        </p:nvSpPr>
        <p:spPr>
          <a:xfrm>
            <a:off x="7769219" y="2552872"/>
            <a:ext cx="2836000" cy="12160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2" name="Google Shape;1102;p20"/>
          <p:cNvSpPr txBox="1">
            <a:spLocks noGrp="1"/>
          </p:cNvSpPr>
          <p:nvPr>
            <p:ph type="title" idx="4"/>
          </p:nvPr>
        </p:nvSpPr>
        <p:spPr>
          <a:xfrm>
            <a:off x="1633101" y="3927668"/>
            <a:ext cx="2836000" cy="7036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3" name="Google Shape;1103;p20"/>
          <p:cNvSpPr txBox="1">
            <a:spLocks noGrp="1"/>
          </p:cNvSpPr>
          <p:nvPr>
            <p:ph type="subTitle" idx="5"/>
          </p:nvPr>
        </p:nvSpPr>
        <p:spPr>
          <a:xfrm>
            <a:off x="1633105" y="4631560"/>
            <a:ext cx="2836000" cy="1121600"/>
          </a:xfrm>
          <a:prstGeom prst="rect">
            <a:avLst/>
          </a:prstGeom>
        </p:spPr>
        <p:txBody>
          <a:bodyPr spcFirstLastPara="1" wrap="square" lIns="121873" tIns="121873" rIns="121873" bIns="121873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4" name="Google Shape;1104;p20"/>
          <p:cNvSpPr txBox="1">
            <a:spLocks noGrp="1"/>
          </p:cNvSpPr>
          <p:nvPr>
            <p:ph type="title" idx="6"/>
          </p:nvPr>
        </p:nvSpPr>
        <p:spPr>
          <a:xfrm>
            <a:off x="7769152" y="3927668"/>
            <a:ext cx="2836000" cy="7036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5" name="Google Shape;1105;p20"/>
          <p:cNvSpPr txBox="1">
            <a:spLocks noGrp="1"/>
          </p:cNvSpPr>
          <p:nvPr>
            <p:ph type="subTitle" idx="7"/>
          </p:nvPr>
        </p:nvSpPr>
        <p:spPr>
          <a:xfrm>
            <a:off x="7769219" y="4631560"/>
            <a:ext cx="2836000" cy="1121600"/>
          </a:xfrm>
          <a:prstGeom prst="rect">
            <a:avLst/>
          </a:prstGeom>
        </p:spPr>
        <p:txBody>
          <a:bodyPr spcFirstLastPara="1" wrap="square" lIns="121873" tIns="121873" rIns="121873" bIns="121873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06" name="Google Shape;1106;p20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1555392" y="-1694293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07" name="Google Shape;1107;p20"/>
          <p:cNvGrpSpPr/>
          <p:nvPr/>
        </p:nvGrpSpPr>
        <p:grpSpPr>
          <a:xfrm rot="-8099954">
            <a:off x="20587" y="-763246"/>
            <a:ext cx="1792489" cy="2660436"/>
            <a:chOff x="272875" y="1527563"/>
            <a:chExt cx="255950" cy="455000"/>
          </a:xfrm>
        </p:grpSpPr>
        <p:sp>
          <p:nvSpPr>
            <p:cNvPr id="1108" name="Google Shape;1108;p20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09" name="Google Shape;1109;p20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0" name="Google Shape;1110;p20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1" name="Google Shape;1111;p20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2" name="Google Shape;1112;p20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3" name="Google Shape;1113;p20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4" name="Google Shape;1114;p20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5" name="Google Shape;1115;p20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6" name="Google Shape;1116;p20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7" name="Google Shape;1117;p20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8" name="Google Shape;1118;p20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9" name="Google Shape;1119;p20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0" name="Google Shape;1120;p20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1" name="Google Shape;1121;p20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2" name="Google Shape;1122;p20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3" name="Google Shape;1123;p20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4" name="Google Shape;1124;p20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5" name="Google Shape;1125;p20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6" name="Google Shape;1126;p20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7" name="Google Shape;1127;p20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8" name="Google Shape;1128;p20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9" name="Google Shape;1129;p20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0" name="Google Shape;1130;p20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1" name="Google Shape;1131;p20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2" name="Google Shape;1132;p20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3" name="Google Shape;1133;p20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4" name="Google Shape;1134;p20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5" name="Google Shape;1135;p20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6" name="Google Shape;1136;p20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7" name="Google Shape;1137;p20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8" name="Google Shape;1138;p20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9" name="Google Shape;1139;p20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40" name="Google Shape;1140;p20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41" name="Google Shape;1141;p20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42" name="Google Shape;1142;p20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143" name="Google Shape;1143;p20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10146557" y="-1463541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1144" name="Google Shape;1144;p20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10754694">
            <a:off x="3330610" y="5983035"/>
            <a:ext cx="10141079" cy="377650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45" name="Google Shape;1145;p20"/>
          <p:cNvGrpSpPr/>
          <p:nvPr/>
        </p:nvGrpSpPr>
        <p:grpSpPr>
          <a:xfrm flipH="1">
            <a:off x="-832500" y="4650165"/>
            <a:ext cx="1792503" cy="3292879"/>
            <a:chOff x="272875" y="1419395"/>
            <a:chExt cx="255950" cy="563168"/>
          </a:xfrm>
        </p:grpSpPr>
        <p:sp>
          <p:nvSpPr>
            <p:cNvPr id="1146" name="Google Shape;1146;p20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47" name="Google Shape;1147;p20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48" name="Google Shape;1148;p20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49" name="Google Shape;1149;p20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0" name="Google Shape;1150;p20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1" name="Google Shape;1151;p20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2" name="Google Shape;1152;p20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3" name="Google Shape;1153;p20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4" name="Google Shape;1154;p20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5" name="Google Shape;1155;p20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6" name="Google Shape;1156;p20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7" name="Google Shape;1157;p20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8" name="Google Shape;1158;p20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9" name="Google Shape;1159;p20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0" name="Google Shape;1160;p20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1" name="Google Shape;1161;p20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2" name="Google Shape;1162;p20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3" name="Google Shape;1163;p20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4" name="Google Shape;1164;p20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5" name="Google Shape;1165;p20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6" name="Google Shape;1166;p20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7" name="Google Shape;1167;p20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8" name="Google Shape;1168;p20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9" name="Google Shape;1169;p20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0" name="Google Shape;1170;p20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1" name="Google Shape;1171;p20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2" name="Google Shape;1172;p20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3" name="Google Shape;1173;p20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4" name="Google Shape;1174;p20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5" name="Google Shape;1175;p20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6" name="Google Shape;1176;p20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7" name="Google Shape;1177;p20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8" name="Google Shape;1178;p20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9" name="Google Shape;1179;p20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80" name="Google Shape;1180;p20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181" name="Google Shape;1181;p20"/>
          <p:cNvSpPr txBox="1">
            <a:spLocks noGrp="1"/>
          </p:cNvSpPr>
          <p:nvPr>
            <p:ph type="ctrTitle" idx="8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1182" name="Google Shape;1182;p20"/>
          <p:cNvSpPr/>
          <p:nvPr/>
        </p:nvSpPr>
        <p:spPr>
          <a:xfrm rot="3176794">
            <a:off x="10280796" y="5421323"/>
            <a:ext cx="3019981" cy="2887657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73" tIns="121873" rIns="121873" bIns="121873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1696284237"/>
      </p:ext>
    </p:extLst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1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" name="Google Shape;1184;p21"/>
          <p:cNvSpPr txBox="1">
            <a:spLocks noGrp="1"/>
          </p:cNvSpPr>
          <p:nvPr>
            <p:ph type="title"/>
          </p:nvPr>
        </p:nvSpPr>
        <p:spPr>
          <a:xfrm>
            <a:off x="2264823" y="1866732"/>
            <a:ext cx="3822800" cy="7036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85" name="Google Shape;1185;p21"/>
          <p:cNvSpPr txBox="1">
            <a:spLocks noGrp="1"/>
          </p:cNvSpPr>
          <p:nvPr>
            <p:ph type="subTitle" idx="1"/>
          </p:nvPr>
        </p:nvSpPr>
        <p:spPr>
          <a:xfrm>
            <a:off x="2264823" y="2687293"/>
            <a:ext cx="3822800" cy="1216000"/>
          </a:xfrm>
          <a:prstGeom prst="rect">
            <a:avLst/>
          </a:prstGeom>
        </p:spPr>
        <p:txBody>
          <a:bodyPr spcFirstLastPara="1" wrap="square" lIns="121873" tIns="121873" rIns="121873" bIns="121873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6" name="Google Shape;1186;p21"/>
          <p:cNvSpPr txBox="1">
            <a:spLocks noGrp="1"/>
          </p:cNvSpPr>
          <p:nvPr>
            <p:ph type="title" idx="2"/>
          </p:nvPr>
        </p:nvSpPr>
        <p:spPr>
          <a:xfrm flipH="1">
            <a:off x="6124315" y="1866732"/>
            <a:ext cx="3822800" cy="7036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87" name="Google Shape;1187;p21"/>
          <p:cNvSpPr txBox="1">
            <a:spLocks noGrp="1"/>
          </p:cNvSpPr>
          <p:nvPr>
            <p:ph type="subTitle" idx="3"/>
          </p:nvPr>
        </p:nvSpPr>
        <p:spPr>
          <a:xfrm>
            <a:off x="6124315" y="2687293"/>
            <a:ext cx="3822800" cy="1216000"/>
          </a:xfrm>
          <a:prstGeom prst="rect">
            <a:avLst/>
          </a:prstGeom>
        </p:spPr>
        <p:txBody>
          <a:bodyPr spcFirstLastPara="1" wrap="square" lIns="121873" tIns="121873" rIns="121873" bIns="121873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8" name="Google Shape;1188;p21"/>
          <p:cNvSpPr txBox="1">
            <a:spLocks noGrp="1"/>
          </p:cNvSpPr>
          <p:nvPr>
            <p:ph type="title" idx="4"/>
          </p:nvPr>
        </p:nvSpPr>
        <p:spPr>
          <a:xfrm>
            <a:off x="2264823" y="4005876"/>
            <a:ext cx="3822800" cy="7036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89" name="Google Shape;1189;p21"/>
          <p:cNvSpPr txBox="1">
            <a:spLocks noGrp="1"/>
          </p:cNvSpPr>
          <p:nvPr>
            <p:ph type="subTitle" idx="5"/>
          </p:nvPr>
        </p:nvSpPr>
        <p:spPr>
          <a:xfrm>
            <a:off x="2264823" y="4826168"/>
            <a:ext cx="3822800" cy="1216000"/>
          </a:xfrm>
          <a:prstGeom prst="rect">
            <a:avLst/>
          </a:prstGeom>
        </p:spPr>
        <p:txBody>
          <a:bodyPr spcFirstLastPara="1" wrap="square" lIns="121873" tIns="121873" rIns="121873" bIns="121873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0" name="Google Shape;1190;p21"/>
          <p:cNvSpPr txBox="1">
            <a:spLocks noGrp="1"/>
          </p:cNvSpPr>
          <p:nvPr>
            <p:ph type="title" idx="6"/>
          </p:nvPr>
        </p:nvSpPr>
        <p:spPr>
          <a:xfrm flipH="1">
            <a:off x="6124315" y="4005876"/>
            <a:ext cx="3822800" cy="7036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91" name="Google Shape;1191;p21"/>
          <p:cNvSpPr txBox="1">
            <a:spLocks noGrp="1"/>
          </p:cNvSpPr>
          <p:nvPr>
            <p:ph type="subTitle" idx="7"/>
          </p:nvPr>
        </p:nvSpPr>
        <p:spPr>
          <a:xfrm>
            <a:off x="6124315" y="4826168"/>
            <a:ext cx="3822800" cy="1216000"/>
          </a:xfrm>
          <a:prstGeom prst="rect">
            <a:avLst/>
          </a:prstGeom>
        </p:spPr>
        <p:txBody>
          <a:bodyPr spcFirstLastPara="1" wrap="square" lIns="121873" tIns="121873" rIns="121873" bIns="121873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92" name="Google Shape;1192;p21"/>
          <p:cNvPicPr preferRelativeResize="0"/>
          <p:nvPr/>
        </p:nvPicPr>
        <p:blipFill>
          <a:blip r:embed="rId2">
            <a:alphaModFix amt="47000"/>
          </a:blip>
          <a:stretch>
            <a:fillRect/>
          </a:stretch>
        </p:blipFill>
        <p:spPr>
          <a:xfrm rot="1331770">
            <a:off x="-2637019" y="5095932"/>
            <a:ext cx="3986536" cy="329096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93" name="Google Shape;1193;p21"/>
          <p:cNvGrpSpPr/>
          <p:nvPr/>
        </p:nvGrpSpPr>
        <p:grpSpPr>
          <a:xfrm rot="-987768">
            <a:off x="-978524" y="5167513"/>
            <a:ext cx="1792479" cy="2660411"/>
            <a:chOff x="272875" y="1527563"/>
            <a:chExt cx="255950" cy="455000"/>
          </a:xfrm>
        </p:grpSpPr>
        <p:sp>
          <p:nvSpPr>
            <p:cNvPr id="1194" name="Google Shape;1194;p21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95" name="Google Shape;1195;p21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96" name="Google Shape;1196;p21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97" name="Google Shape;1197;p21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98" name="Google Shape;1198;p21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99" name="Google Shape;1199;p21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0" name="Google Shape;1200;p21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1" name="Google Shape;1201;p21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2" name="Google Shape;1202;p21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3" name="Google Shape;1203;p21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4" name="Google Shape;1204;p21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5" name="Google Shape;1205;p21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6" name="Google Shape;1206;p21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7" name="Google Shape;1207;p21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8" name="Google Shape;1208;p21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9" name="Google Shape;1209;p21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0" name="Google Shape;1210;p21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1" name="Google Shape;1211;p21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2" name="Google Shape;1212;p21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3" name="Google Shape;1213;p21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4" name="Google Shape;1214;p21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5" name="Google Shape;1215;p21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6" name="Google Shape;1216;p21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7" name="Google Shape;1217;p21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8" name="Google Shape;1218;p21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9" name="Google Shape;1219;p21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0" name="Google Shape;1220;p21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1" name="Google Shape;1221;p21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2" name="Google Shape;1222;p21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3" name="Google Shape;1223;p21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4" name="Google Shape;1224;p21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5" name="Google Shape;1225;p21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6" name="Google Shape;1226;p21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7" name="Google Shape;1227;p21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8" name="Google Shape;1228;p21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229" name="Google Shape;1229;p21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flipH="1">
            <a:off x="10412593" y="5519565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1230" name="Google Shape;1230;p21"/>
          <p:cNvPicPr preferRelativeResize="0"/>
          <p:nvPr/>
        </p:nvPicPr>
        <p:blipFill>
          <a:blip r:embed="rId4">
            <a:alphaModFix amt="62000"/>
          </a:blip>
          <a:stretch>
            <a:fillRect/>
          </a:stretch>
        </p:blipFill>
        <p:spPr>
          <a:xfrm rot="9368145" flipH="1">
            <a:off x="-2012207" y="-1661341"/>
            <a:ext cx="3859827" cy="345776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31" name="Google Shape;1231;p21"/>
          <p:cNvGrpSpPr/>
          <p:nvPr/>
        </p:nvGrpSpPr>
        <p:grpSpPr>
          <a:xfrm rot="5400065">
            <a:off x="11556195" y="-1506452"/>
            <a:ext cx="1792503" cy="2660416"/>
            <a:chOff x="272875" y="1527563"/>
            <a:chExt cx="255950" cy="455000"/>
          </a:xfrm>
        </p:grpSpPr>
        <p:sp>
          <p:nvSpPr>
            <p:cNvPr id="1232" name="Google Shape;1232;p21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3" name="Google Shape;1233;p21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4" name="Google Shape;1234;p21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5" name="Google Shape;1235;p21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6" name="Google Shape;1236;p21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7" name="Google Shape;1237;p21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8" name="Google Shape;1238;p21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9" name="Google Shape;1239;p21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0" name="Google Shape;1240;p21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1" name="Google Shape;1241;p21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2" name="Google Shape;1242;p21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3" name="Google Shape;1243;p21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4" name="Google Shape;1244;p21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5" name="Google Shape;1245;p21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6" name="Google Shape;1246;p21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7" name="Google Shape;1247;p21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8" name="Google Shape;1248;p21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9" name="Google Shape;1249;p21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0" name="Google Shape;1250;p21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1" name="Google Shape;1251;p21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2" name="Google Shape;1252;p21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3" name="Google Shape;1253;p21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4" name="Google Shape;1254;p21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5" name="Google Shape;1255;p21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6" name="Google Shape;1256;p21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7" name="Google Shape;1257;p21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8" name="Google Shape;1258;p21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9" name="Google Shape;1259;p21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0" name="Google Shape;1260;p21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1" name="Google Shape;1261;p21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2" name="Google Shape;1262;p21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3" name="Google Shape;1263;p21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4" name="Google Shape;1264;p21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5" name="Google Shape;1265;p21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6" name="Google Shape;1266;p21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267" name="Google Shape;1267;p21"/>
          <p:cNvPicPr preferRelativeResize="0"/>
          <p:nvPr/>
        </p:nvPicPr>
        <p:blipFill>
          <a:blip r:embed="rId2">
            <a:alphaModFix amt="47000"/>
          </a:blip>
          <a:stretch>
            <a:fillRect/>
          </a:stretch>
        </p:blipFill>
        <p:spPr>
          <a:xfrm rot="-10643014">
            <a:off x="10591241" y="-2012413"/>
            <a:ext cx="3986537" cy="3290969"/>
          </a:xfrm>
          <a:prstGeom prst="rect">
            <a:avLst/>
          </a:prstGeom>
          <a:noFill/>
          <a:ln>
            <a:noFill/>
          </a:ln>
        </p:spPr>
      </p:pic>
      <p:sp>
        <p:nvSpPr>
          <p:cNvPr id="1268" name="Google Shape;1268;p21"/>
          <p:cNvSpPr txBox="1">
            <a:spLocks noGrp="1"/>
          </p:cNvSpPr>
          <p:nvPr>
            <p:ph type="ctrTitle" idx="8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1269" name="Google Shape;1269;p21"/>
          <p:cNvSpPr/>
          <p:nvPr/>
        </p:nvSpPr>
        <p:spPr>
          <a:xfrm rot="-7373435">
            <a:off x="-2024288" y="4037193"/>
            <a:ext cx="3020007" cy="2887680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73" tIns="121873" rIns="121873" bIns="121873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4069558442"/>
      </p:ext>
    </p:extLst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">
  <p:cSld name="Title and six columns ">
    <p:spTree>
      <p:nvGrpSpPr>
        <p:cNvPr id="1" name="Shape 1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71" name="Google Shape;1271;p22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1541632" y="-1956213"/>
            <a:ext cx="4396519" cy="3035517"/>
          </a:xfrm>
          <a:prstGeom prst="rect">
            <a:avLst/>
          </a:prstGeom>
          <a:noFill/>
          <a:ln>
            <a:noFill/>
          </a:ln>
        </p:spPr>
      </p:pic>
      <p:pic>
        <p:nvPicPr>
          <p:cNvPr id="1272" name="Google Shape;1272;p22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73" name="Google Shape;1273;p22"/>
          <p:cNvGrpSpPr/>
          <p:nvPr/>
        </p:nvGrpSpPr>
        <p:grpSpPr>
          <a:xfrm rot="-8099954">
            <a:off x="34346" y="-1025166"/>
            <a:ext cx="1792489" cy="2660436"/>
            <a:chOff x="272875" y="1527563"/>
            <a:chExt cx="255950" cy="455000"/>
          </a:xfrm>
        </p:grpSpPr>
        <p:sp>
          <p:nvSpPr>
            <p:cNvPr id="1274" name="Google Shape;1274;p22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75" name="Google Shape;1275;p22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76" name="Google Shape;1276;p22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77" name="Google Shape;1277;p22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78" name="Google Shape;1278;p22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79" name="Google Shape;1279;p22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0" name="Google Shape;1280;p22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1" name="Google Shape;1281;p22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2" name="Google Shape;1282;p22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3" name="Google Shape;1283;p22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4" name="Google Shape;1284;p22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5" name="Google Shape;1285;p22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6" name="Google Shape;1286;p22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7" name="Google Shape;1287;p22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8" name="Google Shape;1288;p22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9" name="Google Shape;1289;p22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0" name="Google Shape;1290;p22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1" name="Google Shape;1291;p22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2" name="Google Shape;1292;p22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3" name="Google Shape;1293;p22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4" name="Google Shape;1294;p22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5" name="Google Shape;1295;p22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6" name="Google Shape;1296;p22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7" name="Google Shape;1297;p22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8" name="Google Shape;1298;p22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9" name="Google Shape;1299;p22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0" name="Google Shape;1300;p22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1" name="Google Shape;1301;p22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2" name="Google Shape;1302;p22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3" name="Google Shape;1303;p22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4" name="Google Shape;1304;p22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5" name="Google Shape;1305;p22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6" name="Google Shape;1306;p22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7" name="Google Shape;1307;p22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8" name="Google Shape;1308;p22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309" name="Google Shape;1309;p22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6814727" flipH="1">
            <a:off x="9939023" y="-1577075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1310" name="Google Shape;1310;p22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-1136126">
            <a:off x="5820184" y="5642072"/>
            <a:ext cx="10141073" cy="377650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311" name="Google Shape;1311;p22"/>
          <p:cNvGrpSpPr/>
          <p:nvPr/>
        </p:nvGrpSpPr>
        <p:grpSpPr>
          <a:xfrm rot="3618644">
            <a:off x="10249169" y="5121999"/>
            <a:ext cx="1792475" cy="3292860"/>
            <a:chOff x="272875" y="1419395"/>
            <a:chExt cx="255950" cy="563168"/>
          </a:xfrm>
        </p:grpSpPr>
        <p:sp>
          <p:nvSpPr>
            <p:cNvPr id="1312" name="Google Shape;1312;p22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3" name="Google Shape;1313;p22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4" name="Google Shape;1314;p22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5" name="Google Shape;1315;p22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6" name="Google Shape;1316;p22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7" name="Google Shape;1317;p22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8" name="Google Shape;1318;p22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9" name="Google Shape;1319;p22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0" name="Google Shape;1320;p22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1" name="Google Shape;1321;p22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2" name="Google Shape;1322;p22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3" name="Google Shape;1323;p22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4" name="Google Shape;1324;p22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5" name="Google Shape;1325;p22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6" name="Google Shape;1326;p22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7" name="Google Shape;1327;p22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8" name="Google Shape;1328;p22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9" name="Google Shape;1329;p22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0" name="Google Shape;1330;p22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1" name="Google Shape;1331;p22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2" name="Google Shape;1332;p22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3" name="Google Shape;1333;p22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4" name="Google Shape;1334;p22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5" name="Google Shape;1335;p22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6" name="Google Shape;1336;p22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7" name="Google Shape;1337;p22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8" name="Google Shape;1338;p22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9" name="Google Shape;1339;p22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0" name="Google Shape;1340;p22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1" name="Google Shape;1341;p22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2" name="Google Shape;1342;p22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3" name="Google Shape;1343;p22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4" name="Google Shape;1344;p22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5" name="Google Shape;1345;p22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6" name="Google Shape;1346;p22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347" name="Google Shape;1347;p22"/>
          <p:cNvSpPr txBox="1">
            <a:spLocks noGrp="1"/>
          </p:cNvSpPr>
          <p:nvPr>
            <p:ph type="title"/>
          </p:nvPr>
        </p:nvSpPr>
        <p:spPr>
          <a:xfrm>
            <a:off x="973767" y="4707069"/>
            <a:ext cx="3115200" cy="6228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348" name="Google Shape;1348;p22"/>
          <p:cNvSpPr txBox="1">
            <a:spLocks noGrp="1"/>
          </p:cNvSpPr>
          <p:nvPr>
            <p:ph type="subTitle" idx="1"/>
          </p:nvPr>
        </p:nvSpPr>
        <p:spPr>
          <a:xfrm>
            <a:off x="973767" y="5221133"/>
            <a:ext cx="3115200" cy="10228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9" name="Google Shape;1349;p22"/>
          <p:cNvSpPr txBox="1">
            <a:spLocks noGrp="1"/>
          </p:cNvSpPr>
          <p:nvPr>
            <p:ph type="title" idx="2"/>
          </p:nvPr>
        </p:nvSpPr>
        <p:spPr>
          <a:xfrm>
            <a:off x="4540435" y="4707069"/>
            <a:ext cx="3115200" cy="6228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350" name="Google Shape;1350;p22"/>
          <p:cNvSpPr txBox="1">
            <a:spLocks noGrp="1"/>
          </p:cNvSpPr>
          <p:nvPr>
            <p:ph type="subTitle" idx="3"/>
          </p:nvPr>
        </p:nvSpPr>
        <p:spPr>
          <a:xfrm>
            <a:off x="4540435" y="5221133"/>
            <a:ext cx="3115200" cy="10228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1" name="Google Shape;1351;p22"/>
          <p:cNvSpPr txBox="1">
            <a:spLocks noGrp="1"/>
          </p:cNvSpPr>
          <p:nvPr>
            <p:ph type="title" idx="4"/>
          </p:nvPr>
        </p:nvSpPr>
        <p:spPr>
          <a:xfrm>
            <a:off x="8101711" y="4707069"/>
            <a:ext cx="3115200" cy="6228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352" name="Google Shape;1352;p22"/>
          <p:cNvSpPr txBox="1">
            <a:spLocks noGrp="1"/>
          </p:cNvSpPr>
          <p:nvPr>
            <p:ph type="subTitle" idx="5"/>
          </p:nvPr>
        </p:nvSpPr>
        <p:spPr>
          <a:xfrm>
            <a:off x="8101711" y="5221133"/>
            <a:ext cx="3115200" cy="10228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3" name="Google Shape;1353;p22"/>
          <p:cNvSpPr txBox="1">
            <a:spLocks noGrp="1"/>
          </p:cNvSpPr>
          <p:nvPr>
            <p:ph type="ctrTitle" idx="6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1354" name="Google Shape;1354;p22"/>
          <p:cNvSpPr txBox="1">
            <a:spLocks noGrp="1"/>
          </p:cNvSpPr>
          <p:nvPr>
            <p:ph type="title" idx="7"/>
          </p:nvPr>
        </p:nvSpPr>
        <p:spPr>
          <a:xfrm>
            <a:off x="973767" y="2418127"/>
            <a:ext cx="3115200" cy="6228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355" name="Google Shape;1355;p22"/>
          <p:cNvSpPr txBox="1">
            <a:spLocks noGrp="1"/>
          </p:cNvSpPr>
          <p:nvPr>
            <p:ph type="subTitle" idx="8"/>
          </p:nvPr>
        </p:nvSpPr>
        <p:spPr>
          <a:xfrm>
            <a:off x="973767" y="2927884"/>
            <a:ext cx="3115200" cy="10228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6" name="Google Shape;1356;p22"/>
          <p:cNvSpPr txBox="1">
            <a:spLocks noGrp="1"/>
          </p:cNvSpPr>
          <p:nvPr>
            <p:ph type="title" idx="9"/>
          </p:nvPr>
        </p:nvSpPr>
        <p:spPr>
          <a:xfrm>
            <a:off x="4540435" y="2418127"/>
            <a:ext cx="3115200" cy="6228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357" name="Google Shape;1357;p22"/>
          <p:cNvSpPr txBox="1">
            <a:spLocks noGrp="1"/>
          </p:cNvSpPr>
          <p:nvPr>
            <p:ph type="subTitle" idx="13"/>
          </p:nvPr>
        </p:nvSpPr>
        <p:spPr>
          <a:xfrm>
            <a:off x="4540435" y="2927884"/>
            <a:ext cx="3115200" cy="10228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8" name="Google Shape;1358;p22"/>
          <p:cNvSpPr txBox="1">
            <a:spLocks noGrp="1"/>
          </p:cNvSpPr>
          <p:nvPr>
            <p:ph type="title" idx="14"/>
          </p:nvPr>
        </p:nvSpPr>
        <p:spPr>
          <a:xfrm>
            <a:off x="8101711" y="2418127"/>
            <a:ext cx="3115200" cy="6228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359" name="Google Shape;1359;p22"/>
          <p:cNvSpPr txBox="1">
            <a:spLocks noGrp="1"/>
          </p:cNvSpPr>
          <p:nvPr>
            <p:ph type="subTitle" idx="15"/>
          </p:nvPr>
        </p:nvSpPr>
        <p:spPr>
          <a:xfrm>
            <a:off x="8101711" y="2927884"/>
            <a:ext cx="3115200" cy="10228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77142515"/>
      </p:ext>
    </p:extLst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 only 5">
    <p:spTree>
      <p:nvGrpSpPr>
        <p:cNvPr id="1" name="Shape 1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1" name="Google Shape;1361;p23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2188736" y="-2293211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362" name="Google Shape;1362;p23"/>
          <p:cNvGrpSpPr/>
          <p:nvPr/>
        </p:nvGrpSpPr>
        <p:grpSpPr>
          <a:xfrm rot="-8099954">
            <a:off x="-612769" y="-1362162"/>
            <a:ext cx="1792489" cy="2660436"/>
            <a:chOff x="272875" y="1527563"/>
            <a:chExt cx="255950" cy="455000"/>
          </a:xfrm>
        </p:grpSpPr>
        <p:sp>
          <p:nvSpPr>
            <p:cNvPr id="1363" name="Google Shape;1363;p2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64" name="Google Shape;1364;p2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65" name="Google Shape;1365;p2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66" name="Google Shape;1366;p2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67" name="Google Shape;1367;p2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68" name="Google Shape;1368;p2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69" name="Google Shape;1369;p2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0" name="Google Shape;1370;p2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1" name="Google Shape;1371;p2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2" name="Google Shape;1372;p2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3" name="Google Shape;1373;p2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4" name="Google Shape;1374;p2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5" name="Google Shape;1375;p2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6" name="Google Shape;1376;p2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7" name="Google Shape;1377;p2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8" name="Google Shape;1378;p2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9" name="Google Shape;1379;p23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0" name="Google Shape;1380;p23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1" name="Google Shape;1381;p2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2" name="Google Shape;1382;p23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3" name="Google Shape;1383;p2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4" name="Google Shape;1384;p2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5" name="Google Shape;1385;p2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6" name="Google Shape;1386;p2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7" name="Google Shape;1387;p2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8" name="Google Shape;1388;p2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9" name="Google Shape;1389;p2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0" name="Google Shape;1390;p2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1" name="Google Shape;1391;p2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2" name="Google Shape;1392;p23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3" name="Google Shape;1393;p2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4" name="Google Shape;1394;p2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5" name="Google Shape;1395;p2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6" name="Google Shape;1396;p23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7" name="Google Shape;1397;p23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398" name="Google Shape;1398;p23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4990199" flipH="1">
            <a:off x="-1503147" y="5478171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1399" name="Google Shape;1399;p23"/>
          <p:cNvPicPr preferRelativeResize="0"/>
          <p:nvPr/>
        </p:nvPicPr>
        <p:blipFill>
          <a:blip r:embed="rId4">
            <a:alphaModFix amt="74000"/>
          </a:blip>
          <a:stretch>
            <a:fillRect/>
          </a:stretch>
        </p:blipFill>
        <p:spPr>
          <a:xfrm rot="4990199" flipH="1">
            <a:off x="9743489" y="-1229353"/>
            <a:ext cx="3859827" cy="3457761"/>
          </a:xfrm>
          <a:prstGeom prst="rect">
            <a:avLst/>
          </a:prstGeom>
          <a:noFill/>
          <a:ln>
            <a:noFill/>
          </a:ln>
        </p:spPr>
      </p:pic>
      <p:sp>
        <p:nvSpPr>
          <p:cNvPr id="1400" name="Google Shape;1400;p23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1401" name="Google Shape;1401;p23"/>
          <p:cNvSpPr/>
          <p:nvPr/>
        </p:nvSpPr>
        <p:spPr>
          <a:xfrm rot="231922" flipH="1">
            <a:off x="9964609" y="-8582940"/>
            <a:ext cx="6165251" cy="967593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73" tIns="121873" rIns="121873" bIns="121873" anchor="ctr" anchorCtr="0">
            <a:noAutofit/>
          </a:bodyPr>
          <a:lstStyle/>
          <a:p>
            <a:endParaRPr sz="1900"/>
          </a:p>
        </p:txBody>
      </p:sp>
      <p:pic>
        <p:nvPicPr>
          <p:cNvPr id="1402" name="Google Shape;1402;p23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9696475" y="4574092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03" name="Google Shape;1403;p23"/>
          <p:cNvGrpSpPr/>
          <p:nvPr/>
        </p:nvGrpSpPr>
        <p:grpSpPr>
          <a:xfrm rot="-8099954">
            <a:off x="11272444" y="5505139"/>
            <a:ext cx="1792489" cy="2660436"/>
            <a:chOff x="272875" y="1527563"/>
            <a:chExt cx="255950" cy="455000"/>
          </a:xfrm>
        </p:grpSpPr>
        <p:sp>
          <p:nvSpPr>
            <p:cNvPr id="1404" name="Google Shape;1404;p2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05" name="Google Shape;1405;p2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06" name="Google Shape;1406;p2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07" name="Google Shape;1407;p2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08" name="Google Shape;1408;p2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09" name="Google Shape;1409;p2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0" name="Google Shape;1410;p2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1" name="Google Shape;1411;p2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2" name="Google Shape;1412;p2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3" name="Google Shape;1413;p2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4" name="Google Shape;1414;p2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5" name="Google Shape;1415;p2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6" name="Google Shape;1416;p2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7" name="Google Shape;1417;p2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8" name="Google Shape;1418;p2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9" name="Google Shape;1419;p2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0" name="Google Shape;1420;p23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1" name="Google Shape;1421;p23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2" name="Google Shape;1422;p2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3" name="Google Shape;1423;p23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4" name="Google Shape;1424;p2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5" name="Google Shape;1425;p2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6" name="Google Shape;1426;p2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7" name="Google Shape;1427;p2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8" name="Google Shape;1428;p2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9" name="Google Shape;1429;p2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0" name="Google Shape;1430;p2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1" name="Google Shape;1431;p2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2" name="Google Shape;1432;p2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3" name="Google Shape;1433;p23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4" name="Google Shape;1434;p2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5" name="Google Shape;1435;p2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6" name="Google Shape;1436;p2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7" name="Google Shape;1437;p23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8" name="Google Shape;1438;p23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</p:spTree>
    <p:extLst>
      <p:ext uri="{BB962C8B-B14F-4D97-AF65-F5344CB8AC3E}">
        <p14:creationId xmlns:p14="http://schemas.microsoft.com/office/powerpoint/2010/main" val="327981305"/>
      </p:ext>
    </p:extLst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1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0" name="Google Shape;1440;p24"/>
          <p:cNvSpPr txBox="1">
            <a:spLocks noGrp="1"/>
          </p:cNvSpPr>
          <p:nvPr>
            <p:ph type="title" hasCustomPrompt="1"/>
          </p:nvPr>
        </p:nvSpPr>
        <p:spPr>
          <a:xfrm>
            <a:off x="4054596" y="2656100"/>
            <a:ext cx="1514400" cy="5936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9pPr>
          </a:lstStyle>
          <a:p>
            <a:r>
              <a:t>xx%</a:t>
            </a:r>
          </a:p>
        </p:txBody>
      </p:sp>
      <p:sp>
        <p:nvSpPr>
          <p:cNvPr id="1441" name="Google Shape;1441;p24"/>
          <p:cNvSpPr txBox="1">
            <a:spLocks noGrp="1"/>
          </p:cNvSpPr>
          <p:nvPr>
            <p:ph type="subTitle" idx="1"/>
          </p:nvPr>
        </p:nvSpPr>
        <p:spPr>
          <a:xfrm>
            <a:off x="6094403" y="4394633"/>
            <a:ext cx="2551200" cy="593600"/>
          </a:xfrm>
          <a:prstGeom prst="rect">
            <a:avLst/>
          </a:prstGeom>
        </p:spPr>
        <p:txBody>
          <a:bodyPr spcFirstLastPara="1" wrap="square" lIns="121873" tIns="121873" rIns="121873" bIns="121873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700"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2" name="Google Shape;1442;p24"/>
          <p:cNvSpPr txBox="1">
            <a:spLocks noGrp="1"/>
          </p:cNvSpPr>
          <p:nvPr>
            <p:ph type="title" idx="2" hasCustomPrompt="1"/>
          </p:nvPr>
        </p:nvSpPr>
        <p:spPr>
          <a:xfrm>
            <a:off x="6612803" y="2656100"/>
            <a:ext cx="1514400" cy="5936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9pPr>
          </a:lstStyle>
          <a:p>
            <a:r>
              <a:t>xx%</a:t>
            </a:r>
          </a:p>
        </p:txBody>
      </p:sp>
      <p:sp>
        <p:nvSpPr>
          <p:cNvPr id="1443" name="Google Shape;1443;p24"/>
          <p:cNvSpPr txBox="1">
            <a:spLocks noGrp="1"/>
          </p:cNvSpPr>
          <p:nvPr>
            <p:ph type="subTitle" idx="3"/>
          </p:nvPr>
        </p:nvSpPr>
        <p:spPr>
          <a:xfrm>
            <a:off x="3527596" y="4394633"/>
            <a:ext cx="2568400" cy="593600"/>
          </a:xfrm>
          <a:prstGeom prst="rect">
            <a:avLst/>
          </a:prstGeom>
        </p:spPr>
        <p:txBody>
          <a:bodyPr spcFirstLastPara="1" wrap="square" lIns="121873" tIns="121873" rIns="121873" bIns="121873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700"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4" name="Google Shape;1444;p24"/>
          <p:cNvSpPr txBox="1">
            <a:spLocks noGrp="1"/>
          </p:cNvSpPr>
          <p:nvPr>
            <p:ph type="title" idx="4" hasCustomPrompt="1"/>
          </p:nvPr>
        </p:nvSpPr>
        <p:spPr>
          <a:xfrm>
            <a:off x="9235267" y="2656100"/>
            <a:ext cx="1444000" cy="5936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9pPr>
          </a:lstStyle>
          <a:p>
            <a:r>
              <a:t>xx%</a:t>
            </a:r>
          </a:p>
        </p:txBody>
      </p:sp>
      <p:sp>
        <p:nvSpPr>
          <p:cNvPr id="1445" name="Google Shape;1445;p24"/>
          <p:cNvSpPr txBox="1">
            <a:spLocks noGrp="1"/>
          </p:cNvSpPr>
          <p:nvPr>
            <p:ph type="subTitle" idx="5"/>
          </p:nvPr>
        </p:nvSpPr>
        <p:spPr>
          <a:xfrm>
            <a:off x="8677267" y="4394633"/>
            <a:ext cx="2560000" cy="593600"/>
          </a:xfrm>
          <a:prstGeom prst="rect">
            <a:avLst/>
          </a:prstGeom>
        </p:spPr>
        <p:txBody>
          <a:bodyPr spcFirstLastPara="1" wrap="square" lIns="121873" tIns="121873" rIns="121873" bIns="121873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700"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6" name="Google Shape;1446;p24"/>
          <p:cNvSpPr txBox="1">
            <a:spLocks noGrp="1"/>
          </p:cNvSpPr>
          <p:nvPr>
            <p:ph type="title" idx="6" hasCustomPrompt="1"/>
          </p:nvPr>
        </p:nvSpPr>
        <p:spPr>
          <a:xfrm>
            <a:off x="1528213" y="2656100"/>
            <a:ext cx="1444000" cy="5936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9pPr>
          </a:lstStyle>
          <a:p>
            <a:r>
              <a:t>xx%</a:t>
            </a:r>
          </a:p>
        </p:txBody>
      </p:sp>
      <p:sp>
        <p:nvSpPr>
          <p:cNvPr id="1447" name="Google Shape;1447;p24"/>
          <p:cNvSpPr txBox="1">
            <a:spLocks noGrp="1"/>
          </p:cNvSpPr>
          <p:nvPr>
            <p:ph type="subTitle" idx="7"/>
          </p:nvPr>
        </p:nvSpPr>
        <p:spPr>
          <a:xfrm>
            <a:off x="966013" y="4394633"/>
            <a:ext cx="2568400" cy="593600"/>
          </a:xfrm>
          <a:prstGeom prst="rect">
            <a:avLst/>
          </a:prstGeom>
        </p:spPr>
        <p:txBody>
          <a:bodyPr spcFirstLastPara="1" wrap="square" lIns="121873" tIns="121873" rIns="121873" bIns="121873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700"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8" name="Google Shape;1448;p24"/>
          <p:cNvSpPr txBox="1">
            <a:spLocks noGrp="1"/>
          </p:cNvSpPr>
          <p:nvPr>
            <p:ph type="subTitle" idx="8"/>
          </p:nvPr>
        </p:nvSpPr>
        <p:spPr>
          <a:xfrm>
            <a:off x="963013" y="4843595"/>
            <a:ext cx="2574400" cy="1075600"/>
          </a:xfrm>
          <a:prstGeom prst="rect">
            <a:avLst/>
          </a:prstGeom>
        </p:spPr>
        <p:txBody>
          <a:bodyPr spcFirstLastPara="1" wrap="square" lIns="121873" tIns="121873" rIns="121873" bIns="121873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9" name="Google Shape;1449;p24"/>
          <p:cNvSpPr txBox="1">
            <a:spLocks noGrp="1"/>
          </p:cNvSpPr>
          <p:nvPr>
            <p:ph type="subTitle" idx="9"/>
          </p:nvPr>
        </p:nvSpPr>
        <p:spPr>
          <a:xfrm>
            <a:off x="3524596" y="4843595"/>
            <a:ext cx="2574400" cy="1075600"/>
          </a:xfrm>
          <a:prstGeom prst="rect">
            <a:avLst/>
          </a:prstGeom>
        </p:spPr>
        <p:txBody>
          <a:bodyPr spcFirstLastPara="1" wrap="square" lIns="121873" tIns="121873" rIns="121873" bIns="121873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0" name="Google Shape;1450;p24"/>
          <p:cNvSpPr txBox="1">
            <a:spLocks noGrp="1"/>
          </p:cNvSpPr>
          <p:nvPr>
            <p:ph type="subTitle" idx="13"/>
          </p:nvPr>
        </p:nvSpPr>
        <p:spPr>
          <a:xfrm>
            <a:off x="6082803" y="4843595"/>
            <a:ext cx="2574400" cy="1075600"/>
          </a:xfrm>
          <a:prstGeom prst="rect">
            <a:avLst/>
          </a:prstGeom>
        </p:spPr>
        <p:txBody>
          <a:bodyPr spcFirstLastPara="1" wrap="square" lIns="121873" tIns="121873" rIns="121873" bIns="121873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1" name="Google Shape;1451;p24"/>
          <p:cNvSpPr txBox="1">
            <a:spLocks noGrp="1"/>
          </p:cNvSpPr>
          <p:nvPr>
            <p:ph type="subTitle" idx="14"/>
          </p:nvPr>
        </p:nvSpPr>
        <p:spPr>
          <a:xfrm>
            <a:off x="8670067" y="4843600"/>
            <a:ext cx="2574400" cy="1075600"/>
          </a:xfrm>
          <a:prstGeom prst="rect">
            <a:avLst/>
          </a:prstGeom>
        </p:spPr>
        <p:txBody>
          <a:bodyPr spcFirstLastPara="1" wrap="square" lIns="121873" tIns="121873" rIns="121873" bIns="121873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52" name="Google Shape;1452;p24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399990" flipH="1">
            <a:off x="10274034" y="-797758"/>
            <a:ext cx="4396519" cy="303551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53" name="Google Shape;1453;p24"/>
          <p:cNvGrpSpPr/>
          <p:nvPr/>
        </p:nvGrpSpPr>
        <p:grpSpPr>
          <a:xfrm rot="-987768">
            <a:off x="10335769" y="-355038"/>
            <a:ext cx="1792479" cy="2660411"/>
            <a:chOff x="272875" y="1527563"/>
            <a:chExt cx="255950" cy="455000"/>
          </a:xfrm>
        </p:grpSpPr>
        <p:sp>
          <p:nvSpPr>
            <p:cNvPr id="1454" name="Google Shape;1454;p24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55" name="Google Shape;1455;p24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56" name="Google Shape;1456;p24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57" name="Google Shape;1457;p24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58" name="Google Shape;1458;p24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59" name="Google Shape;1459;p24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0" name="Google Shape;1460;p24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1" name="Google Shape;1461;p24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2" name="Google Shape;1462;p24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3" name="Google Shape;1463;p24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4" name="Google Shape;1464;p24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5" name="Google Shape;1465;p24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6" name="Google Shape;1466;p24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7" name="Google Shape;1467;p24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8" name="Google Shape;1468;p24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9" name="Google Shape;1469;p24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0" name="Google Shape;1470;p24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1" name="Google Shape;1471;p24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2" name="Google Shape;1472;p24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3" name="Google Shape;1473;p24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4" name="Google Shape;1474;p24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5" name="Google Shape;1475;p24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6" name="Google Shape;1476;p24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7" name="Google Shape;1477;p24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8" name="Google Shape;1478;p24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9" name="Google Shape;1479;p24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0" name="Google Shape;1480;p24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1" name="Google Shape;1481;p24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2" name="Google Shape;1482;p24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3" name="Google Shape;1483;p24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4" name="Google Shape;1484;p24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5" name="Google Shape;1485;p24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6" name="Google Shape;1486;p24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7" name="Google Shape;1487;p24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8" name="Google Shape;1488;p24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489" name="Google Shape;1489;p24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1490" name="Google Shape;1490;p24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363351">
            <a:off x="1070161" y="5722390"/>
            <a:ext cx="10141072" cy="3776511"/>
          </a:xfrm>
          <a:prstGeom prst="rect">
            <a:avLst/>
          </a:prstGeom>
          <a:noFill/>
          <a:ln>
            <a:noFill/>
          </a:ln>
        </p:spPr>
      </p:pic>
      <p:sp>
        <p:nvSpPr>
          <p:cNvPr id="1491" name="Google Shape;1491;p24"/>
          <p:cNvSpPr/>
          <p:nvPr/>
        </p:nvSpPr>
        <p:spPr>
          <a:xfrm rot="9899989">
            <a:off x="-778618" y="6166780"/>
            <a:ext cx="3020020" cy="288769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73" tIns="121873" rIns="121873" bIns="121873" anchor="ctr" anchorCtr="0">
            <a:noAutofit/>
          </a:bodyPr>
          <a:lstStyle/>
          <a:p>
            <a:endParaRPr sz="1900"/>
          </a:p>
        </p:txBody>
      </p:sp>
      <p:sp>
        <p:nvSpPr>
          <p:cNvPr id="1492" name="Google Shape;1492;p24"/>
          <p:cNvSpPr txBox="1">
            <a:spLocks noGrp="1"/>
          </p:cNvSpPr>
          <p:nvPr>
            <p:ph type="ctrTitle" idx="15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11039257"/>
      </p:ext>
    </p:extLst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 1">
  <p:cSld name="Section title and description 1">
    <p:spTree>
      <p:nvGrpSpPr>
        <p:cNvPr id="1" name="Shape 1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4" name="Google Shape;1494;p25"/>
          <p:cNvSpPr txBox="1">
            <a:spLocks noGrp="1"/>
          </p:cNvSpPr>
          <p:nvPr>
            <p:ph type="subTitle" idx="1"/>
          </p:nvPr>
        </p:nvSpPr>
        <p:spPr>
          <a:xfrm>
            <a:off x="895267" y="3407600"/>
            <a:ext cx="4755600" cy="15548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5" name="Google Shape;1495;p25"/>
          <p:cNvSpPr txBox="1">
            <a:spLocks noGrp="1"/>
          </p:cNvSpPr>
          <p:nvPr>
            <p:ph type="ctrTitle"/>
          </p:nvPr>
        </p:nvSpPr>
        <p:spPr>
          <a:xfrm>
            <a:off x="895267" y="2500069"/>
            <a:ext cx="3472400" cy="7640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9pPr>
          </a:lstStyle>
          <a:p>
            <a:endParaRPr/>
          </a:p>
        </p:txBody>
      </p:sp>
      <p:pic>
        <p:nvPicPr>
          <p:cNvPr id="1496" name="Google Shape;1496;p25"/>
          <p:cNvPicPr preferRelativeResize="0"/>
          <p:nvPr/>
        </p:nvPicPr>
        <p:blipFill>
          <a:blip r:embed="rId2">
            <a:alphaModFix amt="64000"/>
          </a:blip>
          <a:stretch>
            <a:fillRect/>
          </a:stretch>
        </p:blipFill>
        <p:spPr>
          <a:xfrm rot="5400000">
            <a:off x="9284415" y="-841084"/>
            <a:ext cx="4789568" cy="40288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497" name="Google Shape;1497;p25"/>
          <p:cNvPicPr preferRelativeResize="0"/>
          <p:nvPr/>
        </p:nvPicPr>
        <p:blipFill>
          <a:blip r:embed="rId3">
            <a:alphaModFix amt="66000"/>
          </a:blip>
          <a:stretch>
            <a:fillRect/>
          </a:stretch>
        </p:blipFill>
        <p:spPr>
          <a:xfrm rot="1326165" flipH="1">
            <a:off x="-255256" y="5505177"/>
            <a:ext cx="4396519" cy="3035512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98" name="Google Shape;1498;p25"/>
          <p:cNvGrpSpPr/>
          <p:nvPr/>
        </p:nvGrpSpPr>
        <p:grpSpPr>
          <a:xfrm rot="-2700000">
            <a:off x="10702030" y="-244454"/>
            <a:ext cx="1792465" cy="2660436"/>
            <a:chOff x="272875" y="1527563"/>
            <a:chExt cx="255950" cy="455000"/>
          </a:xfrm>
        </p:grpSpPr>
        <p:sp>
          <p:nvSpPr>
            <p:cNvPr id="1499" name="Google Shape;1499;p25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0" name="Google Shape;1500;p25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1" name="Google Shape;1501;p25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2" name="Google Shape;1502;p25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3" name="Google Shape;1503;p25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4" name="Google Shape;1504;p25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5" name="Google Shape;1505;p25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6" name="Google Shape;1506;p25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7" name="Google Shape;1507;p25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8" name="Google Shape;1508;p25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9" name="Google Shape;1509;p25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0" name="Google Shape;1510;p25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1" name="Google Shape;1511;p25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2" name="Google Shape;1512;p25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3" name="Google Shape;1513;p25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4" name="Google Shape;1514;p25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5" name="Google Shape;1515;p25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6" name="Google Shape;1516;p25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7" name="Google Shape;1517;p25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8" name="Google Shape;1518;p25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9" name="Google Shape;1519;p25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0" name="Google Shape;1520;p25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1" name="Google Shape;1521;p25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2" name="Google Shape;1522;p25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3" name="Google Shape;1523;p25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4" name="Google Shape;1524;p25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5" name="Google Shape;1525;p25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6" name="Google Shape;1526;p25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7" name="Google Shape;1527;p25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8" name="Google Shape;1528;p25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9" name="Google Shape;1529;p25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30" name="Google Shape;1530;p25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31" name="Google Shape;1531;p25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32" name="Google Shape;1532;p25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33" name="Google Shape;1533;p25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534" name="Google Shape;1534;p25"/>
          <p:cNvSpPr/>
          <p:nvPr/>
        </p:nvSpPr>
        <p:spPr>
          <a:xfrm>
            <a:off x="6089276" y="-3362066"/>
            <a:ext cx="6165365" cy="967595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73" tIns="121873" rIns="121873" bIns="121873" anchor="ctr" anchorCtr="0">
            <a:noAutofit/>
          </a:bodyPr>
          <a:lstStyle/>
          <a:p>
            <a:endParaRPr sz="1900"/>
          </a:p>
        </p:txBody>
      </p:sp>
      <p:pic>
        <p:nvPicPr>
          <p:cNvPr id="1535" name="Google Shape;1535;p25"/>
          <p:cNvPicPr preferRelativeResize="0"/>
          <p:nvPr/>
        </p:nvPicPr>
        <p:blipFill>
          <a:blip r:embed="rId4">
            <a:alphaModFix amt="74000"/>
          </a:blip>
          <a:stretch>
            <a:fillRect/>
          </a:stretch>
        </p:blipFill>
        <p:spPr>
          <a:xfrm rot="7675040">
            <a:off x="3559891" y="-2021549"/>
            <a:ext cx="3859836" cy="3457769"/>
          </a:xfrm>
          <a:prstGeom prst="rect">
            <a:avLst/>
          </a:prstGeom>
          <a:noFill/>
          <a:ln>
            <a:noFill/>
          </a:ln>
        </p:spPr>
      </p:pic>
      <p:pic>
        <p:nvPicPr>
          <p:cNvPr id="1536" name="Google Shape;1536;p25"/>
          <p:cNvPicPr preferRelativeResize="0"/>
          <p:nvPr/>
        </p:nvPicPr>
        <p:blipFill>
          <a:blip r:embed="rId5">
            <a:alphaModFix amt="74000"/>
          </a:blip>
          <a:stretch>
            <a:fillRect/>
          </a:stretch>
        </p:blipFill>
        <p:spPr>
          <a:xfrm rot="-9631575" flipH="1">
            <a:off x="-2004313" y="-1640565"/>
            <a:ext cx="3859832" cy="345776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895898823"/>
      </p:ext>
    </p:extLst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5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8" name="Google Shape;1538;p26"/>
          <p:cNvSpPr txBox="1">
            <a:spLocks noGrp="1"/>
          </p:cNvSpPr>
          <p:nvPr>
            <p:ph type="subTitle" idx="1"/>
          </p:nvPr>
        </p:nvSpPr>
        <p:spPr>
          <a:xfrm>
            <a:off x="725367" y="4160508"/>
            <a:ext cx="3048000" cy="6352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9pPr>
          </a:lstStyle>
          <a:p>
            <a:endParaRPr/>
          </a:p>
        </p:txBody>
      </p:sp>
      <p:sp>
        <p:nvSpPr>
          <p:cNvPr id="1539" name="Google Shape;1539;p26"/>
          <p:cNvSpPr txBox="1">
            <a:spLocks noGrp="1"/>
          </p:cNvSpPr>
          <p:nvPr>
            <p:ph type="subTitle" idx="2"/>
          </p:nvPr>
        </p:nvSpPr>
        <p:spPr>
          <a:xfrm>
            <a:off x="725367" y="4572793"/>
            <a:ext cx="3048000" cy="1128400"/>
          </a:xfrm>
          <a:prstGeom prst="rect">
            <a:avLst/>
          </a:prstGeom>
        </p:spPr>
        <p:txBody>
          <a:bodyPr spcFirstLastPara="1" wrap="square" lIns="121873" tIns="121873" rIns="121873" bIns="121873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540" name="Google Shape;1540;p26"/>
          <p:cNvSpPr txBox="1">
            <a:spLocks noGrp="1"/>
          </p:cNvSpPr>
          <p:nvPr>
            <p:ph type="subTitle" idx="3"/>
          </p:nvPr>
        </p:nvSpPr>
        <p:spPr>
          <a:xfrm>
            <a:off x="4196373" y="4160508"/>
            <a:ext cx="3290000" cy="6352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9pPr>
          </a:lstStyle>
          <a:p>
            <a:endParaRPr/>
          </a:p>
        </p:txBody>
      </p:sp>
      <p:sp>
        <p:nvSpPr>
          <p:cNvPr id="1541" name="Google Shape;1541;p26"/>
          <p:cNvSpPr txBox="1">
            <a:spLocks noGrp="1"/>
          </p:cNvSpPr>
          <p:nvPr>
            <p:ph type="subTitle" idx="4"/>
          </p:nvPr>
        </p:nvSpPr>
        <p:spPr>
          <a:xfrm>
            <a:off x="4317373" y="4572793"/>
            <a:ext cx="3048000" cy="1128400"/>
          </a:xfrm>
          <a:prstGeom prst="rect">
            <a:avLst/>
          </a:prstGeom>
        </p:spPr>
        <p:txBody>
          <a:bodyPr spcFirstLastPara="1" wrap="square" lIns="121873" tIns="121873" rIns="121873" bIns="121873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542" name="Google Shape;1542;p26"/>
          <p:cNvSpPr txBox="1">
            <a:spLocks noGrp="1"/>
          </p:cNvSpPr>
          <p:nvPr>
            <p:ph type="subTitle" idx="5"/>
          </p:nvPr>
        </p:nvSpPr>
        <p:spPr>
          <a:xfrm>
            <a:off x="7712868" y="4160508"/>
            <a:ext cx="3290000" cy="6352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9pPr>
          </a:lstStyle>
          <a:p>
            <a:endParaRPr/>
          </a:p>
        </p:txBody>
      </p:sp>
      <p:sp>
        <p:nvSpPr>
          <p:cNvPr id="1543" name="Google Shape;1543;p26"/>
          <p:cNvSpPr txBox="1">
            <a:spLocks noGrp="1"/>
          </p:cNvSpPr>
          <p:nvPr>
            <p:ph type="subTitle" idx="6"/>
          </p:nvPr>
        </p:nvSpPr>
        <p:spPr>
          <a:xfrm>
            <a:off x="7833867" y="4572793"/>
            <a:ext cx="3048000" cy="1128400"/>
          </a:xfrm>
          <a:prstGeom prst="rect">
            <a:avLst/>
          </a:prstGeom>
        </p:spPr>
        <p:txBody>
          <a:bodyPr spcFirstLastPara="1" wrap="square" lIns="121873" tIns="121873" rIns="121873" bIns="121873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544" name="Google Shape;1544;p26"/>
          <p:cNvSpPr txBox="1">
            <a:spLocks noGrp="1"/>
          </p:cNvSpPr>
          <p:nvPr>
            <p:ph type="title" hasCustomPrompt="1"/>
          </p:nvPr>
        </p:nvSpPr>
        <p:spPr>
          <a:xfrm>
            <a:off x="4600173" y="3122301"/>
            <a:ext cx="2482400" cy="7236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9pPr>
          </a:lstStyle>
          <a:p>
            <a:r>
              <a:t>xx%</a:t>
            </a:r>
          </a:p>
        </p:txBody>
      </p:sp>
      <p:sp>
        <p:nvSpPr>
          <p:cNvPr id="1545" name="Google Shape;1545;p26"/>
          <p:cNvSpPr txBox="1">
            <a:spLocks noGrp="1"/>
          </p:cNvSpPr>
          <p:nvPr>
            <p:ph type="title" idx="7" hasCustomPrompt="1"/>
          </p:nvPr>
        </p:nvSpPr>
        <p:spPr>
          <a:xfrm>
            <a:off x="8116668" y="3122301"/>
            <a:ext cx="2482400" cy="7236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9pPr>
          </a:lstStyle>
          <a:p>
            <a:r>
              <a:t>xx%</a:t>
            </a:r>
          </a:p>
        </p:txBody>
      </p:sp>
      <p:sp>
        <p:nvSpPr>
          <p:cNvPr id="1546" name="Google Shape;1546;p26"/>
          <p:cNvSpPr txBox="1">
            <a:spLocks noGrp="1"/>
          </p:cNvSpPr>
          <p:nvPr>
            <p:ph type="title" idx="8" hasCustomPrompt="1"/>
          </p:nvPr>
        </p:nvSpPr>
        <p:spPr>
          <a:xfrm>
            <a:off x="1008167" y="3122301"/>
            <a:ext cx="2482400" cy="7236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9pPr>
          </a:lstStyle>
          <a:p>
            <a:r>
              <a:t>xx%</a:t>
            </a:r>
          </a:p>
        </p:txBody>
      </p:sp>
      <p:pic>
        <p:nvPicPr>
          <p:cNvPr id="1547" name="Google Shape;1547;p26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2188736" y="-2293211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548" name="Google Shape;1548;p26"/>
          <p:cNvGrpSpPr/>
          <p:nvPr/>
        </p:nvGrpSpPr>
        <p:grpSpPr>
          <a:xfrm rot="-8099954">
            <a:off x="-612769" y="-1362162"/>
            <a:ext cx="1792489" cy="2660436"/>
            <a:chOff x="272875" y="1527563"/>
            <a:chExt cx="255950" cy="455000"/>
          </a:xfrm>
        </p:grpSpPr>
        <p:sp>
          <p:nvSpPr>
            <p:cNvPr id="1549" name="Google Shape;1549;p26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0" name="Google Shape;1550;p26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1" name="Google Shape;1551;p26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2" name="Google Shape;1552;p26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3" name="Google Shape;1553;p26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4" name="Google Shape;1554;p26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5" name="Google Shape;1555;p26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6" name="Google Shape;1556;p26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7" name="Google Shape;1557;p26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8" name="Google Shape;1558;p26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9" name="Google Shape;1559;p26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0" name="Google Shape;1560;p26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1" name="Google Shape;1561;p26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2" name="Google Shape;1562;p26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3" name="Google Shape;1563;p26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4" name="Google Shape;1564;p26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5" name="Google Shape;1565;p26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6" name="Google Shape;1566;p26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7" name="Google Shape;1567;p26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8" name="Google Shape;1568;p26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9" name="Google Shape;1569;p26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0" name="Google Shape;1570;p26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1" name="Google Shape;1571;p26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2" name="Google Shape;1572;p26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3" name="Google Shape;1573;p26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4" name="Google Shape;1574;p26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5" name="Google Shape;1575;p26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6" name="Google Shape;1576;p26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7" name="Google Shape;1577;p26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8" name="Google Shape;1578;p26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9" name="Google Shape;1579;p26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80" name="Google Shape;1580;p26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81" name="Google Shape;1581;p26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82" name="Google Shape;1582;p26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83" name="Google Shape;1583;p26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584" name="Google Shape;1584;p26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4990199" flipH="1">
            <a:off x="-1503147" y="5478171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1585" name="Google Shape;1585;p26"/>
          <p:cNvPicPr preferRelativeResize="0"/>
          <p:nvPr/>
        </p:nvPicPr>
        <p:blipFill>
          <a:blip r:embed="rId4">
            <a:alphaModFix amt="74000"/>
          </a:blip>
          <a:stretch>
            <a:fillRect/>
          </a:stretch>
        </p:blipFill>
        <p:spPr>
          <a:xfrm rot="4990199" flipH="1">
            <a:off x="9743489" y="-1229353"/>
            <a:ext cx="3859827" cy="3457761"/>
          </a:xfrm>
          <a:prstGeom prst="rect">
            <a:avLst/>
          </a:prstGeom>
          <a:noFill/>
          <a:ln>
            <a:noFill/>
          </a:ln>
        </p:spPr>
      </p:pic>
      <p:sp>
        <p:nvSpPr>
          <p:cNvPr id="1586" name="Google Shape;1586;p26"/>
          <p:cNvSpPr txBox="1">
            <a:spLocks noGrp="1"/>
          </p:cNvSpPr>
          <p:nvPr>
            <p:ph type="ctrTitle" idx="9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1587" name="Google Shape;1587;p26"/>
          <p:cNvSpPr/>
          <p:nvPr/>
        </p:nvSpPr>
        <p:spPr>
          <a:xfrm rot="-2136675">
            <a:off x="9722029" y="5422512"/>
            <a:ext cx="3019969" cy="2887645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73" tIns="121873" rIns="121873" bIns="121873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663549610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7" name="Google Shape;927;p17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1555392" y="-1694293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28" name="Google Shape;928;p17"/>
          <p:cNvGrpSpPr/>
          <p:nvPr/>
        </p:nvGrpSpPr>
        <p:grpSpPr>
          <a:xfrm rot="-8099954">
            <a:off x="20587" y="-763246"/>
            <a:ext cx="1792489" cy="2660436"/>
            <a:chOff x="272875" y="1527563"/>
            <a:chExt cx="255950" cy="455000"/>
          </a:xfrm>
        </p:grpSpPr>
        <p:sp>
          <p:nvSpPr>
            <p:cNvPr id="929" name="Google Shape;929;p17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0" name="Google Shape;930;p17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1" name="Google Shape;931;p17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2" name="Google Shape;932;p17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3" name="Google Shape;933;p17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4" name="Google Shape;934;p17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5" name="Google Shape;935;p17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6" name="Google Shape;936;p17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7" name="Google Shape;937;p17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8" name="Google Shape;938;p17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9" name="Google Shape;939;p17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0" name="Google Shape;940;p17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1" name="Google Shape;941;p17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2" name="Google Shape;942;p17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3" name="Google Shape;943;p17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4" name="Google Shape;944;p17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5" name="Google Shape;945;p17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6" name="Google Shape;946;p17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7" name="Google Shape;947;p17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8" name="Google Shape;948;p17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9" name="Google Shape;949;p17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0" name="Google Shape;950;p17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1" name="Google Shape;951;p17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2" name="Google Shape;952;p17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3" name="Google Shape;953;p17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4" name="Google Shape;954;p17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5" name="Google Shape;955;p17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6" name="Google Shape;956;p17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7" name="Google Shape;957;p17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8" name="Google Shape;958;p17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9" name="Google Shape;959;p17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60" name="Google Shape;960;p17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61" name="Google Shape;961;p17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62" name="Google Shape;962;p17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63" name="Google Shape;963;p17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964" name="Google Shape;964;p17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10146557" y="-1463541"/>
            <a:ext cx="3859827" cy="3457761"/>
          </a:xfrm>
          <a:prstGeom prst="rect">
            <a:avLst/>
          </a:prstGeom>
          <a:noFill/>
          <a:ln>
            <a:noFill/>
          </a:ln>
        </p:spPr>
      </p:pic>
      <p:sp>
        <p:nvSpPr>
          <p:cNvPr id="965" name="Google Shape;965;p17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27848955"/>
      </p:ext>
    </p:extLst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">
  <p:cSld name="Title and text ">
    <p:spTree>
      <p:nvGrpSpPr>
        <p:cNvPr id="1" name="Shape 1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89" name="Google Shape;1589;p27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1555392" y="-1694293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590" name="Google Shape;1590;p27"/>
          <p:cNvGrpSpPr/>
          <p:nvPr/>
        </p:nvGrpSpPr>
        <p:grpSpPr>
          <a:xfrm rot="-8099954">
            <a:off x="20587" y="-763246"/>
            <a:ext cx="1792489" cy="2660436"/>
            <a:chOff x="272875" y="1527563"/>
            <a:chExt cx="255950" cy="455000"/>
          </a:xfrm>
        </p:grpSpPr>
        <p:sp>
          <p:nvSpPr>
            <p:cNvPr id="1591" name="Google Shape;1591;p27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2" name="Google Shape;1592;p27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3" name="Google Shape;1593;p27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4" name="Google Shape;1594;p27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5" name="Google Shape;1595;p27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6" name="Google Shape;1596;p27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7" name="Google Shape;1597;p27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8" name="Google Shape;1598;p27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9" name="Google Shape;1599;p27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0" name="Google Shape;1600;p27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1" name="Google Shape;1601;p27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2" name="Google Shape;1602;p27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3" name="Google Shape;1603;p27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4" name="Google Shape;1604;p27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5" name="Google Shape;1605;p27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6" name="Google Shape;1606;p27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7" name="Google Shape;1607;p27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8" name="Google Shape;1608;p27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9" name="Google Shape;1609;p27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0" name="Google Shape;1610;p27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1" name="Google Shape;1611;p27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2" name="Google Shape;1612;p27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3" name="Google Shape;1613;p27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4" name="Google Shape;1614;p27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5" name="Google Shape;1615;p27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6" name="Google Shape;1616;p27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7" name="Google Shape;1617;p27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8" name="Google Shape;1618;p27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9" name="Google Shape;1619;p27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20" name="Google Shape;1620;p27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21" name="Google Shape;1621;p27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22" name="Google Shape;1622;p27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23" name="Google Shape;1623;p27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24" name="Google Shape;1624;p27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25" name="Google Shape;1625;p27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626" name="Google Shape;1626;p27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10146557" y="-1463541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1627" name="Google Shape;1627;p27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10754694">
            <a:off x="3330610" y="5983035"/>
            <a:ext cx="10141079" cy="377650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28" name="Google Shape;1628;p27"/>
          <p:cNvGrpSpPr/>
          <p:nvPr/>
        </p:nvGrpSpPr>
        <p:grpSpPr>
          <a:xfrm flipH="1">
            <a:off x="-832500" y="4650165"/>
            <a:ext cx="1792503" cy="3292879"/>
            <a:chOff x="272875" y="1419395"/>
            <a:chExt cx="255950" cy="563168"/>
          </a:xfrm>
        </p:grpSpPr>
        <p:sp>
          <p:nvSpPr>
            <p:cNvPr id="1629" name="Google Shape;1629;p27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0" name="Google Shape;1630;p27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1" name="Google Shape;1631;p27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2" name="Google Shape;1632;p27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3" name="Google Shape;1633;p27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4" name="Google Shape;1634;p27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5" name="Google Shape;1635;p27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6" name="Google Shape;1636;p27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7" name="Google Shape;1637;p27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8" name="Google Shape;1638;p27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9" name="Google Shape;1639;p27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0" name="Google Shape;1640;p27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1" name="Google Shape;1641;p27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2" name="Google Shape;1642;p27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3" name="Google Shape;1643;p27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4" name="Google Shape;1644;p27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5" name="Google Shape;1645;p27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6" name="Google Shape;1646;p27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7" name="Google Shape;1647;p27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8" name="Google Shape;1648;p27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9" name="Google Shape;1649;p27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0" name="Google Shape;1650;p27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1" name="Google Shape;1651;p27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2" name="Google Shape;1652;p27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3" name="Google Shape;1653;p27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4" name="Google Shape;1654;p27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5" name="Google Shape;1655;p27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6" name="Google Shape;1656;p27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7" name="Google Shape;1657;p27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8" name="Google Shape;1658;p27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9" name="Google Shape;1659;p27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60" name="Google Shape;1660;p27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61" name="Google Shape;1661;p27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62" name="Google Shape;1662;p27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63" name="Google Shape;1663;p27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664" name="Google Shape;1664;p27"/>
          <p:cNvSpPr txBox="1">
            <a:spLocks noGrp="1"/>
          </p:cNvSpPr>
          <p:nvPr>
            <p:ph type="title"/>
          </p:nvPr>
        </p:nvSpPr>
        <p:spPr>
          <a:xfrm>
            <a:off x="976500" y="2157560"/>
            <a:ext cx="5119600" cy="8388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665" name="Google Shape;1665;p27"/>
          <p:cNvSpPr txBox="1">
            <a:spLocks noGrp="1"/>
          </p:cNvSpPr>
          <p:nvPr>
            <p:ph type="subTitle" idx="1"/>
          </p:nvPr>
        </p:nvSpPr>
        <p:spPr>
          <a:xfrm>
            <a:off x="976500" y="2921600"/>
            <a:ext cx="10255600" cy="2708000"/>
          </a:xfrm>
          <a:prstGeom prst="rect">
            <a:avLst/>
          </a:prstGeom>
        </p:spPr>
        <p:txBody>
          <a:bodyPr spcFirstLastPara="1" wrap="square" lIns="121873" tIns="121873" rIns="121873" bIns="121873" anchor="t" anchorCtr="0">
            <a:noAutofit/>
          </a:bodyPr>
          <a:lstStyle>
            <a:lvl1pPr marR="67720" lvl="0" rtl="0">
              <a:lnSpc>
                <a:spcPct val="166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666" name="Google Shape;1666;p27"/>
          <p:cNvSpPr txBox="1">
            <a:spLocks noGrp="1"/>
          </p:cNvSpPr>
          <p:nvPr>
            <p:ph type="ctrTitle" idx="2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1667" name="Google Shape;1667;p27"/>
          <p:cNvSpPr/>
          <p:nvPr/>
        </p:nvSpPr>
        <p:spPr>
          <a:xfrm rot="9899989">
            <a:off x="10448183" y="5430180"/>
            <a:ext cx="3020020" cy="288769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73" tIns="121873" rIns="121873" bIns="121873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772070522"/>
      </p:ext>
    </p:extLst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69" name="Google Shape;1669;p28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399990" flipH="1">
            <a:off x="10274034" y="-797758"/>
            <a:ext cx="4396519" cy="303551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70" name="Google Shape;1670;p28"/>
          <p:cNvGrpSpPr/>
          <p:nvPr/>
        </p:nvGrpSpPr>
        <p:grpSpPr>
          <a:xfrm rot="-987768">
            <a:off x="10335769" y="-355038"/>
            <a:ext cx="1792479" cy="2660411"/>
            <a:chOff x="272875" y="1527563"/>
            <a:chExt cx="255950" cy="455000"/>
          </a:xfrm>
        </p:grpSpPr>
        <p:sp>
          <p:nvSpPr>
            <p:cNvPr id="1671" name="Google Shape;1671;p28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2" name="Google Shape;1672;p28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3" name="Google Shape;1673;p28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4" name="Google Shape;1674;p28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5" name="Google Shape;1675;p28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6" name="Google Shape;1676;p28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7" name="Google Shape;1677;p28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8" name="Google Shape;1678;p28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9" name="Google Shape;1679;p28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0" name="Google Shape;1680;p28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1" name="Google Shape;1681;p28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2" name="Google Shape;1682;p28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3" name="Google Shape;1683;p28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4" name="Google Shape;1684;p28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5" name="Google Shape;1685;p28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6" name="Google Shape;1686;p28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7" name="Google Shape;1687;p28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8" name="Google Shape;1688;p28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9" name="Google Shape;1689;p28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0" name="Google Shape;1690;p28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1" name="Google Shape;1691;p28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2" name="Google Shape;1692;p28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3" name="Google Shape;1693;p28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4" name="Google Shape;1694;p28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5" name="Google Shape;1695;p28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6" name="Google Shape;1696;p28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7" name="Google Shape;1697;p28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8" name="Google Shape;1698;p28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9" name="Google Shape;1699;p28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00" name="Google Shape;1700;p28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01" name="Google Shape;1701;p28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02" name="Google Shape;1702;p28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03" name="Google Shape;1703;p28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04" name="Google Shape;1704;p28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05" name="Google Shape;1705;p28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706" name="Google Shape;1706;p28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1707" name="Google Shape;1707;p28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363351">
            <a:off x="1070161" y="5722390"/>
            <a:ext cx="10141072" cy="3776511"/>
          </a:xfrm>
          <a:prstGeom prst="rect">
            <a:avLst/>
          </a:prstGeom>
          <a:noFill/>
          <a:ln>
            <a:noFill/>
          </a:ln>
        </p:spPr>
      </p:pic>
      <p:sp>
        <p:nvSpPr>
          <p:cNvPr id="1708" name="Google Shape;1708;p28"/>
          <p:cNvSpPr/>
          <p:nvPr/>
        </p:nvSpPr>
        <p:spPr>
          <a:xfrm rot="9899989">
            <a:off x="-778618" y="6166780"/>
            <a:ext cx="3020020" cy="288769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73" tIns="121873" rIns="121873" bIns="121873" anchor="ctr" anchorCtr="0">
            <a:noAutofit/>
          </a:bodyPr>
          <a:lstStyle/>
          <a:p>
            <a:endParaRPr sz="1900"/>
          </a:p>
        </p:txBody>
      </p:sp>
      <p:sp>
        <p:nvSpPr>
          <p:cNvPr id="1709" name="Google Shape;1709;p28"/>
          <p:cNvSpPr txBox="1">
            <a:spLocks noGrp="1"/>
          </p:cNvSpPr>
          <p:nvPr>
            <p:ph type="title"/>
          </p:nvPr>
        </p:nvSpPr>
        <p:spPr>
          <a:xfrm>
            <a:off x="976500" y="2183327"/>
            <a:ext cx="5119600" cy="7636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710" name="Google Shape;1710;p28"/>
          <p:cNvSpPr txBox="1">
            <a:spLocks noGrp="1"/>
          </p:cNvSpPr>
          <p:nvPr>
            <p:ph type="subTitle" idx="1"/>
          </p:nvPr>
        </p:nvSpPr>
        <p:spPr>
          <a:xfrm>
            <a:off x="633567" y="2926433"/>
            <a:ext cx="5462400" cy="3320400"/>
          </a:xfrm>
          <a:prstGeom prst="rect">
            <a:avLst/>
          </a:prstGeom>
        </p:spPr>
        <p:txBody>
          <a:bodyPr spcFirstLastPara="1" wrap="square" lIns="121873" tIns="121873" rIns="121873" bIns="121873" anchor="t" anchorCtr="0">
            <a:noAutofit/>
          </a:bodyPr>
          <a:lstStyle>
            <a:lvl1pPr marR="67720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711" name="Google Shape;1711;p28"/>
          <p:cNvSpPr txBox="1">
            <a:spLocks noGrp="1"/>
          </p:cNvSpPr>
          <p:nvPr>
            <p:ph type="title" idx="2"/>
          </p:nvPr>
        </p:nvSpPr>
        <p:spPr>
          <a:xfrm>
            <a:off x="6104200" y="2183327"/>
            <a:ext cx="5119600" cy="7636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712" name="Google Shape;1712;p28"/>
          <p:cNvSpPr txBox="1">
            <a:spLocks noGrp="1"/>
          </p:cNvSpPr>
          <p:nvPr>
            <p:ph type="subTitle" idx="3"/>
          </p:nvPr>
        </p:nvSpPr>
        <p:spPr>
          <a:xfrm>
            <a:off x="6104200" y="2926433"/>
            <a:ext cx="5462400" cy="3320400"/>
          </a:xfrm>
          <a:prstGeom prst="rect">
            <a:avLst/>
          </a:prstGeom>
        </p:spPr>
        <p:txBody>
          <a:bodyPr spcFirstLastPara="1" wrap="square" lIns="121873" tIns="121873" rIns="121873" bIns="121873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713" name="Google Shape;1713;p28"/>
          <p:cNvSpPr txBox="1">
            <a:spLocks noGrp="1"/>
          </p:cNvSpPr>
          <p:nvPr>
            <p:ph type="ctrTitle" idx="4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42112330"/>
      </p:ext>
    </p:extLst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15" name="Google Shape;1715;p29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399990" flipH="1">
            <a:off x="10274034" y="-797758"/>
            <a:ext cx="4396519" cy="303551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16" name="Google Shape;1716;p29"/>
          <p:cNvGrpSpPr/>
          <p:nvPr/>
        </p:nvGrpSpPr>
        <p:grpSpPr>
          <a:xfrm rot="-987768">
            <a:off x="10335769" y="-355038"/>
            <a:ext cx="1792479" cy="2660411"/>
            <a:chOff x="272875" y="1527563"/>
            <a:chExt cx="255950" cy="455000"/>
          </a:xfrm>
        </p:grpSpPr>
        <p:sp>
          <p:nvSpPr>
            <p:cNvPr id="1717" name="Google Shape;1717;p29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18" name="Google Shape;1718;p29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19" name="Google Shape;1719;p29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0" name="Google Shape;1720;p29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1" name="Google Shape;1721;p29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2" name="Google Shape;1722;p29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3" name="Google Shape;1723;p29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4" name="Google Shape;1724;p29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5" name="Google Shape;1725;p29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6" name="Google Shape;1726;p29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7" name="Google Shape;1727;p29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8" name="Google Shape;1728;p29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9" name="Google Shape;1729;p29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0" name="Google Shape;1730;p29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1" name="Google Shape;1731;p29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2" name="Google Shape;1732;p29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3" name="Google Shape;1733;p29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4" name="Google Shape;1734;p29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5" name="Google Shape;1735;p29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6" name="Google Shape;1736;p29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7" name="Google Shape;1737;p29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8" name="Google Shape;1738;p29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9" name="Google Shape;1739;p29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0" name="Google Shape;1740;p29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1" name="Google Shape;1741;p29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2" name="Google Shape;1742;p29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3" name="Google Shape;1743;p29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4" name="Google Shape;1744;p29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5" name="Google Shape;1745;p29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6" name="Google Shape;1746;p29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7" name="Google Shape;1747;p29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8" name="Google Shape;1748;p29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9" name="Google Shape;1749;p29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50" name="Google Shape;1750;p29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51" name="Google Shape;1751;p29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752" name="Google Shape;1752;p29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1753" name="Google Shape;1753;p29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363351">
            <a:off x="1070161" y="5722390"/>
            <a:ext cx="10141072" cy="3776511"/>
          </a:xfrm>
          <a:prstGeom prst="rect">
            <a:avLst/>
          </a:prstGeom>
          <a:noFill/>
          <a:ln>
            <a:noFill/>
          </a:ln>
        </p:spPr>
      </p:pic>
      <p:sp>
        <p:nvSpPr>
          <p:cNvPr id="1754" name="Google Shape;1754;p29"/>
          <p:cNvSpPr/>
          <p:nvPr/>
        </p:nvSpPr>
        <p:spPr>
          <a:xfrm rot="9899989">
            <a:off x="-778618" y="6166780"/>
            <a:ext cx="3020020" cy="288769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73" tIns="121873" rIns="121873" bIns="121873" anchor="ctr" anchorCtr="0">
            <a:noAutofit/>
          </a:bodyPr>
          <a:lstStyle/>
          <a:p>
            <a:endParaRPr sz="1900"/>
          </a:p>
        </p:txBody>
      </p:sp>
      <p:sp>
        <p:nvSpPr>
          <p:cNvPr id="1755" name="Google Shape;1755;p29"/>
          <p:cNvSpPr txBox="1">
            <a:spLocks noGrp="1"/>
          </p:cNvSpPr>
          <p:nvPr>
            <p:ph type="subTitle" idx="1"/>
          </p:nvPr>
        </p:nvSpPr>
        <p:spPr>
          <a:xfrm>
            <a:off x="966137" y="2987800"/>
            <a:ext cx="4242400" cy="1652800"/>
          </a:xfrm>
          <a:prstGeom prst="rect">
            <a:avLst/>
          </a:prstGeom>
        </p:spPr>
        <p:txBody>
          <a:bodyPr spcFirstLastPara="1" wrap="square" lIns="121873" tIns="121873" rIns="121873" bIns="121873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  <a:defRPr sz="21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756" name="Google Shape;1756;p29"/>
          <p:cNvSpPr txBox="1">
            <a:spLocks noGrp="1"/>
          </p:cNvSpPr>
          <p:nvPr>
            <p:ph type="ctrTitle"/>
          </p:nvPr>
        </p:nvSpPr>
        <p:spPr>
          <a:xfrm>
            <a:off x="966137" y="2217400"/>
            <a:ext cx="4242400" cy="7704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1757" name="Google Shape;1757;p29"/>
          <p:cNvSpPr/>
          <p:nvPr/>
        </p:nvSpPr>
        <p:spPr>
          <a:xfrm rot="-4340781" flipH="1">
            <a:off x="4693" y="-7025256"/>
            <a:ext cx="6165299" cy="9675776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73" tIns="121873" rIns="121873" bIns="121873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1097231351"/>
      </p:ext>
    </p:extLst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 ">
  <p:cSld name="Thanks ">
    <p:spTree>
      <p:nvGrpSpPr>
        <p:cNvPr id="1" name="Shape 17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59" name="Google Shape;1759;p30"/>
          <p:cNvPicPr preferRelativeResize="0"/>
          <p:nvPr/>
        </p:nvPicPr>
        <p:blipFill>
          <a:blip r:embed="rId2">
            <a:alphaModFix amt="76000"/>
          </a:blip>
          <a:stretch>
            <a:fillRect/>
          </a:stretch>
        </p:blipFill>
        <p:spPr>
          <a:xfrm rot="2453973">
            <a:off x="1664787" y="3376285"/>
            <a:ext cx="5643664" cy="21016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760" name="Google Shape;1760;p30"/>
          <p:cNvPicPr preferRelativeResize="0"/>
          <p:nvPr/>
        </p:nvPicPr>
        <p:blipFill>
          <a:blip r:embed="rId2">
            <a:alphaModFix amt="76000"/>
          </a:blip>
          <a:stretch>
            <a:fillRect/>
          </a:stretch>
        </p:blipFill>
        <p:spPr>
          <a:xfrm rot="2453973">
            <a:off x="-2317747" y="5442421"/>
            <a:ext cx="5643664" cy="21016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761" name="Google Shape;1761;p30"/>
          <p:cNvPicPr preferRelativeResize="0"/>
          <p:nvPr/>
        </p:nvPicPr>
        <p:blipFill>
          <a:blip r:embed="rId3">
            <a:alphaModFix amt="84000"/>
          </a:blip>
          <a:stretch>
            <a:fillRect/>
          </a:stretch>
        </p:blipFill>
        <p:spPr>
          <a:xfrm rot="2453973">
            <a:off x="8954820" y="-330848"/>
            <a:ext cx="5643664" cy="21016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762" name="Google Shape;1762;p30"/>
          <p:cNvPicPr preferRelativeResize="0"/>
          <p:nvPr/>
        </p:nvPicPr>
        <p:blipFill>
          <a:blip r:embed="rId4">
            <a:alphaModFix amt="47000"/>
          </a:blip>
          <a:stretch>
            <a:fillRect/>
          </a:stretch>
        </p:blipFill>
        <p:spPr>
          <a:xfrm rot="10800000">
            <a:off x="2174652" y="191863"/>
            <a:ext cx="7842701" cy="647430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63" name="Google Shape;1763;p30"/>
          <p:cNvGrpSpPr/>
          <p:nvPr/>
        </p:nvGrpSpPr>
        <p:grpSpPr>
          <a:xfrm rot="-2700000">
            <a:off x="223953" y="4107949"/>
            <a:ext cx="1792465" cy="3292904"/>
            <a:chOff x="272875" y="1419395"/>
            <a:chExt cx="255950" cy="563168"/>
          </a:xfrm>
        </p:grpSpPr>
        <p:sp>
          <p:nvSpPr>
            <p:cNvPr id="1764" name="Google Shape;1764;p30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65" name="Google Shape;1765;p30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66" name="Google Shape;1766;p30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67" name="Google Shape;1767;p30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68" name="Google Shape;1768;p30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69" name="Google Shape;1769;p30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0" name="Google Shape;1770;p30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1" name="Google Shape;1771;p30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2" name="Google Shape;1772;p30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3" name="Google Shape;1773;p30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4" name="Google Shape;1774;p30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5" name="Google Shape;1775;p30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6" name="Google Shape;1776;p30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7" name="Google Shape;1777;p30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8" name="Google Shape;1778;p30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9" name="Google Shape;1779;p30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0" name="Google Shape;1780;p30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1" name="Google Shape;1781;p30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2" name="Google Shape;1782;p30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3" name="Google Shape;1783;p30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4" name="Google Shape;1784;p30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5" name="Google Shape;1785;p30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6" name="Google Shape;1786;p30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7" name="Google Shape;1787;p30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8" name="Google Shape;1788;p30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9" name="Google Shape;1789;p30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0" name="Google Shape;1790;p30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1" name="Google Shape;1791;p30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2" name="Google Shape;1792;p30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3" name="Google Shape;1793;p30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4" name="Google Shape;1794;p30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5" name="Google Shape;1795;p30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6" name="Google Shape;1796;p30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7" name="Google Shape;1797;p30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8" name="Google Shape;1798;p30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grpSp>
        <p:nvGrpSpPr>
          <p:cNvPr id="1799" name="Google Shape;1799;p30"/>
          <p:cNvGrpSpPr/>
          <p:nvPr/>
        </p:nvGrpSpPr>
        <p:grpSpPr>
          <a:xfrm rot="-2700000">
            <a:off x="10702030" y="-244454"/>
            <a:ext cx="1792465" cy="2660436"/>
            <a:chOff x="272875" y="1527563"/>
            <a:chExt cx="255950" cy="455000"/>
          </a:xfrm>
        </p:grpSpPr>
        <p:sp>
          <p:nvSpPr>
            <p:cNvPr id="1800" name="Google Shape;1800;p30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1" name="Google Shape;1801;p30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2" name="Google Shape;1802;p30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3" name="Google Shape;1803;p30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4" name="Google Shape;1804;p30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5" name="Google Shape;1805;p30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6" name="Google Shape;1806;p30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7" name="Google Shape;1807;p30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8" name="Google Shape;1808;p30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9" name="Google Shape;1809;p30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0" name="Google Shape;1810;p30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1" name="Google Shape;1811;p30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2" name="Google Shape;1812;p30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3" name="Google Shape;1813;p30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4" name="Google Shape;1814;p30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5" name="Google Shape;1815;p30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6" name="Google Shape;1816;p30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7" name="Google Shape;1817;p30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8" name="Google Shape;1818;p30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9" name="Google Shape;1819;p30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0" name="Google Shape;1820;p30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1" name="Google Shape;1821;p30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2" name="Google Shape;1822;p30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3" name="Google Shape;1823;p30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4" name="Google Shape;1824;p30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5" name="Google Shape;1825;p30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6" name="Google Shape;1826;p30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7" name="Google Shape;1827;p30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8" name="Google Shape;1828;p30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9" name="Google Shape;1829;p30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30" name="Google Shape;1830;p30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31" name="Google Shape;1831;p30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32" name="Google Shape;1832;p30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33" name="Google Shape;1833;p30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34" name="Google Shape;1834;p30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835" name="Google Shape;1835;p30"/>
          <p:cNvSpPr txBox="1">
            <a:spLocks noGrp="1"/>
          </p:cNvSpPr>
          <p:nvPr>
            <p:ph type="ctrTitle"/>
          </p:nvPr>
        </p:nvSpPr>
        <p:spPr>
          <a:xfrm>
            <a:off x="960000" y="720000"/>
            <a:ext cx="10272000" cy="1801200"/>
          </a:xfrm>
          <a:prstGeom prst="rect">
            <a:avLst/>
          </a:prstGeom>
        </p:spPr>
        <p:txBody>
          <a:bodyPr spcFirstLastPara="1" wrap="square" lIns="121873" tIns="121873" rIns="121873" bIns="12187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9pPr>
          </a:lstStyle>
          <a:p>
            <a:endParaRPr/>
          </a:p>
        </p:txBody>
      </p:sp>
      <p:sp>
        <p:nvSpPr>
          <p:cNvPr id="1836" name="Google Shape;1836;p30"/>
          <p:cNvSpPr txBox="1">
            <a:spLocks noGrp="1"/>
          </p:cNvSpPr>
          <p:nvPr>
            <p:ph type="subTitle" idx="1"/>
          </p:nvPr>
        </p:nvSpPr>
        <p:spPr>
          <a:xfrm>
            <a:off x="960000" y="3471931"/>
            <a:ext cx="10272000" cy="1288400"/>
          </a:xfrm>
          <a:prstGeom prst="rect">
            <a:avLst/>
          </a:prstGeom>
        </p:spPr>
        <p:txBody>
          <a:bodyPr spcFirstLastPara="1" wrap="square" lIns="121873" tIns="121873" rIns="121873" bIns="121873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837" name="Google Shape;1837;p30"/>
          <p:cNvSpPr txBox="1"/>
          <p:nvPr/>
        </p:nvSpPr>
        <p:spPr>
          <a:xfrm>
            <a:off x="3528000" y="4838639"/>
            <a:ext cx="5136000" cy="89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873" tIns="121873" rIns="121873" bIns="121873" anchor="t" anchorCtr="0">
            <a:noAutofit/>
          </a:bodyPr>
          <a:lstStyle/>
          <a:p>
            <a:pPr algn="ctr"/>
            <a:r>
              <a:rPr lang="en" sz="1600">
                <a:solidFill>
                  <a:srgbClr val="630742"/>
                </a:solidFill>
                <a:latin typeface="Open Sans SemiBold"/>
                <a:ea typeface="Open Sans SemiBold"/>
                <a:cs typeface="Open Sans SemiBold"/>
                <a:sym typeface="Open Sans SemiBold"/>
              </a:rPr>
              <a:t>CREDITS: This presentation template was created</a:t>
            </a:r>
            <a:r>
              <a:rPr lang="en" sz="1600" b="1">
                <a:solidFill>
                  <a:srgbClr val="630742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" sz="1600" b="1">
                <a:solidFill>
                  <a:srgbClr val="630742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5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by Slidesgo,</a:t>
            </a:r>
            <a:r>
              <a:rPr lang="en" sz="1600" b="1">
                <a:solidFill>
                  <a:srgbClr val="630742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" sz="1600">
                <a:solidFill>
                  <a:srgbClr val="630742"/>
                </a:solidFill>
                <a:latin typeface="Open Sans SemiBold"/>
                <a:ea typeface="Open Sans SemiBold"/>
                <a:cs typeface="Open Sans SemiBold"/>
                <a:sym typeface="Open Sans SemiBold"/>
              </a:rPr>
              <a:t>including icons</a:t>
            </a:r>
            <a:r>
              <a:rPr lang="en" sz="1600" b="1">
                <a:solidFill>
                  <a:srgbClr val="630742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" sz="1600" b="1">
                <a:solidFill>
                  <a:srgbClr val="630742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6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by Flaticon,</a:t>
            </a:r>
            <a:r>
              <a:rPr lang="en" sz="1600" b="1">
                <a:solidFill>
                  <a:srgbClr val="630742"/>
                </a:solidFill>
                <a:latin typeface="Open Sans"/>
                <a:ea typeface="Open Sans"/>
                <a:cs typeface="Open Sans"/>
                <a:sym typeface="Open Sans"/>
              </a:rPr>
              <a:t> i</a:t>
            </a:r>
            <a:r>
              <a:rPr lang="en" sz="1600">
                <a:solidFill>
                  <a:srgbClr val="630742"/>
                </a:solidFill>
                <a:latin typeface="Open Sans SemiBold"/>
                <a:ea typeface="Open Sans SemiBold"/>
                <a:cs typeface="Open Sans SemiBold"/>
                <a:sym typeface="Open Sans SemiBold"/>
              </a:rPr>
              <a:t>nfographics &amp; images </a:t>
            </a:r>
            <a:r>
              <a:rPr lang="en" sz="1600" b="1">
                <a:solidFill>
                  <a:srgbClr val="630742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7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by Freepik</a:t>
            </a:r>
            <a:r>
              <a:rPr lang="en" sz="1600" b="1">
                <a:solidFill>
                  <a:srgbClr val="630742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endParaRPr sz="1600" b="1">
              <a:solidFill>
                <a:srgbClr val="630742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838" name="Google Shape;1838;p30"/>
          <p:cNvSpPr/>
          <p:nvPr/>
        </p:nvSpPr>
        <p:spPr>
          <a:xfrm>
            <a:off x="7427424" y="-3217383"/>
            <a:ext cx="6165365" cy="967595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73" tIns="121873" rIns="121873" bIns="121873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467070939"/>
      </p:ext>
    </p:extLst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0" name="Google Shape;1840;p31"/>
          <p:cNvPicPr preferRelativeResize="0"/>
          <p:nvPr/>
        </p:nvPicPr>
        <p:blipFill>
          <a:blip r:embed="rId2">
            <a:alphaModFix amt="76000"/>
          </a:blip>
          <a:stretch>
            <a:fillRect/>
          </a:stretch>
        </p:blipFill>
        <p:spPr>
          <a:xfrm rot="2453973">
            <a:off x="1664787" y="3376285"/>
            <a:ext cx="5643664" cy="21016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841" name="Google Shape;1841;p31"/>
          <p:cNvPicPr preferRelativeResize="0"/>
          <p:nvPr/>
        </p:nvPicPr>
        <p:blipFill>
          <a:blip r:embed="rId2">
            <a:alphaModFix amt="76000"/>
          </a:blip>
          <a:stretch>
            <a:fillRect/>
          </a:stretch>
        </p:blipFill>
        <p:spPr>
          <a:xfrm rot="2453973">
            <a:off x="-2317747" y="5442421"/>
            <a:ext cx="5643664" cy="21016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842" name="Google Shape;1842;p31"/>
          <p:cNvPicPr preferRelativeResize="0"/>
          <p:nvPr/>
        </p:nvPicPr>
        <p:blipFill>
          <a:blip r:embed="rId3">
            <a:alphaModFix amt="84000"/>
          </a:blip>
          <a:stretch>
            <a:fillRect/>
          </a:stretch>
        </p:blipFill>
        <p:spPr>
          <a:xfrm rot="2453973">
            <a:off x="8954820" y="-330848"/>
            <a:ext cx="5643664" cy="21016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843" name="Google Shape;1843;p31"/>
          <p:cNvPicPr preferRelativeResize="0"/>
          <p:nvPr/>
        </p:nvPicPr>
        <p:blipFill>
          <a:blip r:embed="rId4">
            <a:alphaModFix amt="47000"/>
          </a:blip>
          <a:stretch>
            <a:fillRect/>
          </a:stretch>
        </p:blipFill>
        <p:spPr>
          <a:xfrm rot="10800000">
            <a:off x="2174652" y="191863"/>
            <a:ext cx="7842701" cy="647430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844" name="Google Shape;1844;p31"/>
          <p:cNvGrpSpPr/>
          <p:nvPr/>
        </p:nvGrpSpPr>
        <p:grpSpPr>
          <a:xfrm rot="-2700000">
            <a:off x="223953" y="4107949"/>
            <a:ext cx="1792465" cy="3292904"/>
            <a:chOff x="272875" y="1419395"/>
            <a:chExt cx="255950" cy="563168"/>
          </a:xfrm>
        </p:grpSpPr>
        <p:sp>
          <p:nvSpPr>
            <p:cNvPr id="1845" name="Google Shape;1845;p31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46" name="Google Shape;1846;p31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47" name="Google Shape;1847;p31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48" name="Google Shape;1848;p31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49" name="Google Shape;1849;p31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0" name="Google Shape;1850;p31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1" name="Google Shape;1851;p31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2" name="Google Shape;1852;p31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3" name="Google Shape;1853;p31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4" name="Google Shape;1854;p31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5" name="Google Shape;1855;p31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6" name="Google Shape;1856;p31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7" name="Google Shape;1857;p31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8" name="Google Shape;1858;p31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9" name="Google Shape;1859;p31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0" name="Google Shape;1860;p31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1" name="Google Shape;1861;p31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2" name="Google Shape;1862;p31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3" name="Google Shape;1863;p31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4" name="Google Shape;1864;p31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5" name="Google Shape;1865;p31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6" name="Google Shape;1866;p31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7" name="Google Shape;1867;p31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8" name="Google Shape;1868;p31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9" name="Google Shape;1869;p31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0" name="Google Shape;1870;p31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1" name="Google Shape;1871;p31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2" name="Google Shape;1872;p31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3" name="Google Shape;1873;p31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4" name="Google Shape;1874;p31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5" name="Google Shape;1875;p31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6" name="Google Shape;1876;p31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7" name="Google Shape;1877;p31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8" name="Google Shape;1878;p31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9" name="Google Shape;1879;p31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grpSp>
        <p:nvGrpSpPr>
          <p:cNvPr id="1880" name="Google Shape;1880;p31"/>
          <p:cNvGrpSpPr/>
          <p:nvPr/>
        </p:nvGrpSpPr>
        <p:grpSpPr>
          <a:xfrm rot="-2700000">
            <a:off x="10702030" y="-244454"/>
            <a:ext cx="1792465" cy="2660436"/>
            <a:chOff x="272875" y="1527563"/>
            <a:chExt cx="255950" cy="455000"/>
          </a:xfrm>
        </p:grpSpPr>
        <p:sp>
          <p:nvSpPr>
            <p:cNvPr id="1881" name="Google Shape;1881;p31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2" name="Google Shape;1882;p31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3" name="Google Shape;1883;p31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4" name="Google Shape;1884;p31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5" name="Google Shape;1885;p31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6" name="Google Shape;1886;p31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7" name="Google Shape;1887;p31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8" name="Google Shape;1888;p31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9" name="Google Shape;1889;p31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0" name="Google Shape;1890;p31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1" name="Google Shape;1891;p31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2" name="Google Shape;1892;p31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3" name="Google Shape;1893;p31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4" name="Google Shape;1894;p31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5" name="Google Shape;1895;p31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6" name="Google Shape;1896;p31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7" name="Google Shape;1897;p31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8" name="Google Shape;1898;p31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9" name="Google Shape;1899;p31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0" name="Google Shape;1900;p31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1" name="Google Shape;1901;p31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2" name="Google Shape;1902;p31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3" name="Google Shape;1903;p31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4" name="Google Shape;1904;p31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5" name="Google Shape;1905;p31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6" name="Google Shape;1906;p31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7" name="Google Shape;1907;p31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8" name="Google Shape;1908;p31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9" name="Google Shape;1909;p31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10" name="Google Shape;1910;p31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11" name="Google Shape;1911;p31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12" name="Google Shape;1912;p31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13" name="Google Shape;1913;p31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14" name="Google Shape;1914;p31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15" name="Google Shape;1915;p31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916" name="Google Shape;1916;p31"/>
          <p:cNvSpPr/>
          <p:nvPr/>
        </p:nvSpPr>
        <p:spPr>
          <a:xfrm>
            <a:off x="7427424" y="-3217383"/>
            <a:ext cx="6165365" cy="967595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73" tIns="121873" rIns="121873" bIns="121873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1779975342"/>
      </p:ext>
    </p:extLst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9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18" name="Google Shape;1918;p32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399990" flipH="1">
            <a:off x="10274034" y="-797758"/>
            <a:ext cx="4396519" cy="303551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19" name="Google Shape;1919;p32"/>
          <p:cNvGrpSpPr/>
          <p:nvPr/>
        </p:nvGrpSpPr>
        <p:grpSpPr>
          <a:xfrm rot="-987768">
            <a:off x="10335769" y="-355038"/>
            <a:ext cx="1792479" cy="2660411"/>
            <a:chOff x="272875" y="1527563"/>
            <a:chExt cx="255950" cy="455000"/>
          </a:xfrm>
        </p:grpSpPr>
        <p:sp>
          <p:nvSpPr>
            <p:cNvPr id="1920" name="Google Shape;1920;p32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1" name="Google Shape;1921;p32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2" name="Google Shape;1922;p32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3" name="Google Shape;1923;p32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4" name="Google Shape;1924;p32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5" name="Google Shape;1925;p32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6" name="Google Shape;1926;p32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7" name="Google Shape;1927;p32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8" name="Google Shape;1928;p32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9" name="Google Shape;1929;p32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0" name="Google Shape;1930;p32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1" name="Google Shape;1931;p32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2" name="Google Shape;1932;p32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3" name="Google Shape;1933;p32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4" name="Google Shape;1934;p32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5" name="Google Shape;1935;p32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6" name="Google Shape;1936;p32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7" name="Google Shape;1937;p32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8" name="Google Shape;1938;p32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9" name="Google Shape;1939;p32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0" name="Google Shape;1940;p32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1" name="Google Shape;1941;p32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2" name="Google Shape;1942;p32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3" name="Google Shape;1943;p32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4" name="Google Shape;1944;p32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5" name="Google Shape;1945;p32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6" name="Google Shape;1946;p32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7" name="Google Shape;1947;p32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8" name="Google Shape;1948;p32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9" name="Google Shape;1949;p32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50" name="Google Shape;1950;p32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51" name="Google Shape;1951;p32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52" name="Google Shape;1952;p32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53" name="Google Shape;1953;p32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54" name="Google Shape;1954;p32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955" name="Google Shape;1955;p32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1956" name="Google Shape;1956;p32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363351">
            <a:off x="1070161" y="5722390"/>
            <a:ext cx="10141072" cy="3776511"/>
          </a:xfrm>
          <a:prstGeom prst="rect">
            <a:avLst/>
          </a:prstGeom>
          <a:noFill/>
          <a:ln>
            <a:noFill/>
          </a:ln>
        </p:spPr>
      </p:pic>
      <p:sp>
        <p:nvSpPr>
          <p:cNvPr id="1957" name="Google Shape;1957;p32"/>
          <p:cNvSpPr/>
          <p:nvPr/>
        </p:nvSpPr>
        <p:spPr>
          <a:xfrm rot="9899989">
            <a:off x="-778618" y="6166780"/>
            <a:ext cx="3020020" cy="288769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73" tIns="121873" rIns="121873" bIns="121873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903309709"/>
      </p:ext>
    </p:extLst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1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59" name="Google Shape;1959;p33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1555392" y="-1694293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60" name="Google Shape;1960;p33"/>
          <p:cNvGrpSpPr/>
          <p:nvPr/>
        </p:nvGrpSpPr>
        <p:grpSpPr>
          <a:xfrm rot="-8099954">
            <a:off x="20587" y="-763246"/>
            <a:ext cx="1792489" cy="2660436"/>
            <a:chOff x="272875" y="1527563"/>
            <a:chExt cx="255950" cy="455000"/>
          </a:xfrm>
        </p:grpSpPr>
        <p:sp>
          <p:nvSpPr>
            <p:cNvPr id="1961" name="Google Shape;1961;p3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2" name="Google Shape;1962;p3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3" name="Google Shape;1963;p3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4" name="Google Shape;1964;p3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5" name="Google Shape;1965;p3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6" name="Google Shape;1966;p3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7" name="Google Shape;1967;p3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8" name="Google Shape;1968;p3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9" name="Google Shape;1969;p3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0" name="Google Shape;1970;p3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1" name="Google Shape;1971;p3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2" name="Google Shape;1972;p3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3" name="Google Shape;1973;p3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4" name="Google Shape;1974;p3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5" name="Google Shape;1975;p3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6" name="Google Shape;1976;p3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7" name="Google Shape;1977;p33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8" name="Google Shape;1978;p33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9" name="Google Shape;1979;p3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0" name="Google Shape;1980;p33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1" name="Google Shape;1981;p3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2" name="Google Shape;1982;p3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3" name="Google Shape;1983;p3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4" name="Google Shape;1984;p3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5" name="Google Shape;1985;p3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6" name="Google Shape;1986;p3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7" name="Google Shape;1987;p3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8" name="Google Shape;1988;p3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9" name="Google Shape;1989;p3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90" name="Google Shape;1990;p33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91" name="Google Shape;1991;p3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92" name="Google Shape;1992;p3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93" name="Google Shape;1993;p3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94" name="Google Shape;1994;p33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95" name="Google Shape;1995;p33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996" name="Google Shape;1996;p33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10146557" y="-1463541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1997" name="Google Shape;1997;p33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10754694">
            <a:off x="3330610" y="5983035"/>
            <a:ext cx="10141079" cy="377650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98" name="Google Shape;1998;p33"/>
          <p:cNvGrpSpPr/>
          <p:nvPr/>
        </p:nvGrpSpPr>
        <p:grpSpPr>
          <a:xfrm flipH="1">
            <a:off x="-832500" y="4650165"/>
            <a:ext cx="1792503" cy="3292879"/>
            <a:chOff x="272875" y="1419395"/>
            <a:chExt cx="255950" cy="563168"/>
          </a:xfrm>
        </p:grpSpPr>
        <p:sp>
          <p:nvSpPr>
            <p:cNvPr id="1999" name="Google Shape;1999;p3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0" name="Google Shape;2000;p3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1" name="Google Shape;2001;p3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2" name="Google Shape;2002;p3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3" name="Google Shape;2003;p3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4" name="Google Shape;2004;p3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5" name="Google Shape;2005;p3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6" name="Google Shape;2006;p3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7" name="Google Shape;2007;p3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8" name="Google Shape;2008;p3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9" name="Google Shape;2009;p3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0" name="Google Shape;2010;p3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1" name="Google Shape;2011;p3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2" name="Google Shape;2012;p3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3" name="Google Shape;2013;p3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4" name="Google Shape;2014;p3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5" name="Google Shape;2015;p33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6" name="Google Shape;2016;p33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7" name="Google Shape;2017;p3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8" name="Google Shape;2018;p33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9" name="Google Shape;2019;p3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0" name="Google Shape;2020;p3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1" name="Google Shape;2021;p3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2" name="Google Shape;2022;p3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3" name="Google Shape;2023;p3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4" name="Google Shape;2024;p3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5" name="Google Shape;2025;p3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6" name="Google Shape;2026;p3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7" name="Google Shape;2027;p3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8" name="Google Shape;2028;p33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9" name="Google Shape;2029;p3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30" name="Google Shape;2030;p3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31" name="Google Shape;2031;p3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32" name="Google Shape;2032;p33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33" name="Google Shape;2033;p33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</p:spTree>
    <p:extLst>
      <p:ext uri="{BB962C8B-B14F-4D97-AF65-F5344CB8AC3E}">
        <p14:creationId xmlns:p14="http://schemas.microsoft.com/office/powerpoint/2010/main" val="2913010610"/>
      </p:ext>
    </p:extLst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2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35" name="Google Shape;2035;p34"/>
          <p:cNvPicPr preferRelativeResize="0"/>
          <p:nvPr/>
        </p:nvPicPr>
        <p:blipFill>
          <a:blip r:embed="rId2">
            <a:alphaModFix amt="64000"/>
          </a:blip>
          <a:stretch>
            <a:fillRect/>
          </a:stretch>
        </p:blipFill>
        <p:spPr>
          <a:xfrm rot="5400000">
            <a:off x="9284415" y="-841084"/>
            <a:ext cx="4789568" cy="40288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036" name="Google Shape;2036;p34"/>
          <p:cNvPicPr preferRelativeResize="0"/>
          <p:nvPr/>
        </p:nvPicPr>
        <p:blipFill>
          <a:blip r:embed="rId3">
            <a:alphaModFix amt="66000"/>
          </a:blip>
          <a:stretch>
            <a:fillRect/>
          </a:stretch>
        </p:blipFill>
        <p:spPr>
          <a:xfrm rot="1326165" flipH="1">
            <a:off x="-255256" y="5505177"/>
            <a:ext cx="4396519" cy="3035512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37" name="Google Shape;2037;p34"/>
          <p:cNvGrpSpPr/>
          <p:nvPr/>
        </p:nvGrpSpPr>
        <p:grpSpPr>
          <a:xfrm rot="-2700000">
            <a:off x="10702030" y="-244454"/>
            <a:ext cx="1792465" cy="2660436"/>
            <a:chOff x="272875" y="1527563"/>
            <a:chExt cx="255950" cy="455000"/>
          </a:xfrm>
        </p:grpSpPr>
        <p:sp>
          <p:nvSpPr>
            <p:cNvPr id="2038" name="Google Shape;2038;p34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39" name="Google Shape;2039;p34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0" name="Google Shape;2040;p34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1" name="Google Shape;2041;p34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2" name="Google Shape;2042;p34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3" name="Google Shape;2043;p34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4" name="Google Shape;2044;p34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5" name="Google Shape;2045;p34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6" name="Google Shape;2046;p34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7" name="Google Shape;2047;p34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8" name="Google Shape;2048;p34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9" name="Google Shape;2049;p34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0" name="Google Shape;2050;p34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1" name="Google Shape;2051;p34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2" name="Google Shape;2052;p34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3" name="Google Shape;2053;p34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4" name="Google Shape;2054;p34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5" name="Google Shape;2055;p34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6" name="Google Shape;2056;p34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7" name="Google Shape;2057;p34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8" name="Google Shape;2058;p34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9" name="Google Shape;2059;p34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0" name="Google Shape;2060;p34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1" name="Google Shape;2061;p34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2" name="Google Shape;2062;p34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3" name="Google Shape;2063;p34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4" name="Google Shape;2064;p34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5" name="Google Shape;2065;p34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6" name="Google Shape;2066;p34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7" name="Google Shape;2067;p34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8" name="Google Shape;2068;p34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9" name="Google Shape;2069;p34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70" name="Google Shape;2070;p34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71" name="Google Shape;2071;p34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72" name="Google Shape;2072;p34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2073" name="Google Shape;2073;p34"/>
          <p:cNvSpPr/>
          <p:nvPr/>
        </p:nvSpPr>
        <p:spPr>
          <a:xfrm>
            <a:off x="6089276" y="-3362066"/>
            <a:ext cx="6165365" cy="967595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73" tIns="121873" rIns="121873" bIns="121873" anchor="ctr" anchorCtr="0">
            <a:noAutofit/>
          </a:bodyPr>
          <a:lstStyle/>
          <a:p>
            <a:endParaRPr sz="1900"/>
          </a:p>
        </p:txBody>
      </p:sp>
      <p:pic>
        <p:nvPicPr>
          <p:cNvPr id="2074" name="Google Shape;2074;p34"/>
          <p:cNvPicPr preferRelativeResize="0"/>
          <p:nvPr/>
        </p:nvPicPr>
        <p:blipFill>
          <a:blip r:embed="rId4">
            <a:alphaModFix amt="74000"/>
          </a:blip>
          <a:stretch>
            <a:fillRect/>
          </a:stretch>
        </p:blipFill>
        <p:spPr>
          <a:xfrm rot="7675040">
            <a:off x="3559891" y="-2021549"/>
            <a:ext cx="3859836" cy="3457769"/>
          </a:xfrm>
          <a:prstGeom prst="rect">
            <a:avLst/>
          </a:prstGeom>
          <a:noFill/>
          <a:ln>
            <a:noFill/>
          </a:ln>
        </p:spPr>
      </p:pic>
      <p:pic>
        <p:nvPicPr>
          <p:cNvPr id="2075" name="Google Shape;2075;p34"/>
          <p:cNvPicPr preferRelativeResize="0"/>
          <p:nvPr/>
        </p:nvPicPr>
        <p:blipFill>
          <a:blip r:embed="rId5">
            <a:alphaModFix amt="74000"/>
          </a:blip>
          <a:stretch>
            <a:fillRect/>
          </a:stretch>
        </p:blipFill>
        <p:spPr>
          <a:xfrm rot="-9631575" flipH="1">
            <a:off x="-2004313" y="-1640565"/>
            <a:ext cx="3859832" cy="345776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742979959"/>
      </p:ext>
    </p:extLst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2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77" name="Google Shape;2077;p35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399990" flipH="1">
            <a:off x="10274034" y="-797758"/>
            <a:ext cx="4396519" cy="303551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78" name="Google Shape;2078;p35"/>
          <p:cNvGrpSpPr/>
          <p:nvPr/>
        </p:nvGrpSpPr>
        <p:grpSpPr>
          <a:xfrm rot="-987768">
            <a:off x="10335769" y="-355038"/>
            <a:ext cx="1792479" cy="2660411"/>
            <a:chOff x="272875" y="1527563"/>
            <a:chExt cx="255950" cy="455000"/>
          </a:xfrm>
        </p:grpSpPr>
        <p:sp>
          <p:nvSpPr>
            <p:cNvPr id="2079" name="Google Shape;2079;p35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0" name="Google Shape;2080;p35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1" name="Google Shape;2081;p35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2" name="Google Shape;2082;p35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3" name="Google Shape;2083;p35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4" name="Google Shape;2084;p35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5" name="Google Shape;2085;p35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6" name="Google Shape;2086;p35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7" name="Google Shape;2087;p35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8" name="Google Shape;2088;p35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9" name="Google Shape;2089;p35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0" name="Google Shape;2090;p35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1" name="Google Shape;2091;p35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2" name="Google Shape;2092;p35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3" name="Google Shape;2093;p35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4" name="Google Shape;2094;p35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5" name="Google Shape;2095;p35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6" name="Google Shape;2096;p35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7" name="Google Shape;2097;p35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8" name="Google Shape;2098;p35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9" name="Google Shape;2099;p35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0" name="Google Shape;2100;p35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1" name="Google Shape;2101;p35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2" name="Google Shape;2102;p35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3" name="Google Shape;2103;p35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4" name="Google Shape;2104;p35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5" name="Google Shape;2105;p35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6" name="Google Shape;2106;p35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7" name="Google Shape;2107;p35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8" name="Google Shape;2108;p35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9" name="Google Shape;2109;p35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10" name="Google Shape;2110;p35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11" name="Google Shape;2111;p35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12" name="Google Shape;2112;p35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13" name="Google Shape;2113;p35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2114" name="Google Shape;2114;p35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2115" name="Google Shape;2115;p35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363351">
            <a:off x="1070161" y="5722390"/>
            <a:ext cx="10141072" cy="3776511"/>
          </a:xfrm>
          <a:prstGeom prst="rect">
            <a:avLst/>
          </a:prstGeom>
          <a:noFill/>
          <a:ln>
            <a:noFill/>
          </a:ln>
        </p:spPr>
      </p:pic>
      <p:sp>
        <p:nvSpPr>
          <p:cNvPr id="2116" name="Google Shape;2116;p35"/>
          <p:cNvSpPr/>
          <p:nvPr/>
        </p:nvSpPr>
        <p:spPr>
          <a:xfrm rot="9899989">
            <a:off x="-778618" y="6166780"/>
            <a:ext cx="3020020" cy="288769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73" tIns="121873" rIns="121873" bIns="121873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55313908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9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7" name="Google Shape;967;p18"/>
          <p:cNvGrpSpPr/>
          <p:nvPr/>
        </p:nvGrpSpPr>
        <p:grpSpPr>
          <a:xfrm>
            <a:off x="-2241034" y="-5632925"/>
            <a:ext cx="21573068" cy="18600449"/>
            <a:chOff x="-1680776" y="-4224695"/>
            <a:chExt cx="16179801" cy="13950337"/>
          </a:xfrm>
        </p:grpSpPr>
        <p:pic>
          <p:nvPicPr>
            <p:cNvPr id="968" name="Google Shape;968;p18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rot="-3224823">
              <a:off x="-140037" y="3490385"/>
              <a:ext cx="5882028" cy="48557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69" name="Google Shape;969;p18"/>
            <p:cNvPicPr preferRelativeResize="0"/>
            <p:nvPr/>
          </p:nvPicPr>
          <p:blipFill>
            <a:blip r:embed="rId3">
              <a:alphaModFix amt="56000"/>
            </a:blip>
            <a:stretch>
              <a:fillRect/>
            </a:stretch>
          </p:blipFill>
          <p:spPr>
            <a:xfrm rot="10800000" flipH="1">
              <a:off x="7048980" y="-1210521"/>
              <a:ext cx="6114874" cy="51435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70" name="Google Shape;970;p18"/>
            <p:cNvPicPr preferRelativeResize="0"/>
            <p:nvPr/>
          </p:nvPicPr>
          <p:blipFill>
            <a:blip r:embed="rId4">
              <a:alphaModFix amt="52000"/>
            </a:blip>
            <a:stretch>
              <a:fillRect/>
            </a:stretch>
          </p:blipFill>
          <p:spPr>
            <a:xfrm rot="5400000">
              <a:off x="5834261" y="-3262046"/>
              <a:ext cx="4474637" cy="5143502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71" name="Google Shape;971;p18"/>
            <p:cNvPicPr preferRelativeResize="0"/>
            <p:nvPr/>
          </p:nvPicPr>
          <p:blipFill>
            <a:blip r:embed="rId5">
              <a:alphaModFix amt="47000"/>
            </a:blip>
            <a:stretch>
              <a:fillRect/>
            </a:stretch>
          </p:blipFill>
          <p:spPr>
            <a:xfrm rot="-1342742">
              <a:off x="-977911" y="-3287812"/>
              <a:ext cx="5882021" cy="4855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72" name="Google Shape;972;p18"/>
            <p:cNvPicPr preferRelativeResize="0"/>
            <p:nvPr/>
          </p:nvPicPr>
          <p:blipFill>
            <a:blip r:embed="rId6">
              <a:alphaModFix amt="58000"/>
            </a:blip>
            <a:stretch>
              <a:fillRect/>
            </a:stretch>
          </p:blipFill>
          <p:spPr>
            <a:xfrm rot="10599510">
              <a:off x="-546556" y="1325195"/>
              <a:ext cx="1787179" cy="4287368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73" name="Google Shape;973;p18"/>
            <p:cNvPicPr preferRelativeResize="0"/>
            <p:nvPr/>
          </p:nvPicPr>
          <p:blipFill>
            <a:blip r:embed="rId7">
              <a:alphaModFix amt="45000"/>
            </a:blip>
            <a:stretch>
              <a:fillRect/>
            </a:stretch>
          </p:blipFill>
          <p:spPr>
            <a:xfrm rot="380280">
              <a:off x="6197600" y="3797979"/>
              <a:ext cx="8158655" cy="3038274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74" name="Google Shape;974;p18"/>
          <p:cNvSpPr txBox="1">
            <a:spLocks noGrp="1"/>
          </p:cNvSpPr>
          <p:nvPr>
            <p:ph type="title"/>
          </p:nvPr>
        </p:nvSpPr>
        <p:spPr>
          <a:xfrm>
            <a:off x="3053400" y="4101444"/>
            <a:ext cx="6085200" cy="7092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975" name="Google Shape;975;p18"/>
          <p:cNvSpPr txBox="1">
            <a:spLocks noGrp="1"/>
          </p:cNvSpPr>
          <p:nvPr>
            <p:ph type="subTitle" idx="1"/>
          </p:nvPr>
        </p:nvSpPr>
        <p:spPr>
          <a:xfrm>
            <a:off x="2140200" y="2062711"/>
            <a:ext cx="7911600" cy="24132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76" name="Google Shape;976;p18"/>
          <p:cNvGrpSpPr/>
          <p:nvPr/>
        </p:nvGrpSpPr>
        <p:grpSpPr>
          <a:xfrm rot="5400065">
            <a:off x="11556231" y="-1506452"/>
            <a:ext cx="1792503" cy="2660416"/>
            <a:chOff x="272875" y="1527563"/>
            <a:chExt cx="255950" cy="455000"/>
          </a:xfrm>
        </p:grpSpPr>
        <p:sp>
          <p:nvSpPr>
            <p:cNvPr id="977" name="Google Shape;977;p18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78" name="Google Shape;978;p18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79" name="Google Shape;979;p18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0" name="Google Shape;980;p18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1" name="Google Shape;981;p18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2" name="Google Shape;982;p18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3" name="Google Shape;983;p18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4" name="Google Shape;984;p18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5" name="Google Shape;985;p18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6" name="Google Shape;986;p18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7" name="Google Shape;987;p18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8" name="Google Shape;988;p18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9" name="Google Shape;989;p18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0" name="Google Shape;990;p18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1" name="Google Shape;991;p18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2" name="Google Shape;992;p18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3" name="Google Shape;993;p18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4" name="Google Shape;994;p18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5" name="Google Shape;995;p18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6" name="Google Shape;996;p18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7" name="Google Shape;997;p18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8" name="Google Shape;998;p18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9" name="Google Shape;999;p18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0" name="Google Shape;1000;p18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1" name="Google Shape;1001;p18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2" name="Google Shape;1002;p18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3" name="Google Shape;1003;p18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4" name="Google Shape;1004;p18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5" name="Google Shape;1005;p18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6" name="Google Shape;1006;p18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7" name="Google Shape;1007;p18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8" name="Google Shape;1008;p18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9" name="Google Shape;1009;p18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10" name="Google Shape;1010;p18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11" name="Google Shape;1011;p18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012" name="Google Shape;1012;p18"/>
          <p:cNvSpPr/>
          <p:nvPr/>
        </p:nvSpPr>
        <p:spPr>
          <a:xfrm rot="-7373435">
            <a:off x="-2024288" y="4037193"/>
            <a:ext cx="3020007" cy="2887680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01" tIns="121801" rIns="121801" bIns="121801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283917015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0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14" name="Google Shape;1014;p19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1541632" y="-1956213"/>
            <a:ext cx="4396519" cy="3035517"/>
          </a:xfrm>
          <a:prstGeom prst="rect">
            <a:avLst/>
          </a:prstGeom>
          <a:noFill/>
          <a:ln>
            <a:noFill/>
          </a:ln>
        </p:spPr>
      </p:pic>
      <p:pic>
        <p:nvPicPr>
          <p:cNvPr id="1015" name="Google Shape;1015;p19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16" name="Google Shape;1016;p19"/>
          <p:cNvGrpSpPr/>
          <p:nvPr/>
        </p:nvGrpSpPr>
        <p:grpSpPr>
          <a:xfrm rot="-8099954">
            <a:off x="34371" y="-1025166"/>
            <a:ext cx="1792489" cy="2660436"/>
            <a:chOff x="272875" y="1527563"/>
            <a:chExt cx="255950" cy="455000"/>
          </a:xfrm>
        </p:grpSpPr>
        <p:sp>
          <p:nvSpPr>
            <p:cNvPr id="1017" name="Google Shape;1017;p19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18" name="Google Shape;1018;p19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19" name="Google Shape;1019;p19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0" name="Google Shape;1020;p19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1" name="Google Shape;1021;p19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2" name="Google Shape;1022;p19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3" name="Google Shape;1023;p19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4" name="Google Shape;1024;p19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5" name="Google Shape;1025;p19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6" name="Google Shape;1026;p19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7" name="Google Shape;1027;p19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8" name="Google Shape;1028;p19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9" name="Google Shape;1029;p19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0" name="Google Shape;1030;p19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1" name="Google Shape;1031;p19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2" name="Google Shape;1032;p19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3" name="Google Shape;1033;p19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4" name="Google Shape;1034;p19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5" name="Google Shape;1035;p19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6" name="Google Shape;1036;p19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7" name="Google Shape;1037;p19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8" name="Google Shape;1038;p19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9" name="Google Shape;1039;p19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0" name="Google Shape;1040;p19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1" name="Google Shape;1041;p19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2" name="Google Shape;1042;p19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3" name="Google Shape;1043;p19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4" name="Google Shape;1044;p19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5" name="Google Shape;1045;p19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6" name="Google Shape;1046;p19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7" name="Google Shape;1047;p19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8" name="Google Shape;1048;p19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9" name="Google Shape;1049;p19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50" name="Google Shape;1050;p19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51" name="Google Shape;1051;p19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052" name="Google Shape;1052;p19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6814727" flipH="1">
            <a:off x="9939023" y="-1577075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1053" name="Google Shape;1053;p19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-1136126">
            <a:off x="5820220" y="5642072"/>
            <a:ext cx="10141073" cy="377650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54" name="Google Shape;1054;p19"/>
          <p:cNvGrpSpPr/>
          <p:nvPr/>
        </p:nvGrpSpPr>
        <p:grpSpPr>
          <a:xfrm rot="3618644">
            <a:off x="10249169" y="5121999"/>
            <a:ext cx="1792475" cy="3292860"/>
            <a:chOff x="272875" y="1419395"/>
            <a:chExt cx="255950" cy="563168"/>
          </a:xfrm>
        </p:grpSpPr>
        <p:sp>
          <p:nvSpPr>
            <p:cNvPr id="1055" name="Google Shape;1055;p19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56" name="Google Shape;1056;p19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57" name="Google Shape;1057;p19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58" name="Google Shape;1058;p19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59" name="Google Shape;1059;p19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0" name="Google Shape;1060;p19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1" name="Google Shape;1061;p19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2" name="Google Shape;1062;p19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3" name="Google Shape;1063;p19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4" name="Google Shape;1064;p19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5" name="Google Shape;1065;p19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6" name="Google Shape;1066;p19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7" name="Google Shape;1067;p19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8" name="Google Shape;1068;p19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9" name="Google Shape;1069;p19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0" name="Google Shape;1070;p19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1" name="Google Shape;1071;p19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2" name="Google Shape;1072;p19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3" name="Google Shape;1073;p19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4" name="Google Shape;1074;p19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5" name="Google Shape;1075;p19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6" name="Google Shape;1076;p19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7" name="Google Shape;1077;p19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8" name="Google Shape;1078;p19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9" name="Google Shape;1079;p19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0" name="Google Shape;1080;p19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1" name="Google Shape;1081;p19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2" name="Google Shape;1082;p19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3" name="Google Shape;1083;p19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4" name="Google Shape;1084;p19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5" name="Google Shape;1085;p19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6" name="Google Shape;1086;p19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7" name="Google Shape;1087;p19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8" name="Google Shape;1088;p19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9" name="Google Shape;1089;p19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090" name="Google Shape;1090;p19"/>
          <p:cNvSpPr txBox="1">
            <a:spLocks noGrp="1"/>
          </p:cNvSpPr>
          <p:nvPr>
            <p:ph type="title"/>
          </p:nvPr>
        </p:nvSpPr>
        <p:spPr>
          <a:xfrm>
            <a:off x="960000" y="3448288"/>
            <a:ext cx="3115200" cy="11900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1" name="Google Shape;1091;p19"/>
          <p:cNvSpPr txBox="1">
            <a:spLocks noGrp="1"/>
          </p:cNvSpPr>
          <p:nvPr>
            <p:ph type="subTitle" idx="1"/>
          </p:nvPr>
        </p:nvSpPr>
        <p:spPr>
          <a:xfrm>
            <a:off x="960000" y="4428172"/>
            <a:ext cx="3115200" cy="11900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2" name="Google Shape;1092;p19"/>
          <p:cNvSpPr txBox="1">
            <a:spLocks noGrp="1"/>
          </p:cNvSpPr>
          <p:nvPr>
            <p:ph type="title" idx="2"/>
          </p:nvPr>
        </p:nvSpPr>
        <p:spPr>
          <a:xfrm>
            <a:off x="4538400" y="3448288"/>
            <a:ext cx="3115200" cy="11900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3" name="Google Shape;1093;p19"/>
          <p:cNvSpPr txBox="1">
            <a:spLocks noGrp="1"/>
          </p:cNvSpPr>
          <p:nvPr>
            <p:ph type="subTitle" idx="3"/>
          </p:nvPr>
        </p:nvSpPr>
        <p:spPr>
          <a:xfrm>
            <a:off x="4538400" y="4428172"/>
            <a:ext cx="3115200" cy="11900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4" name="Google Shape;1094;p19"/>
          <p:cNvSpPr txBox="1">
            <a:spLocks noGrp="1"/>
          </p:cNvSpPr>
          <p:nvPr>
            <p:ph type="title" idx="4"/>
          </p:nvPr>
        </p:nvSpPr>
        <p:spPr>
          <a:xfrm>
            <a:off x="8133867" y="3448279"/>
            <a:ext cx="3115200" cy="11900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5" name="Google Shape;1095;p19"/>
          <p:cNvSpPr txBox="1">
            <a:spLocks noGrp="1"/>
          </p:cNvSpPr>
          <p:nvPr>
            <p:ph type="subTitle" idx="5"/>
          </p:nvPr>
        </p:nvSpPr>
        <p:spPr>
          <a:xfrm>
            <a:off x="8133867" y="4428172"/>
            <a:ext cx="3115200" cy="11900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6" name="Google Shape;1096;p19"/>
          <p:cNvSpPr txBox="1">
            <a:spLocks noGrp="1"/>
          </p:cNvSpPr>
          <p:nvPr>
            <p:ph type="ctrTitle" idx="6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59120637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0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" name="Google Shape;1098;p20"/>
          <p:cNvSpPr txBox="1">
            <a:spLocks noGrp="1"/>
          </p:cNvSpPr>
          <p:nvPr>
            <p:ph type="title"/>
          </p:nvPr>
        </p:nvSpPr>
        <p:spPr>
          <a:xfrm>
            <a:off x="1633101" y="1913948"/>
            <a:ext cx="2836000" cy="7036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9" name="Google Shape;1099;p20"/>
          <p:cNvSpPr txBox="1">
            <a:spLocks noGrp="1"/>
          </p:cNvSpPr>
          <p:nvPr>
            <p:ph type="subTitle" idx="1"/>
          </p:nvPr>
        </p:nvSpPr>
        <p:spPr>
          <a:xfrm>
            <a:off x="1633105" y="2552872"/>
            <a:ext cx="2836000" cy="12160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0" name="Google Shape;1100;p20"/>
          <p:cNvSpPr txBox="1">
            <a:spLocks noGrp="1"/>
          </p:cNvSpPr>
          <p:nvPr>
            <p:ph type="title" idx="2"/>
          </p:nvPr>
        </p:nvSpPr>
        <p:spPr>
          <a:xfrm>
            <a:off x="7769216" y="1913948"/>
            <a:ext cx="2836000" cy="7036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1" name="Google Shape;1101;p20"/>
          <p:cNvSpPr txBox="1">
            <a:spLocks noGrp="1"/>
          </p:cNvSpPr>
          <p:nvPr>
            <p:ph type="subTitle" idx="3"/>
          </p:nvPr>
        </p:nvSpPr>
        <p:spPr>
          <a:xfrm>
            <a:off x="7769219" y="2552872"/>
            <a:ext cx="2836000" cy="12160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2" name="Google Shape;1102;p20"/>
          <p:cNvSpPr txBox="1">
            <a:spLocks noGrp="1"/>
          </p:cNvSpPr>
          <p:nvPr>
            <p:ph type="title" idx="4"/>
          </p:nvPr>
        </p:nvSpPr>
        <p:spPr>
          <a:xfrm>
            <a:off x="1633101" y="3927668"/>
            <a:ext cx="2836000" cy="7036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3" name="Google Shape;1103;p20"/>
          <p:cNvSpPr txBox="1">
            <a:spLocks noGrp="1"/>
          </p:cNvSpPr>
          <p:nvPr>
            <p:ph type="subTitle" idx="5"/>
          </p:nvPr>
        </p:nvSpPr>
        <p:spPr>
          <a:xfrm>
            <a:off x="1633105" y="4631560"/>
            <a:ext cx="2836000" cy="1121600"/>
          </a:xfrm>
          <a:prstGeom prst="rect">
            <a:avLst/>
          </a:prstGeom>
        </p:spPr>
        <p:txBody>
          <a:bodyPr spcFirstLastPara="1" wrap="square" lIns="121801" tIns="121801" rIns="121801" bIns="121801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4" name="Google Shape;1104;p20"/>
          <p:cNvSpPr txBox="1">
            <a:spLocks noGrp="1"/>
          </p:cNvSpPr>
          <p:nvPr>
            <p:ph type="title" idx="6"/>
          </p:nvPr>
        </p:nvSpPr>
        <p:spPr>
          <a:xfrm>
            <a:off x="7769152" y="3927668"/>
            <a:ext cx="2836000" cy="7036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5" name="Google Shape;1105;p20"/>
          <p:cNvSpPr txBox="1">
            <a:spLocks noGrp="1"/>
          </p:cNvSpPr>
          <p:nvPr>
            <p:ph type="subTitle" idx="7"/>
          </p:nvPr>
        </p:nvSpPr>
        <p:spPr>
          <a:xfrm>
            <a:off x="7769219" y="4631560"/>
            <a:ext cx="2836000" cy="1121600"/>
          </a:xfrm>
          <a:prstGeom prst="rect">
            <a:avLst/>
          </a:prstGeom>
        </p:spPr>
        <p:txBody>
          <a:bodyPr spcFirstLastPara="1" wrap="square" lIns="121801" tIns="121801" rIns="121801" bIns="121801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06" name="Google Shape;1106;p20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1555392" y="-1694293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07" name="Google Shape;1107;p20"/>
          <p:cNvGrpSpPr/>
          <p:nvPr/>
        </p:nvGrpSpPr>
        <p:grpSpPr>
          <a:xfrm rot="-8099954">
            <a:off x="20587" y="-763246"/>
            <a:ext cx="1792489" cy="2660436"/>
            <a:chOff x="272875" y="1527563"/>
            <a:chExt cx="255950" cy="455000"/>
          </a:xfrm>
        </p:grpSpPr>
        <p:sp>
          <p:nvSpPr>
            <p:cNvPr id="1108" name="Google Shape;1108;p20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09" name="Google Shape;1109;p20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0" name="Google Shape;1110;p20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1" name="Google Shape;1111;p20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2" name="Google Shape;1112;p20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3" name="Google Shape;1113;p20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4" name="Google Shape;1114;p20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5" name="Google Shape;1115;p20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6" name="Google Shape;1116;p20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7" name="Google Shape;1117;p20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8" name="Google Shape;1118;p20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9" name="Google Shape;1119;p20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0" name="Google Shape;1120;p20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1" name="Google Shape;1121;p20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2" name="Google Shape;1122;p20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3" name="Google Shape;1123;p20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4" name="Google Shape;1124;p20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5" name="Google Shape;1125;p20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6" name="Google Shape;1126;p20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7" name="Google Shape;1127;p20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8" name="Google Shape;1128;p20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9" name="Google Shape;1129;p20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0" name="Google Shape;1130;p20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1" name="Google Shape;1131;p20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2" name="Google Shape;1132;p20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3" name="Google Shape;1133;p20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4" name="Google Shape;1134;p20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5" name="Google Shape;1135;p20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6" name="Google Shape;1136;p20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7" name="Google Shape;1137;p20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8" name="Google Shape;1138;p20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9" name="Google Shape;1139;p20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40" name="Google Shape;1140;p20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41" name="Google Shape;1141;p20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42" name="Google Shape;1142;p20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143" name="Google Shape;1143;p20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10146557" y="-1463541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1144" name="Google Shape;1144;p20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10754694">
            <a:off x="3330646" y="5983035"/>
            <a:ext cx="10141079" cy="377650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45" name="Google Shape;1145;p20"/>
          <p:cNvGrpSpPr/>
          <p:nvPr/>
        </p:nvGrpSpPr>
        <p:grpSpPr>
          <a:xfrm flipH="1">
            <a:off x="-832500" y="4650201"/>
            <a:ext cx="1792503" cy="3292879"/>
            <a:chOff x="272875" y="1419395"/>
            <a:chExt cx="255950" cy="563168"/>
          </a:xfrm>
        </p:grpSpPr>
        <p:sp>
          <p:nvSpPr>
            <p:cNvPr id="1146" name="Google Shape;1146;p20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47" name="Google Shape;1147;p20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48" name="Google Shape;1148;p20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49" name="Google Shape;1149;p20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0" name="Google Shape;1150;p20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1" name="Google Shape;1151;p20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2" name="Google Shape;1152;p20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3" name="Google Shape;1153;p20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4" name="Google Shape;1154;p20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5" name="Google Shape;1155;p20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6" name="Google Shape;1156;p20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7" name="Google Shape;1157;p20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8" name="Google Shape;1158;p20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9" name="Google Shape;1159;p20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0" name="Google Shape;1160;p20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1" name="Google Shape;1161;p20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2" name="Google Shape;1162;p20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3" name="Google Shape;1163;p20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4" name="Google Shape;1164;p20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5" name="Google Shape;1165;p20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6" name="Google Shape;1166;p20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7" name="Google Shape;1167;p20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8" name="Google Shape;1168;p20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9" name="Google Shape;1169;p20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0" name="Google Shape;1170;p20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1" name="Google Shape;1171;p20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2" name="Google Shape;1172;p20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3" name="Google Shape;1173;p20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4" name="Google Shape;1174;p20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5" name="Google Shape;1175;p20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6" name="Google Shape;1176;p20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7" name="Google Shape;1177;p20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8" name="Google Shape;1178;p20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9" name="Google Shape;1179;p20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80" name="Google Shape;1180;p20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181" name="Google Shape;1181;p20"/>
          <p:cNvSpPr txBox="1">
            <a:spLocks noGrp="1"/>
          </p:cNvSpPr>
          <p:nvPr>
            <p:ph type="ctrTitle" idx="8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1182" name="Google Shape;1182;p20"/>
          <p:cNvSpPr/>
          <p:nvPr/>
        </p:nvSpPr>
        <p:spPr>
          <a:xfrm rot="3176794">
            <a:off x="10280796" y="5421323"/>
            <a:ext cx="3019981" cy="2887657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01" tIns="121801" rIns="121801" bIns="121801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1066900017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1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" name="Google Shape;1184;p21"/>
          <p:cNvSpPr txBox="1">
            <a:spLocks noGrp="1"/>
          </p:cNvSpPr>
          <p:nvPr>
            <p:ph type="title"/>
          </p:nvPr>
        </p:nvSpPr>
        <p:spPr>
          <a:xfrm>
            <a:off x="2264823" y="1866732"/>
            <a:ext cx="3822800" cy="7036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85" name="Google Shape;1185;p21"/>
          <p:cNvSpPr txBox="1">
            <a:spLocks noGrp="1"/>
          </p:cNvSpPr>
          <p:nvPr>
            <p:ph type="subTitle" idx="1"/>
          </p:nvPr>
        </p:nvSpPr>
        <p:spPr>
          <a:xfrm>
            <a:off x="2264823" y="2687293"/>
            <a:ext cx="3822800" cy="1216000"/>
          </a:xfrm>
          <a:prstGeom prst="rect">
            <a:avLst/>
          </a:prstGeom>
        </p:spPr>
        <p:txBody>
          <a:bodyPr spcFirstLastPara="1" wrap="square" lIns="121801" tIns="121801" rIns="121801" bIns="121801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6" name="Google Shape;1186;p21"/>
          <p:cNvSpPr txBox="1">
            <a:spLocks noGrp="1"/>
          </p:cNvSpPr>
          <p:nvPr>
            <p:ph type="title" idx="2"/>
          </p:nvPr>
        </p:nvSpPr>
        <p:spPr>
          <a:xfrm flipH="1">
            <a:off x="6124315" y="1866732"/>
            <a:ext cx="3822800" cy="7036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87" name="Google Shape;1187;p21"/>
          <p:cNvSpPr txBox="1">
            <a:spLocks noGrp="1"/>
          </p:cNvSpPr>
          <p:nvPr>
            <p:ph type="subTitle" idx="3"/>
          </p:nvPr>
        </p:nvSpPr>
        <p:spPr>
          <a:xfrm>
            <a:off x="6124315" y="2687293"/>
            <a:ext cx="3822800" cy="1216000"/>
          </a:xfrm>
          <a:prstGeom prst="rect">
            <a:avLst/>
          </a:prstGeom>
        </p:spPr>
        <p:txBody>
          <a:bodyPr spcFirstLastPara="1" wrap="square" lIns="121801" tIns="121801" rIns="121801" bIns="121801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8" name="Google Shape;1188;p21"/>
          <p:cNvSpPr txBox="1">
            <a:spLocks noGrp="1"/>
          </p:cNvSpPr>
          <p:nvPr>
            <p:ph type="title" idx="4"/>
          </p:nvPr>
        </p:nvSpPr>
        <p:spPr>
          <a:xfrm>
            <a:off x="2264823" y="4005876"/>
            <a:ext cx="3822800" cy="7036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89" name="Google Shape;1189;p21"/>
          <p:cNvSpPr txBox="1">
            <a:spLocks noGrp="1"/>
          </p:cNvSpPr>
          <p:nvPr>
            <p:ph type="subTitle" idx="5"/>
          </p:nvPr>
        </p:nvSpPr>
        <p:spPr>
          <a:xfrm>
            <a:off x="2264823" y="4826168"/>
            <a:ext cx="3822800" cy="1216000"/>
          </a:xfrm>
          <a:prstGeom prst="rect">
            <a:avLst/>
          </a:prstGeom>
        </p:spPr>
        <p:txBody>
          <a:bodyPr spcFirstLastPara="1" wrap="square" lIns="121801" tIns="121801" rIns="121801" bIns="121801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0" name="Google Shape;1190;p21"/>
          <p:cNvSpPr txBox="1">
            <a:spLocks noGrp="1"/>
          </p:cNvSpPr>
          <p:nvPr>
            <p:ph type="title" idx="6"/>
          </p:nvPr>
        </p:nvSpPr>
        <p:spPr>
          <a:xfrm flipH="1">
            <a:off x="6124315" y="4005876"/>
            <a:ext cx="3822800" cy="7036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91" name="Google Shape;1191;p21"/>
          <p:cNvSpPr txBox="1">
            <a:spLocks noGrp="1"/>
          </p:cNvSpPr>
          <p:nvPr>
            <p:ph type="subTitle" idx="7"/>
          </p:nvPr>
        </p:nvSpPr>
        <p:spPr>
          <a:xfrm>
            <a:off x="6124315" y="4826168"/>
            <a:ext cx="3822800" cy="1216000"/>
          </a:xfrm>
          <a:prstGeom prst="rect">
            <a:avLst/>
          </a:prstGeom>
        </p:spPr>
        <p:txBody>
          <a:bodyPr spcFirstLastPara="1" wrap="square" lIns="121801" tIns="121801" rIns="121801" bIns="121801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92" name="Google Shape;1192;p21"/>
          <p:cNvPicPr preferRelativeResize="0"/>
          <p:nvPr/>
        </p:nvPicPr>
        <p:blipFill>
          <a:blip r:embed="rId2">
            <a:alphaModFix amt="47000"/>
          </a:blip>
          <a:stretch>
            <a:fillRect/>
          </a:stretch>
        </p:blipFill>
        <p:spPr>
          <a:xfrm rot="1331770">
            <a:off x="-2637019" y="5095932"/>
            <a:ext cx="3986536" cy="329096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93" name="Google Shape;1193;p21"/>
          <p:cNvGrpSpPr/>
          <p:nvPr/>
        </p:nvGrpSpPr>
        <p:grpSpPr>
          <a:xfrm rot="-987768">
            <a:off x="-978524" y="5167513"/>
            <a:ext cx="1792479" cy="2660411"/>
            <a:chOff x="272875" y="1527563"/>
            <a:chExt cx="255950" cy="455000"/>
          </a:xfrm>
        </p:grpSpPr>
        <p:sp>
          <p:nvSpPr>
            <p:cNvPr id="1194" name="Google Shape;1194;p21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95" name="Google Shape;1195;p21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96" name="Google Shape;1196;p21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97" name="Google Shape;1197;p21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98" name="Google Shape;1198;p21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99" name="Google Shape;1199;p21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0" name="Google Shape;1200;p21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1" name="Google Shape;1201;p21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2" name="Google Shape;1202;p21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3" name="Google Shape;1203;p21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4" name="Google Shape;1204;p21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5" name="Google Shape;1205;p21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6" name="Google Shape;1206;p21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7" name="Google Shape;1207;p21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8" name="Google Shape;1208;p21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9" name="Google Shape;1209;p21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0" name="Google Shape;1210;p21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1" name="Google Shape;1211;p21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2" name="Google Shape;1212;p21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3" name="Google Shape;1213;p21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4" name="Google Shape;1214;p21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5" name="Google Shape;1215;p21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6" name="Google Shape;1216;p21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7" name="Google Shape;1217;p21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8" name="Google Shape;1218;p21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9" name="Google Shape;1219;p21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0" name="Google Shape;1220;p21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1" name="Google Shape;1221;p21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2" name="Google Shape;1222;p21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3" name="Google Shape;1223;p21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4" name="Google Shape;1224;p21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5" name="Google Shape;1225;p21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6" name="Google Shape;1226;p21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7" name="Google Shape;1227;p21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8" name="Google Shape;1228;p21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229" name="Google Shape;1229;p21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flipH="1">
            <a:off x="10412593" y="5519595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1230" name="Google Shape;1230;p21"/>
          <p:cNvPicPr preferRelativeResize="0"/>
          <p:nvPr/>
        </p:nvPicPr>
        <p:blipFill>
          <a:blip r:embed="rId4">
            <a:alphaModFix amt="62000"/>
          </a:blip>
          <a:stretch>
            <a:fillRect/>
          </a:stretch>
        </p:blipFill>
        <p:spPr>
          <a:xfrm rot="9368145" flipH="1">
            <a:off x="-2012207" y="-1661341"/>
            <a:ext cx="3859827" cy="345776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31" name="Google Shape;1231;p21"/>
          <p:cNvGrpSpPr/>
          <p:nvPr/>
        </p:nvGrpSpPr>
        <p:grpSpPr>
          <a:xfrm rot="5400065">
            <a:off x="11556231" y="-1506452"/>
            <a:ext cx="1792503" cy="2660416"/>
            <a:chOff x="272875" y="1527563"/>
            <a:chExt cx="255950" cy="455000"/>
          </a:xfrm>
        </p:grpSpPr>
        <p:sp>
          <p:nvSpPr>
            <p:cNvPr id="1232" name="Google Shape;1232;p21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3" name="Google Shape;1233;p21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4" name="Google Shape;1234;p21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5" name="Google Shape;1235;p21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6" name="Google Shape;1236;p21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7" name="Google Shape;1237;p21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8" name="Google Shape;1238;p21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9" name="Google Shape;1239;p21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0" name="Google Shape;1240;p21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1" name="Google Shape;1241;p21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2" name="Google Shape;1242;p21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3" name="Google Shape;1243;p21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4" name="Google Shape;1244;p21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5" name="Google Shape;1245;p21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6" name="Google Shape;1246;p21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7" name="Google Shape;1247;p21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8" name="Google Shape;1248;p21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9" name="Google Shape;1249;p21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0" name="Google Shape;1250;p21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1" name="Google Shape;1251;p21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2" name="Google Shape;1252;p21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3" name="Google Shape;1253;p21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4" name="Google Shape;1254;p21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5" name="Google Shape;1255;p21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6" name="Google Shape;1256;p21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7" name="Google Shape;1257;p21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8" name="Google Shape;1258;p21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9" name="Google Shape;1259;p21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0" name="Google Shape;1260;p21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1" name="Google Shape;1261;p21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2" name="Google Shape;1262;p21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3" name="Google Shape;1263;p21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4" name="Google Shape;1264;p21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5" name="Google Shape;1265;p21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6" name="Google Shape;1266;p21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267" name="Google Shape;1267;p21"/>
          <p:cNvPicPr preferRelativeResize="0"/>
          <p:nvPr/>
        </p:nvPicPr>
        <p:blipFill>
          <a:blip r:embed="rId2">
            <a:alphaModFix amt="47000"/>
          </a:blip>
          <a:stretch>
            <a:fillRect/>
          </a:stretch>
        </p:blipFill>
        <p:spPr>
          <a:xfrm rot="-10643014">
            <a:off x="10591275" y="-2012413"/>
            <a:ext cx="3986537" cy="3290969"/>
          </a:xfrm>
          <a:prstGeom prst="rect">
            <a:avLst/>
          </a:prstGeom>
          <a:noFill/>
          <a:ln>
            <a:noFill/>
          </a:ln>
        </p:spPr>
      </p:pic>
      <p:sp>
        <p:nvSpPr>
          <p:cNvPr id="1268" name="Google Shape;1268;p21"/>
          <p:cNvSpPr txBox="1">
            <a:spLocks noGrp="1"/>
          </p:cNvSpPr>
          <p:nvPr>
            <p:ph type="ctrTitle" idx="8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1269" name="Google Shape;1269;p21"/>
          <p:cNvSpPr/>
          <p:nvPr/>
        </p:nvSpPr>
        <p:spPr>
          <a:xfrm rot="-7373435">
            <a:off x="-2024288" y="4037193"/>
            <a:ext cx="3020007" cy="2887680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01" tIns="121801" rIns="121801" bIns="121801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419708951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">
  <p:cSld name="Title and six columns ">
    <p:spTree>
      <p:nvGrpSpPr>
        <p:cNvPr id="1" name="Shape 1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71" name="Google Shape;1271;p22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1541632" y="-1956213"/>
            <a:ext cx="4396519" cy="3035517"/>
          </a:xfrm>
          <a:prstGeom prst="rect">
            <a:avLst/>
          </a:prstGeom>
          <a:noFill/>
          <a:ln>
            <a:noFill/>
          </a:ln>
        </p:spPr>
      </p:pic>
      <p:pic>
        <p:nvPicPr>
          <p:cNvPr id="1272" name="Google Shape;1272;p22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73" name="Google Shape;1273;p22"/>
          <p:cNvGrpSpPr/>
          <p:nvPr/>
        </p:nvGrpSpPr>
        <p:grpSpPr>
          <a:xfrm rot="-8099954">
            <a:off x="34371" y="-1025166"/>
            <a:ext cx="1792489" cy="2660436"/>
            <a:chOff x="272875" y="1527563"/>
            <a:chExt cx="255950" cy="455000"/>
          </a:xfrm>
        </p:grpSpPr>
        <p:sp>
          <p:nvSpPr>
            <p:cNvPr id="1274" name="Google Shape;1274;p22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75" name="Google Shape;1275;p22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76" name="Google Shape;1276;p22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77" name="Google Shape;1277;p22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78" name="Google Shape;1278;p22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79" name="Google Shape;1279;p22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0" name="Google Shape;1280;p22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1" name="Google Shape;1281;p22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2" name="Google Shape;1282;p22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3" name="Google Shape;1283;p22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4" name="Google Shape;1284;p22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5" name="Google Shape;1285;p22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6" name="Google Shape;1286;p22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7" name="Google Shape;1287;p22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8" name="Google Shape;1288;p22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9" name="Google Shape;1289;p22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0" name="Google Shape;1290;p22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1" name="Google Shape;1291;p22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2" name="Google Shape;1292;p22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3" name="Google Shape;1293;p22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4" name="Google Shape;1294;p22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5" name="Google Shape;1295;p22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6" name="Google Shape;1296;p22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7" name="Google Shape;1297;p22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8" name="Google Shape;1298;p22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9" name="Google Shape;1299;p22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0" name="Google Shape;1300;p22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1" name="Google Shape;1301;p22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2" name="Google Shape;1302;p22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3" name="Google Shape;1303;p22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4" name="Google Shape;1304;p22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5" name="Google Shape;1305;p22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6" name="Google Shape;1306;p22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7" name="Google Shape;1307;p22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8" name="Google Shape;1308;p22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309" name="Google Shape;1309;p22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6814727" flipH="1">
            <a:off x="9939023" y="-1577075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1310" name="Google Shape;1310;p22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-1136126">
            <a:off x="5820220" y="5642072"/>
            <a:ext cx="10141073" cy="377650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311" name="Google Shape;1311;p22"/>
          <p:cNvGrpSpPr/>
          <p:nvPr/>
        </p:nvGrpSpPr>
        <p:grpSpPr>
          <a:xfrm rot="3618644">
            <a:off x="10249169" y="5121999"/>
            <a:ext cx="1792475" cy="3292860"/>
            <a:chOff x="272875" y="1419395"/>
            <a:chExt cx="255950" cy="563168"/>
          </a:xfrm>
        </p:grpSpPr>
        <p:sp>
          <p:nvSpPr>
            <p:cNvPr id="1312" name="Google Shape;1312;p22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3" name="Google Shape;1313;p22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4" name="Google Shape;1314;p22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5" name="Google Shape;1315;p22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6" name="Google Shape;1316;p22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7" name="Google Shape;1317;p22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8" name="Google Shape;1318;p22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9" name="Google Shape;1319;p22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0" name="Google Shape;1320;p22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1" name="Google Shape;1321;p22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2" name="Google Shape;1322;p22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3" name="Google Shape;1323;p22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4" name="Google Shape;1324;p22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5" name="Google Shape;1325;p22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6" name="Google Shape;1326;p22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7" name="Google Shape;1327;p22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8" name="Google Shape;1328;p22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9" name="Google Shape;1329;p22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0" name="Google Shape;1330;p22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1" name="Google Shape;1331;p22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2" name="Google Shape;1332;p22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3" name="Google Shape;1333;p22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4" name="Google Shape;1334;p22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5" name="Google Shape;1335;p22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6" name="Google Shape;1336;p22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7" name="Google Shape;1337;p22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8" name="Google Shape;1338;p22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9" name="Google Shape;1339;p22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0" name="Google Shape;1340;p22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1" name="Google Shape;1341;p22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2" name="Google Shape;1342;p22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3" name="Google Shape;1343;p22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4" name="Google Shape;1344;p22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5" name="Google Shape;1345;p22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6" name="Google Shape;1346;p22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347" name="Google Shape;1347;p22"/>
          <p:cNvSpPr txBox="1">
            <a:spLocks noGrp="1"/>
          </p:cNvSpPr>
          <p:nvPr>
            <p:ph type="title"/>
          </p:nvPr>
        </p:nvSpPr>
        <p:spPr>
          <a:xfrm>
            <a:off x="973767" y="4707069"/>
            <a:ext cx="3115200" cy="6228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348" name="Google Shape;1348;p22"/>
          <p:cNvSpPr txBox="1">
            <a:spLocks noGrp="1"/>
          </p:cNvSpPr>
          <p:nvPr>
            <p:ph type="subTitle" idx="1"/>
          </p:nvPr>
        </p:nvSpPr>
        <p:spPr>
          <a:xfrm>
            <a:off x="973767" y="5221133"/>
            <a:ext cx="3115200" cy="10228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9" name="Google Shape;1349;p22"/>
          <p:cNvSpPr txBox="1">
            <a:spLocks noGrp="1"/>
          </p:cNvSpPr>
          <p:nvPr>
            <p:ph type="title" idx="2"/>
          </p:nvPr>
        </p:nvSpPr>
        <p:spPr>
          <a:xfrm>
            <a:off x="4540435" y="4707069"/>
            <a:ext cx="3115200" cy="6228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350" name="Google Shape;1350;p22"/>
          <p:cNvSpPr txBox="1">
            <a:spLocks noGrp="1"/>
          </p:cNvSpPr>
          <p:nvPr>
            <p:ph type="subTitle" idx="3"/>
          </p:nvPr>
        </p:nvSpPr>
        <p:spPr>
          <a:xfrm>
            <a:off x="4540435" y="5221133"/>
            <a:ext cx="3115200" cy="10228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1" name="Google Shape;1351;p22"/>
          <p:cNvSpPr txBox="1">
            <a:spLocks noGrp="1"/>
          </p:cNvSpPr>
          <p:nvPr>
            <p:ph type="title" idx="4"/>
          </p:nvPr>
        </p:nvSpPr>
        <p:spPr>
          <a:xfrm>
            <a:off x="8101711" y="4707069"/>
            <a:ext cx="3115200" cy="6228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352" name="Google Shape;1352;p22"/>
          <p:cNvSpPr txBox="1">
            <a:spLocks noGrp="1"/>
          </p:cNvSpPr>
          <p:nvPr>
            <p:ph type="subTitle" idx="5"/>
          </p:nvPr>
        </p:nvSpPr>
        <p:spPr>
          <a:xfrm>
            <a:off x="8101711" y="5221133"/>
            <a:ext cx="3115200" cy="10228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3" name="Google Shape;1353;p22"/>
          <p:cNvSpPr txBox="1">
            <a:spLocks noGrp="1"/>
          </p:cNvSpPr>
          <p:nvPr>
            <p:ph type="ctrTitle" idx="6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1354" name="Google Shape;1354;p22"/>
          <p:cNvSpPr txBox="1">
            <a:spLocks noGrp="1"/>
          </p:cNvSpPr>
          <p:nvPr>
            <p:ph type="title" idx="7"/>
          </p:nvPr>
        </p:nvSpPr>
        <p:spPr>
          <a:xfrm>
            <a:off x="973767" y="2418127"/>
            <a:ext cx="3115200" cy="6228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355" name="Google Shape;1355;p22"/>
          <p:cNvSpPr txBox="1">
            <a:spLocks noGrp="1"/>
          </p:cNvSpPr>
          <p:nvPr>
            <p:ph type="subTitle" idx="8"/>
          </p:nvPr>
        </p:nvSpPr>
        <p:spPr>
          <a:xfrm>
            <a:off x="973767" y="2927884"/>
            <a:ext cx="3115200" cy="10228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6" name="Google Shape;1356;p22"/>
          <p:cNvSpPr txBox="1">
            <a:spLocks noGrp="1"/>
          </p:cNvSpPr>
          <p:nvPr>
            <p:ph type="title" idx="9"/>
          </p:nvPr>
        </p:nvSpPr>
        <p:spPr>
          <a:xfrm>
            <a:off x="4540435" y="2418127"/>
            <a:ext cx="3115200" cy="6228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357" name="Google Shape;1357;p22"/>
          <p:cNvSpPr txBox="1">
            <a:spLocks noGrp="1"/>
          </p:cNvSpPr>
          <p:nvPr>
            <p:ph type="subTitle" idx="13"/>
          </p:nvPr>
        </p:nvSpPr>
        <p:spPr>
          <a:xfrm>
            <a:off x="4540435" y="2927884"/>
            <a:ext cx="3115200" cy="10228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8" name="Google Shape;1358;p22"/>
          <p:cNvSpPr txBox="1">
            <a:spLocks noGrp="1"/>
          </p:cNvSpPr>
          <p:nvPr>
            <p:ph type="title" idx="14"/>
          </p:nvPr>
        </p:nvSpPr>
        <p:spPr>
          <a:xfrm>
            <a:off x="8101711" y="2418127"/>
            <a:ext cx="3115200" cy="6228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359" name="Google Shape;1359;p22"/>
          <p:cNvSpPr txBox="1">
            <a:spLocks noGrp="1"/>
          </p:cNvSpPr>
          <p:nvPr>
            <p:ph type="subTitle" idx="15"/>
          </p:nvPr>
        </p:nvSpPr>
        <p:spPr>
          <a:xfrm>
            <a:off x="8101711" y="2927884"/>
            <a:ext cx="3115200" cy="10228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36613000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 only 5">
    <p:spTree>
      <p:nvGrpSpPr>
        <p:cNvPr id="1" name="Shape 1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1" name="Google Shape;1361;p23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2188736" y="-2293211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362" name="Google Shape;1362;p23"/>
          <p:cNvGrpSpPr/>
          <p:nvPr/>
        </p:nvGrpSpPr>
        <p:grpSpPr>
          <a:xfrm rot="-8099954">
            <a:off x="-612769" y="-1362162"/>
            <a:ext cx="1792489" cy="2660436"/>
            <a:chOff x="272875" y="1527563"/>
            <a:chExt cx="255950" cy="455000"/>
          </a:xfrm>
        </p:grpSpPr>
        <p:sp>
          <p:nvSpPr>
            <p:cNvPr id="1363" name="Google Shape;1363;p2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64" name="Google Shape;1364;p2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65" name="Google Shape;1365;p2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66" name="Google Shape;1366;p2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67" name="Google Shape;1367;p2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68" name="Google Shape;1368;p2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69" name="Google Shape;1369;p2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0" name="Google Shape;1370;p2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1" name="Google Shape;1371;p2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2" name="Google Shape;1372;p2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3" name="Google Shape;1373;p2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4" name="Google Shape;1374;p2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5" name="Google Shape;1375;p2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6" name="Google Shape;1376;p2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7" name="Google Shape;1377;p2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8" name="Google Shape;1378;p2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9" name="Google Shape;1379;p23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0" name="Google Shape;1380;p23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1" name="Google Shape;1381;p2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2" name="Google Shape;1382;p23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3" name="Google Shape;1383;p2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4" name="Google Shape;1384;p2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5" name="Google Shape;1385;p2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6" name="Google Shape;1386;p2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7" name="Google Shape;1387;p2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8" name="Google Shape;1388;p2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9" name="Google Shape;1389;p2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0" name="Google Shape;1390;p2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1" name="Google Shape;1391;p2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2" name="Google Shape;1392;p23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3" name="Google Shape;1393;p2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4" name="Google Shape;1394;p2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5" name="Google Shape;1395;p2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6" name="Google Shape;1396;p23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7" name="Google Shape;1397;p23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398" name="Google Shape;1398;p23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4990199" flipH="1">
            <a:off x="-1503147" y="5478171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1399" name="Google Shape;1399;p23"/>
          <p:cNvPicPr preferRelativeResize="0"/>
          <p:nvPr/>
        </p:nvPicPr>
        <p:blipFill>
          <a:blip r:embed="rId4">
            <a:alphaModFix amt="74000"/>
          </a:blip>
          <a:stretch>
            <a:fillRect/>
          </a:stretch>
        </p:blipFill>
        <p:spPr>
          <a:xfrm rot="4990199" flipH="1">
            <a:off x="9743489" y="-1229353"/>
            <a:ext cx="3859827" cy="3457761"/>
          </a:xfrm>
          <a:prstGeom prst="rect">
            <a:avLst/>
          </a:prstGeom>
          <a:noFill/>
          <a:ln>
            <a:noFill/>
          </a:ln>
        </p:spPr>
      </p:pic>
      <p:sp>
        <p:nvSpPr>
          <p:cNvPr id="1400" name="Google Shape;1400;p23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1401" name="Google Shape;1401;p23"/>
          <p:cNvSpPr/>
          <p:nvPr/>
        </p:nvSpPr>
        <p:spPr>
          <a:xfrm rot="231922" flipH="1">
            <a:off x="9964609" y="-8582940"/>
            <a:ext cx="6165251" cy="967593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01" tIns="121801" rIns="121801" bIns="121801" anchor="ctr" anchorCtr="0">
            <a:noAutofit/>
          </a:bodyPr>
          <a:lstStyle/>
          <a:p>
            <a:endParaRPr sz="1900"/>
          </a:p>
        </p:txBody>
      </p:sp>
      <p:pic>
        <p:nvPicPr>
          <p:cNvPr id="1402" name="Google Shape;1402;p23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9696511" y="4574092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03" name="Google Shape;1403;p23"/>
          <p:cNvGrpSpPr/>
          <p:nvPr/>
        </p:nvGrpSpPr>
        <p:grpSpPr>
          <a:xfrm rot="-8099954">
            <a:off x="11272480" y="5505139"/>
            <a:ext cx="1792489" cy="2660436"/>
            <a:chOff x="272875" y="1527563"/>
            <a:chExt cx="255950" cy="455000"/>
          </a:xfrm>
        </p:grpSpPr>
        <p:sp>
          <p:nvSpPr>
            <p:cNvPr id="1404" name="Google Shape;1404;p2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05" name="Google Shape;1405;p2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06" name="Google Shape;1406;p2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07" name="Google Shape;1407;p2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08" name="Google Shape;1408;p2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09" name="Google Shape;1409;p2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0" name="Google Shape;1410;p2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1" name="Google Shape;1411;p2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2" name="Google Shape;1412;p2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3" name="Google Shape;1413;p2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4" name="Google Shape;1414;p2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5" name="Google Shape;1415;p2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6" name="Google Shape;1416;p2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7" name="Google Shape;1417;p2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8" name="Google Shape;1418;p2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9" name="Google Shape;1419;p2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0" name="Google Shape;1420;p23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1" name="Google Shape;1421;p23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2" name="Google Shape;1422;p2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3" name="Google Shape;1423;p23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4" name="Google Shape;1424;p2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5" name="Google Shape;1425;p2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6" name="Google Shape;1426;p2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7" name="Google Shape;1427;p2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8" name="Google Shape;1428;p2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9" name="Google Shape;1429;p2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0" name="Google Shape;1430;p2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1" name="Google Shape;1431;p2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2" name="Google Shape;1432;p2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3" name="Google Shape;1433;p23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4" name="Google Shape;1434;p2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5" name="Google Shape;1435;p2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6" name="Google Shape;1436;p2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7" name="Google Shape;1437;p23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8" name="Google Shape;1438;p23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</p:spTree>
    <p:extLst>
      <p:ext uri="{BB962C8B-B14F-4D97-AF65-F5344CB8AC3E}">
        <p14:creationId xmlns:p14="http://schemas.microsoft.com/office/powerpoint/2010/main" val="48826862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1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0" name="Google Shape;1440;p24"/>
          <p:cNvSpPr txBox="1">
            <a:spLocks noGrp="1"/>
          </p:cNvSpPr>
          <p:nvPr>
            <p:ph type="title" hasCustomPrompt="1"/>
          </p:nvPr>
        </p:nvSpPr>
        <p:spPr>
          <a:xfrm>
            <a:off x="4054596" y="2656100"/>
            <a:ext cx="1514400" cy="5936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9pPr>
          </a:lstStyle>
          <a:p>
            <a:r>
              <a:t>xx%</a:t>
            </a:r>
          </a:p>
        </p:txBody>
      </p:sp>
      <p:sp>
        <p:nvSpPr>
          <p:cNvPr id="1441" name="Google Shape;1441;p24"/>
          <p:cNvSpPr txBox="1">
            <a:spLocks noGrp="1"/>
          </p:cNvSpPr>
          <p:nvPr>
            <p:ph type="subTitle" idx="1"/>
          </p:nvPr>
        </p:nvSpPr>
        <p:spPr>
          <a:xfrm>
            <a:off x="6094403" y="4394633"/>
            <a:ext cx="2551200" cy="593600"/>
          </a:xfrm>
          <a:prstGeom prst="rect">
            <a:avLst/>
          </a:prstGeom>
        </p:spPr>
        <p:txBody>
          <a:bodyPr spcFirstLastPara="1" wrap="square" lIns="121801" tIns="121801" rIns="121801" bIns="121801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700"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2" name="Google Shape;1442;p24"/>
          <p:cNvSpPr txBox="1">
            <a:spLocks noGrp="1"/>
          </p:cNvSpPr>
          <p:nvPr>
            <p:ph type="title" idx="2" hasCustomPrompt="1"/>
          </p:nvPr>
        </p:nvSpPr>
        <p:spPr>
          <a:xfrm>
            <a:off x="6612803" y="2656100"/>
            <a:ext cx="1514400" cy="5936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9pPr>
          </a:lstStyle>
          <a:p>
            <a:r>
              <a:t>xx%</a:t>
            </a:r>
          </a:p>
        </p:txBody>
      </p:sp>
      <p:sp>
        <p:nvSpPr>
          <p:cNvPr id="1443" name="Google Shape;1443;p24"/>
          <p:cNvSpPr txBox="1">
            <a:spLocks noGrp="1"/>
          </p:cNvSpPr>
          <p:nvPr>
            <p:ph type="subTitle" idx="3"/>
          </p:nvPr>
        </p:nvSpPr>
        <p:spPr>
          <a:xfrm>
            <a:off x="3527596" y="4394633"/>
            <a:ext cx="2568400" cy="593600"/>
          </a:xfrm>
          <a:prstGeom prst="rect">
            <a:avLst/>
          </a:prstGeom>
        </p:spPr>
        <p:txBody>
          <a:bodyPr spcFirstLastPara="1" wrap="square" lIns="121801" tIns="121801" rIns="121801" bIns="121801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700"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4" name="Google Shape;1444;p24"/>
          <p:cNvSpPr txBox="1">
            <a:spLocks noGrp="1"/>
          </p:cNvSpPr>
          <p:nvPr>
            <p:ph type="title" idx="4" hasCustomPrompt="1"/>
          </p:nvPr>
        </p:nvSpPr>
        <p:spPr>
          <a:xfrm>
            <a:off x="9235267" y="2656100"/>
            <a:ext cx="1444000" cy="5936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9pPr>
          </a:lstStyle>
          <a:p>
            <a:r>
              <a:t>xx%</a:t>
            </a:r>
          </a:p>
        </p:txBody>
      </p:sp>
      <p:sp>
        <p:nvSpPr>
          <p:cNvPr id="1445" name="Google Shape;1445;p24"/>
          <p:cNvSpPr txBox="1">
            <a:spLocks noGrp="1"/>
          </p:cNvSpPr>
          <p:nvPr>
            <p:ph type="subTitle" idx="5"/>
          </p:nvPr>
        </p:nvSpPr>
        <p:spPr>
          <a:xfrm>
            <a:off x="8677267" y="4394633"/>
            <a:ext cx="2560000" cy="593600"/>
          </a:xfrm>
          <a:prstGeom prst="rect">
            <a:avLst/>
          </a:prstGeom>
        </p:spPr>
        <p:txBody>
          <a:bodyPr spcFirstLastPara="1" wrap="square" lIns="121801" tIns="121801" rIns="121801" bIns="121801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700"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6" name="Google Shape;1446;p24"/>
          <p:cNvSpPr txBox="1">
            <a:spLocks noGrp="1"/>
          </p:cNvSpPr>
          <p:nvPr>
            <p:ph type="title" idx="6" hasCustomPrompt="1"/>
          </p:nvPr>
        </p:nvSpPr>
        <p:spPr>
          <a:xfrm>
            <a:off x="1528213" y="2656100"/>
            <a:ext cx="1444000" cy="5936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9pPr>
          </a:lstStyle>
          <a:p>
            <a:r>
              <a:t>xx%</a:t>
            </a:r>
          </a:p>
        </p:txBody>
      </p:sp>
      <p:sp>
        <p:nvSpPr>
          <p:cNvPr id="1447" name="Google Shape;1447;p24"/>
          <p:cNvSpPr txBox="1">
            <a:spLocks noGrp="1"/>
          </p:cNvSpPr>
          <p:nvPr>
            <p:ph type="subTitle" idx="7"/>
          </p:nvPr>
        </p:nvSpPr>
        <p:spPr>
          <a:xfrm>
            <a:off x="966013" y="4394633"/>
            <a:ext cx="2568400" cy="593600"/>
          </a:xfrm>
          <a:prstGeom prst="rect">
            <a:avLst/>
          </a:prstGeom>
        </p:spPr>
        <p:txBody>
          <a:bodyPr spcFirstLastPara="1" wrap="square" lIns="121801" tIns="121801" rIns="121801" bIns="121801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700"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8" name="Google Shape;1448;p24"/>
          <p:cNvSpPr txBox="1">
            <a:spLocks noGrp="1"/>
          </p:cNvSpPr>
          <p:nvPr>
            <p:ph type="subTitle" idx="8"/>
          </p:nvPr>
        </p:nvSpPr>
        <p:spPr>
          <a:xfrm>
            <a:off x="963013" y="4843595"/>
            <a:ext cx="2574400" cy="1075600"/>
          </a:xfrm>
          <a:prstGeom prst="rect">
            <a:avLst/>
          </a:prstGeom>
        </p:spPr>
        <p:txBody>
          <a:bodyPr spcFirstLastPara="1" wrap="square" lIns="121801" tIns="121801" rIns="121801" bIns="121801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9" name="Google Shape;1449;p24"/>
          <p:cNvSpPr txBox="1">
            <a:spLocks noGrp="1"/>
          </p:cNvSpPr>
          <p:nvPr>
            <p:ph type="subTitle" idx="9"/>
          </p:nvPr>
        </p:nvSpPr>
        <p:spPr>
          <a:xfrm>
            <a:off x="3524596" y="4843595"/>
            <a:ext cx="2574400" cy="1075600"/>
          </a:xfrm>
          <a:prstGeom prst="rect">
            <a:avLst/>
          </a:prstGeom>
        </p:spPr>
        <p:txBody>
          <a:bodyPr spcFirstLastPara="1" wrap="square" lIns="121801" tIns="121801" rIns="121801" bIns="121801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0" name="Google Shape;1450;p24"/>
          <p:cNvSpPr txBox="1">
            <a:spLocks noGrp="1"/>
          </p:cNvSpPr>
          <p:nvPr>
            <p:ph type="subTitle" idx="13"/>
          </p:nvPr>
        </p:nvSpPr>
        <p:spPr>
          <a:xfrm>
            <a:off x="6082803" y="4843595"/>
            <a:ext cx="2574400" cy="1075600"/>
          </a:xfrm>
          <a:prstGeom prst="rect">
            <a:avLst/>
          </a:prstGeom>
        </p:spPr>
        <p:txBody>
          <a:bodyPr spcFirstLastPara="1" wrap="square" lIns="121801" tIns="121801" rIns="121801" bIns="121801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1" name="Google Shape;1451;p24"/>
          <p:cNvSpPr txBox="1">
            <a:spLocks noGrp="1"/>
          </p:cNvSpPr>
          <p:nvPr>
            <p:ph type="subTitle" idx="14"/>
          </p:nvPr>
        </p:nvSpPr>
        <p:spPr>
          <a:xfrm>
            <a:off x="8670067" y="4843600"/>
            <a:ext cx="2574400" cy="1075600"/>
          </a:xfrm>
          <a:prstGeom prst="rect">
            <a:avLst/>
          </a:prstGeom>
        </p:spPr>
        <p:txBody>
          <a:bodyPr spcFirstLastPara="1" wrap="square" lIns="121801" tIns="121801" rIns="121801" bIns="121801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52" name="Google Shape;1452;p24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399990" flipH="1">
            <a:off x="10274036" y="-797758"/>
            <a:ext cx="4396519" cy="303551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53" name="Google Shape;1453;p24"/>
          <p:cNvGrpSpPr/>
          <p:nvPr/>
        </p:nvGrpSpPr>
        <p:grpSpPr>
          <a:xfrm rot="-987768">
            <a:off x="10335805" y="-355038"/>
            <a:ext cx="1792479" cy="2660411"/>
            <a:chOff x="272875" y="1527563"/>
            <a:chExt cx="255950" cy="455000"/>
          </a:xfrm>
        </p:grpSpPr>
        <p:sp>
          <p:nvSpPr>
            <p:cNvPr id="1454" name="Google Shape;1454;p24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55" name="Google Shape;1455;p24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56" name="Google Shape;1456;p24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57" name="Google Shape;1457;p24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58" name="Google Shape;1458;p24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59" name="Google Shape;1459;p24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0" name="Google Shape;1460;p24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1" name="Google Shape;1461;p24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2" name="Google Shape;1462;p24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3" name="Google Shape;1463;p24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4" name="Google Shape;1464;p24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5" name="Google Shape;1465;p24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6" name="Google Shape;1466;p24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7" name="Google Shape;1467;p24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8" name="Google Shape;1468;p24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9" name="Google Shape;1469;p24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0" name="Google Shape;1470;p24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1" name="Google Shape;1471;p24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2" name="Google Shape;1472;p24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3" name="Google Shape;1473;p24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4" name="Google Shape;1474;p24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5" name="Google Shape;1475;p24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6" name="Google Shape;1476;p24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7" name="Google Shape;1477;p24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8" name="Google Shape;1478;p24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9" name="Google Shape;1479;p24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0" name="Google Shape;1480;p24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1" name="Google Shape;1481;p24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2" name="Google Shape;1482;p24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3" name="Google Shape;1483;p24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4" name="Google Shape;1484;p24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5" name="Google Shape;1485;p24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6" name="Google Shape;1486;p24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7" name="Google Shape;1487;p24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8" name="Google Shape;1488;p24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489" name="Google Shape;1489;p24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1490" name="Google Shape;1490;p24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363351">
            <a:off x="1070161" y="5722426"/>
            <a:ext cx="10141072" cy="3776511"/>
          </a:xfrm>
          <a:prstGeom prst="rect">
            <a:avLst/>
          </a:prstGeom>
          <a:noFill/>
          <a:ln>
            <a:noFill/>
          </a:ln>
        </p:spPr>
      </p:pic>
      <p:sp>
        <p:nvSpPr>
          <p:cNvPr id="1491" name="Google Shape;1491;p24"/>
          <p:cNvSpPr/>
          <p:nvPr/>
        </p:nvSpPr>
        <p:spPr>
          <a:xfrm rot="9899989">
            <a:off x="-778618" y="6166780"/>
            <a:ext cx="3020020" cy="288769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01" tIns="121801" rIns="121801" bIns="121801" anchor="ctr" anchorCtr="0">
            <a:noAutofit/>
          </a:bodyPr>
          <a:lstStyle/>
          <a:p>
            <a:endParaRPr sz="1900"/>
          </a:p>
        </p:txBody>
      </p:sp>
      <p:sp>
        <p:nvSpPr>
          <p:cNvPr id="1492" name="Google Shape;1492;p24"/>
          <p:cNvSpPr txBox="1">
            <a:spLocks noGrp="1"/>
          </p:cNvSpPr>
          <p:nvPr>
            <p:ph type="ctrTitle" idx="15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3481099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 1">
  <p:cSld name="Section title and description 1">
    <p:spTree>
      <p:nvGrpSpPr>
        <p:cNvPr id="1" name="Shape 1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4" name="Google Shape;1494;p25"/>
          <p:cNvSpPr txBox="1">
            <a:spLocks noGrp="1"/>
          </p:cNvSpPr>
          <p:nvPr>
            <p:ph type="subTitle" idx="1"/>
          </p:nvPr>
        </p:nvSpPr>
        <p:spPr>
          <a:xfrm>
            <a:off x="895267" y="3407600"/>
            <a:ext cx="4755600" cy="15548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5" name="Google Shape;1495;p25"/>
          <p:cNvSpPr txBox="1">
            <a:spLocks noGrp="1"/>
          </p:cNvSpPr>
          <p:nvPr>
            <p:ph type="ctrTitle"/>
          </p:nvPr>
        </p:nvSpPr>
        <p:spPr>
          <a:xfrm>
            <a:off x="895267" y="2500069"/>
            <a:ext cx="3472400" cy="7640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9pPr>
          </a:lstStyle>
          <a:p>
            <a:endParaRPr/>
          </a:p>
        </p:txBody>
      </p:sp>
      <p:pic>
        <p:nvPicPr>
          <p:cNvPr id="1496" name="Google Shape;1496;p25"/>
          <p:cNvPicPr preferRelativeResize="0"/>
          <p:nvPr/>
        </p:nvPicPr>
        <p:blipFill>
          <a:blip r:embed="rId2">
            <a:alphaModFix amt="64000"/>
          </a:blip>
          <a:stretch>
            <a:fillRect/>
          </a:stretch>
        </p:blipFill>
        <p:spPr>
          <a:xfrm rot="5400000">
            <a:off x="9284415" y="-841084"/>
            <a:ext cx="4789568" cy="40288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497" name="Google Shape;1497;p25"/>
          <p:cNvPicPr preferRelativeResize="0"/>
          <p:nvPr/>
        </p:nvPicPr>
        <p:blipFill>
          <a:blip r:embed="rId3">
            <a:alphaModFix amt="66000"/>
          </a:blip>
          <a:stretch>
            <a:fillRect/>
          </a:stretch>
        </p:blipFill>
        <p:spPr>
          <a:xfrm rot="1326165" flipH="1">
            <a:off x="-255256" y="5505177"/>
            <a:ext cx="4396519" cy="3035512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98" name="Google Shape;1498;p25"/>
          <p:cNvGrpSpPr/>
          <p:nvPr/>
        </p:nvGrpSpPr>
        <p:grpSpPr>
          <a:xfrm rot="-2700000">
            <a:off x="10702066" y="-244454"/>
            <a:ext cx="1792465" cy="2660436"/>
            <a:chOff x="272875" y="1527563"/>
            <a:chExt cx="255950" cy="455000"/>
          </a:xfrm>
        </p:grpSpPr>
        <p:sp>
          <p:nvSpPr>
            <p:cNvPr id="1499" name="Google Shape;1499;p25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0" name="Google Shape;1500;p25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1" name="Google Shape;1501;p25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2" name="Google Shape;1502;p25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3" name="Google Shape;1503;p25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4" name="Google Shape;1504;p25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5" name="Google Shape;1505;p25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6" name="Google Shape;1506;p25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7" name="Google Shape;1507;p25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8" name="Google Shape;1508;p25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9" name="Google Shape;1509;p25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0" name="Google Shape;1510;p25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1" name="Google Shape;1511;p25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2" name="Google Shape;1512;p25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3" name="Google Shape;1513;p25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4" name="Google Shape;1514;p25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5" name="Google Shape;1515;p25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6" name="Google Shape;1516;p25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7" name="Google Shape;1517;p25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8" name="Google Shape;1518;p25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9" name="Google Shape;1519;p25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0" name="Google Shape;1520;p25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1" name="Google Shape;1521;p25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2" name="Google Shape;1522;p25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3" name="Google Shape;1523;p25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4" name="Google Shape;1524;p25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5" name="Google Shape;1525;p25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6" name="Google Shape;1526;p25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7" name="Google Shape;1527;p25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8" name="Google Shape;1528;p25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9" name="Google Shape;1529;p25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30" name="Google Shape;1530;p25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31" name="Google Shape;1531;p25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32" name="Google Shape;1532;p25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33" name="Google Shape;1533;p25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534" name="Google Shape;1534;p25"/>
          <p:cNvSpPr/>
          <p:nvPr/>
        </p:nvSpPr>
        <p:spPr>
          <a:xfrm>
            <a:off x="6089276" y="-3362066"/>
            <a:ext cx="6165365" cy="967595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01" tIns="121801" rIns="121801" bIns="121801" anchor="ctr" anchorCtr="0">
            <a:noAutofit/>
          </a:bodyPr>
          <a:lstStyle/>
          <a:p>
            <a:endParaRPr sz="1900"/>
          </a:p>
        </p:txBody>
      </p:sp>
      <p:pic>
        <p:nvPicPr>
          <p:cNvPr id="1535" name="Google Shape;1535;p25"/>
          <p:cNvPicPr preferRelativeResize="0"/>
          <p:nvPr/>
        </p:nvPicPr>
        <p:blipFill>
          <a:blip r:embed="rId4">
            <a:alphaModFix amt="74000"/>
          </a:blip>
          <a:stretch>
            <a:fillRect/>
          </a:stretch>
        </p:blipFill>
        <p:spPr>
          <a:xfrm rot="7675040">
            <a:off x="3559891" y="-2021549"/>
            <a:ext cx="3859836" cy="3457769"/>
          </a:xfrm>
          <a:prstGeom prst="rect">
            <a:avLst/>
          </a:prstGeom>
          <a:noFill/>
          <a:ln>
            <a:noFill/>
          </a:ln>
        </p:spPr>
      </p:pic>
      <p:pic>
        <p:nvPicPr>
          <p:cNvPr id="1536" name="Google Shape;1536;p25"/>
          <p:cNvPicPr preferRelativeResize="0"/>
          <p:nvPr/>
        </p:nvPicPr>
        <p:blipFill>
          <a:blip r:embed="rId5">
            <a:alphaModFix amt="74000"/>
          </a:blip>
          <a:stretch>
            <a:fillRect/>
          </a:stretch>
        </p:blipFill>
        <p:spPr>
          <a:xfrm rot="-9631575" flipH="1">
            <a:off x="-2004313" y="-1640565"/>
            <a:ext cx="3859832" cy="345776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94271925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" name="Google Shape;58;p8" descr="Droplets-HD-Content-R1d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59" name="Google Shape;59;p8"/>
          <p:cNvSpPr txBox="1">
            <a:spLocks noGrp="1"/>
          </p:cNvSpPr>
          <p:nvPr>
            <p:ph type="dt" idx="10"/>
          </p:nvPr>
        </p:nvSpPr>
        <p:spPr>
          <a:xfrm>
            <a:off x="7678737" y="5883276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8"/>
          <p:cNvSpPr txBox="1">
            <a:spLocks noGrp="1"/>
          </p:cNvSpPr>
          <p:nvPr>
            <p:ph type="ftr" idx="11"/>
          </p:nvPr>
        </p:nvSpPr>
        <p:spPr>
          <a:xfrm>
            <a:off x="913822" y="5883276"/>
            <a:ext cx="6672887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" name="Google Shape;61;p8"/>
          <p:cNvSpPr txBox="1">
            <a:spLocks noGrp="1"/>
          </p:cNvSpPr>
          <p:nvPr>
            <p:ph type="sldNum" idx="12"/>
          </p:nvPr>
        </p:nvSpPr>
        <p:spPr>
          <a:xfrm>
            <a:off x="10514059" y="5883276"/>
            <a:ext cx="764215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5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8" name="Google Shape;1538;p26"/>
          <p:cNvSpPr txBox="1">
            <a:spLocks noGrp="1"/>
          </p:cNvSpPr>
          <p:nvPr>
            <p:ph type="subTitle" idx="1"/>
          </p:nvPr>
        </p:nvSpPr>
        <p:spPr>
          <a:xfrm>
            <a:off x="725367" y="4160508"/>
            <a:ext cx="3048000" cy="6352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9pPr>
          </a:lstStyle>
          <a:p>
            <a:endParaRPr/>
          </a:p>
        </p:txBody>
      </p:sp>
      <p:sp>
        <p:nvSpPr>
          <p:cNvPr id="1539" name="Google Shape;1539;p26"/>
          <p:cNvSpPr txBox="1">
            <a:spLocks noGrp="1"/>
          </p:cNvSpPr>
          <p:nvPr>
            <p:ph type="subTitle" idx="2"/>
          </p:nvPr>
        </p:nvSpPr>
        <p:spPr>
          <a:xfrm>
            <a:off x="725367" y="4572793"/>
            <a:ext cx="3048000" cy="1128400"/>
          </a:xfrm>
          <a:prstGeom prst="rect">
            <a:avLst/>
          </a:prstGeom>
        </p:spPr>
        <p:txBody>
          <a:bodyPr spcFirstLastPara="1" wrap="square" lIns="121801" tIns="121801" rIns="121801" bIns="121801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540" name="Google Shape;1540;p26"/>
          <p:cNvSpPr txBox="1">
            <a:spLocks noGrp="1"/>
          </p:cNvSpPr>
          <p:nvPr>
            <p:ph type="subTitle" idx="3"/>
          </p:nvPr>
        </p:nvSpPr>
        <p:spPr>
          <a:xfrm>
            <a:off x="4196373" y="4160508"/>
            <a:ext cx="3290000" cy="6352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9pPr>
          </a:lstStyle>
          <a:p>
            <a:endParaRPr/>
          </a:p>
        </p:txBody>
      </p:sp>
      <p:sp>
        <p:nvSpPr>
          <p:cNvPr id="1541" name="Google Shape;1541;p26"/>
          <p:cNvSpPr txBox="1">
            <a:spLocks noGrp="1"/>
          </p:cNvSpPr>
          <p:nvPr>
            <p:ph type="subTitle" idx="4"/>
          </p:nvPr>
        </p:nvSpPr>
        <p:spPr>
          <a:xfrm>
            <a:off x="4317373" y="4572793"/>
            <a:ext cx="3048000" cy="1128400"/>
          </a:xfrm>
          <a:prstGeom prst="rect">
            <a:avLst/>
          </a:prstGeom>
        </p:spPr>
        <p:txBody>
          <a:bodyPr spcFirstLastPara="1" wrap="square" lIns="121801" tIns="121801" rIns="121801" bIns="121801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542" name="Google Shape;1542;p26"/>
          <p:cNvSpPr txBox="1">
            <a:spLocks noGrp="1"/>
          </p:cNvSpPr>
          <p:nvPr>
            <p:ph type="subTitle" idx="5"/>
          </p:nvPr>
        </p:nvSpPr>
        <p:spPr>
          <a:xfrm>
            <a:off x="7712868" y="4160508"/>
            <a:ext cx="3290000" cy="6352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9pPr>
          </a:lstStyle>
          <a:p>
            <a:endParaRPr/>
          </a:p>
        </p:txBody>
      </p:sp>
      <p:sp>
        <p:nvSpPr>
          <p:cNvPr id="1543" name="Google Shape;1543;p26"/>
          <p:cNvSpPr txBox="1">
            <a:spLocks noGrp="1"/>
          </p:cNvSpPr>
          <p:nvPr>
            <p:ph type="subTitle" idx="6"/>
          </p:nvPr>
        </p:nvSpPr>
        <p:spPr>
          <a:xfrm>
            <a:off x="7833867" y="4572793"/>
            <a:ext cx="3048000" cy="1128400"/>
          </a:xfrm>
          <a:prstGeom prst="rect">
            <a:avLst/>
          </a:prstGeom>
        </p:spPr>
        <p:txBody>
          <a:bodyPr spcFirstLastPara="1" wrap="square" lIns="121801" tIns="121801" rIns="121801" bIns="121801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544" name="Google Shape;1544;p26"/>
          <p:cNvSpPr txBox="1">
            <a:spLocks noGrp="1"/>
          </p:cNvSpPr>
          <p:nvPr>
            <p:ph type="title" hasCustomPrompt="1"/>
          </p:nvPr>
        </p:nvSpPr>
        <p:spPr>
          <a:xfrm>
            <a:off x="4600173" y="3122301"/>
            <a:ext cx="2482400" cy="7236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9pPr>
          </a:lstStyle>
          <a:p>
            <a:r>
              <a:t>xx%</a:t>
            </a:r>
          </a:p>
        </p:txBody>
      </p:sp>
      <p:sp>
        <p:nvSpPr>
          <p:cNvPr id="1545" name="Google Shape;1545;p26"/>
          <p:cNvSpPr txBox="1">
            <a:spLocks noGrp="1"/>
          </p:cNvSpPr>
          <p:nvPr>
            <p:ph type="title" idx="7" hasCustomPrompt="1"/>
          </p:nvPr>
        </p:nvSpPr>
        <p:spPr>
          <a:xfrm>
            <a:off x="8116668" y="3122301"/>
            <a:ext cx="2482400" cy="7236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9pPr>
          </a:lstStyle>
          <a:p>
            <a:r>
              <a:t>xx%</a:t>
            </a:r>
          </a:p>
        </p:txBody>
      </p:sp>
      <p:sp>
        <p:nvSpPr>
          <p:cNvPr id="1546" name="Google Shape;1546;p26"/>
          <p:cNvSpPr txBox="1">
            <a:spLocks noGrp="1"/>
          </p:cNvSpPr>
          <p:nvPr>
            <p:ph type="title" idx="8" hasCustomPrompt="1"/>
          </p:nvPr>
        </p:nvSpPr>
        <p:spPr>
          <a:xfrm>
            <a:off x="1008167" y="3122301"/>
            <a:ext cx="2482400" cy="7236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9pPr>
          </a:lstStyle>
          <a:p>
            <a:r>
              <a:t>xx%</a:t>
            </a:r>
          </a:p>
        </p:txBody>
      </p:sp>
      <p:pic>
        <p:nvPicPr>
          <p:cNvPr id="1547" name="Google Shape;1547;p26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2188736" y="-2293211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548" name="Google Shape;1548;p26"/>
          <p:cNvGrpSpPr/>
          <p:nvPr/>
        </p:nvGrpSpPr>
        <p:grpSpPr>
          <a:xfrm rot="-8099954">
            <a:off x="-612769" y="-1362162"/>
            <a:ext cx="1792489" cy="2660436"/>
            <a:chOff x="272875" y="1527563"/>
            <a:chExt cx="255950" cy="455000"/>
          </a:xfrm>
        </p:grpSpPr>
        <p:sp>
          <p:nvSpPr>
            <p:cNvPr id="1549" name="Google Shape;1549;p26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0" name="Google Shape;1550;p26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1" name="Google Shape;1551;p26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2" name="Google Shape;1552;p26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3" name="Google Shape;1553;p26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4" name="Google Shape;1554;p26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5" name="Google Shape;1555;p26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6" name="Google Shape;1556;p26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7" name="Google Shape;1557;p26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8" name="Google Shape;1558;p26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9" name="Google Shape;1559;p26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0" name="Google Shape;1560;p26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1" name="Google Shape;1561;p26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2" name="Google Shape;1562;p26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3" name="Google Shape;1563;p26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4" name="Google Shape;1564;p26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5" name="Google Shape;1565;p26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6" name="Google Shape;1566;p26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7" name="Google Shape;1567;p26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8" name="Google Shape;1568;p26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9" name="Google Shape;1569;p26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0" name="Google Shape;1570;p26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1" name="Google Shape;1571;p26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2" name="Google Shape;1572;p26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3" name="Google Shape;1573;p26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4" name="Google Shape;1574;p26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5" name="Google Shape;1575;p26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6" name="Google Shape;1576;p26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7" name="Google Shape;1577;p26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8" name="Google Shape;1578;p26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9" name="Google Shape;1579;p26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80" name="Google Shape;1580;p26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81" name="Google Shape;1581;p26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82" name="Google Shape;1582;p26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83" name="Google Shape;1583;p26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584" name="Google Shape;1584;p26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4990199" flipH="1">
            <a:off x="-1503147" y="5478171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1585" name="Google Shape;1585;p26"/>
          <p:cNvPicPr preferRelativeResize="0"/>
          <p:nvPr/>
        </p:nvPicPr>
        <p:blipFill>
          <a:blip r:embed="rId4">
            <a:alphaModFix amt="74000"/>
          </a:blip>
          <a:stretch>
            <a:fillRect/>
          </a:stretch>
        </p:blipFill>
        <p:spPr>
          <a:xfrm rot="4990199" flipH="1">
            <a:off x="9743489" y="-1229353"/>
            <a:ext cx="3859827" cy="3457761"/>
          </a:xfrm>
          <a:prstGeom prst="rect">
            <a:avLst/>
          </a:prstGeom>
          <a:noFill/>
          <a:ln>
            <a:noFill/>
          </a:ln>
        </p:spPr>
      </p:pic>
      <p:sp>
        <p:nvSpPr>
          <p:cNvPr id="1586" name="Google Shape;1586;p26"/>
          <p:cNvSpPr txBox="1">
            <a:spLocks noGrp="1"/>
          </p:cNvSpPr>
          <p:nvPr>
            <p:ph type="ctrTitle" idx="9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1587" name="Google Shape;1587;p26"/>
          <p:cNvSpPr/>
          <p:nvPr/>
        </p:nvSpPr>
        <p:spPr>
          <a:xfrm rot="-2136675">
            <a:off x="9722065" y="5422512"/>
            <a:ext cx="3019969" cy="2887645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01" tIns="121801" rIns="121801" bIns="121801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3939276239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">
  <p:cSld name="Title and text ">
    <p:spTree>
      <p:nvGrpSpPr>
        <p:cNvPr id="1" name="Shape 1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89" name="Google Shape;1589;p27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1555392" y="-1694293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590" name="Google Shape;1590;p27"/>
          <p:cNvGrpSpPr/>
          <p:nvPr/>
        </p:nvGrpSpPr>
        <p:grpSpPr>
          <a:xfrm rot="-8099954">
            <a:off x="20587" y="-763246"/>
            <a:ext cx="1792489" cy="2660436"/>
            <a:chOff x="272875" y="1527563"/>
            <a:chExt cx="255950" cy="455000"/>
          </a:xfrm>
        </p:grpSpPr>
        <p:sp>
          <p:nvSpPr>
            <p:cNvPr id="1591" name="Google Shape;1591;p27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2" name="Google Shape;1592;p27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3" name="Google Shape;1593;p27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4" name="Google Shape;1594;p27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5" name="Google Shape;1595;p27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6" name="Google Shape;1596;p27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7" name="Google Shape;1597;p27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8" name="Google Shape;1598;p27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9" name="Google Shape;1599;p27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0" name="Google Shape;1600;p27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1" name="Google Shape;1601;p27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2" name="Google Shape;1602;p27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3" name="Google Shape;1603;p27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4" name="Google Shape;1604;p27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5" name="Google Shape;1605;p27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6" name="Google Shape;1606;p27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7" name="Google Shape;1607;p27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8" name="Google Shape;1608;p27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9" name="Google Shape;1609;p27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0" name="Google Shape;1610;p27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1" name="Google Shape;1611;p27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2" name="Google Shape;1612;p27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3" name="Google Shape;1613;p27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4" name="Google Shape;1614;p27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5" name="Google Shape;1615;p27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6" name="Google Shape;1616;p27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7" name="Google Shape;1617;p27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8" name="Google Shape;1618;p27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9" name="Google Shape;1619;p27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20" name="Google Shape;1620;p27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21" name="Google Shape;1621;p27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22" name="Google Shape;1622;p27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23" name="Google Shape;1623;p27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24" name="Google Shape;1624;p27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25" name="Google Shape;1625;p27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626" name="Google Shape;1626;p27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10146557" y="-1463541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1627" name="Google Shape;1627;p27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10754694">
            <a:off x="3330646" y="5983035"/>
            <a:ext cx="10141079" cy="377650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28" name="Google Shape;1628;p27"/>
          <p:cNvGrpSpPr/>
          <p:nvPr/>
        </p:nvGrpSpPr>
        <p:grpSpPr>
          <a:xfrm flipH="1">
            <a:off x="-832500" y="4650201"/>
            <a:ext cx="1792503" cy="3292879"/>
            <a:chOff x="272875" y="1419395"/>
            <a:chExt cx="255950" cy="563168"/>
          </a:xfrm>
        </p:grpSpPr>
        <p:sp>
          <p:nvSpPr>
            <p:cNvPr id="1629" name="Google Shape;1629;p27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0" name="Google Shape;1630;p27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1" name="Google Shape;1631;p27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2" name="Google Shape;1632;p27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3" name="Google Shape;1633;p27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4" name="Google Shape;1634;p27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5" name="Google Shape;1635;p27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6" name="Google Shape;1636;p27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7" name="Google Shape;1637;p27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8" name="Google Shape;1638;p27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9" name="Google Shape;1639;p27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0" name="Google Shape;1640;p27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1" name="Google Shape;1641;p27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2" name="Google Shape;1642;p27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3" name="Google Shape;1643;p27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4" name="Google Shape;1644;p27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5" name="Google Shape;1645;p27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6" name="Google Shape;1646;p27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7" name="Google Shape;1647;p27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8" name="Google Shape;1648;p27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9" name="Google Shape;1649;p27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0" name="Google Shape;1650;p27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1" name="Google Shape;1651;p27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2" name="Google Shape;1652;p27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3" name="Google Shape;1653;p27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4" name="Google Shape;1654;p27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5" name="Google Shape;1655;p27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6" name="Google Shape;1656;p27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7" name="Google Shape;1657;p27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8" name="Google Shape;1658;p27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9" name="Google Shape;1659;p27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60" name="Google Shape;1660;p27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61" name="Google Shape;1661;p27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62" name="Google Shape;1662;p27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63" name="Google Shape;1663;p27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664" name="Google Shape;1664;p27"/>
          <p:cNvSpPr txBox="1">
            <a:spLocks noGrp="1"/>
          </p:cNvSpPr>
          <p:nvPr>
            <p:ph type="title"/>
          </p:nvPr>
        </p:nvSpPr>
        <p:spPr>
          <a:xfrm>
            <a:off x="976500" y="2157560"/>
            <a:ext cx="5119600" cy="8388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665" name="Google Shape;1665;p27"/>
          <p:cNvSpPr txBox="1">
            <a:spLocks noGrp="1"/>
          </p:cNvSpPr>
          <p:nvPr>
            <p:ph type="subTitle" idx="1"/>
          </p:nvPr>
        </p:nvSpPr>
        <p:spPr>
          <a:xfrm>
            <a:off x="976500" y="2921600"/>
            <a:ext cx="10255600" cy="2708000"/>
          </a:xfrm>
          <a:prstGeom prst="rect">
            <a:avLst/>
          </a:prstGeom>
        </p:spPr>
        <p:txBody>
          <a:bodyPr spcFirstLastPara="1" wrap="square" lIns="121801" tIns="121801" rIns="121801" bIns="121801" anchor="t" anchorCtr="0">
            <a:noAutofit/>
          </a:bodyPr>
          <a:lstStyle>
            <a:lvl1pPr marR="67684" lvl="0" rtl="0">
              <a:lnSpc>
                <a:spcPct val="166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666" name="Google Shape;1666;p27"/>
          <p:cNvSpPr txBox="1">
            <a:spLocks noGrp="1"/>
          </p:cNvSpPr>
          <p:nvPr>
            <p:ph type="ctrTitle" idx="2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1667" name="Google Shape;1667;p27"/>
          <p:cNvSpPr/>
          <p:nvPr/>
        </p:nvSpPr>
        <p:spPr>
          <a:xfrm rot="9899989">
            <a:off x="10448183" y="5430180"/>
            <a:ext cx="3020020" cy="288769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01" tIns="121801" rIns="121801" bIns="121801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3331181766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69" name="Google Shape;1669;p28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399990" flipH="1">
            <a:off x="10274036" y="-797758"/>
            <a:ext cx="4396519" cy="303551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70" name="Google Shape;1670;p28"/>
          <p:cNvGrpSpPr/>
          <p:nvPr/>
        </p:nvGrpSpPr>
        <p:grpSpPr>
          <a:xfrm rot="-987768">
            <a:off x="10335805" y="-355038"/>
            <a:ext cx="1792479" cy="2660411"/>
            <a:chOff x="272875" y="1527563"/>
            <a:chExt cx="255950" cy="455000"/>
          </a:xfrm>
        </p:grpSpPr>
        <p:sp>
          <p:nvSpPr>
            <p:cNvPr id="1671" name="Google Shape;1671;p28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2" name="Google Shape;1672;p28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3" name="Google Shape;1673;p28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4" name="Google Shape;1674;p28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5" name="Google Shape;1675;p28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6" name="Google Shape;1676;p28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7" name="Google Shape;1677;p28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8" name="Google Shape;1678;p28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9" name="Google Shape;1679;p28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0" name="Google Shape;1680;p28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1" name="Google Shape;1681;p28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2" name="Google Shape;1682;p28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3" name="Google Shape;1683;p28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4" name="Google Shape;1684;p28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5" name="Google Shape;1685;p28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6" name="Google Shape;1686;p28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7" name="Google Shape;1687;p28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8" name="Google Shape;1688;p28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9" name="Google Shape;1689;p28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0" name="Google Shape;1690;p28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1" name="Google Shape;1691;p28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2" name="Google Shape;1692;p28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3" name="Google Shape;1693;p28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4" name="Google Shape;1694;p28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5" name="Google Shape;1695;p28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6" name="Google Shape;1696;p28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7" name="Google Shape;1697;p28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8" name="Google Shape;1698;p28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9" name="Google Shape;1699;p28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00" name="Google Shape;1700;p28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01" name="Google Shape;1701;p28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02" name="Google Shape;1702;p28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03" name="Google Shape;1703;p28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04" name="Google Shape;1704;p28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05" name="Google Shape;1705;p28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706" name="Google Shape;1706;p28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1707" name="Google Shape;1707;p28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363351">
            <a:off x="1070161" y="5722426"/>
            <a:ext cx="10141072" cy="3776511"/>
          </a:xfrm>
          <a:prstGeom prst="rect">
            <a:avLst/>
          </a:prstGeom>
          <a:noFill/>
          <a:ln>
            <a:noFill/>
          </a:ln>
        </p:spPr>
      </p:pic>
      <p:sp>
        <p:nvSpPr>
          <p:cNvPr id="1708" name="Google Shape;1708;p28"/>
          <p:cNvSpPr/>
          <p:nvPr/>
        </p:nvSpPr>
        <p:spPr>
          <a:xfrm rot="9899989">
            <a:off x="-778618" y="6166780"/>
            <a:ext cx="3020020" cy="288769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01" tIns="121801" rIns="121801" bIns="121801" anchor="ctr" anchorCtr="0">
            <a:noAutofit/>
          </a:bodyPr>
          <a:lstStyle/>
          <a:p>
            <a:endParaRPr sz="1900"/>
          </a:p>
        </p:txBody>
      </p:sp>
      <p:sp>
        <p:nvSpPr>
          <p:cNvPr id="1709" name="Google Shape;1709;p28"/>
          <p:cNvSpPr txBox="1">
            <a:spLocks noGrp="1"/>
          </p:cNvSpPr>
          <p:nvPr>
            <p:ph type="title"/>
          </p:nvPr>
        </p:nvSpPr>
        <p:spPr>
          <a:xfrm>
            <a:off x="976500" y="2183327"/>
            <a:ext cx="5119600" cy="7636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710" name="Google Shape;1710;p28"/>
          <p:cNvSpPr txBox="1">
            <a:spLocks noGrp="1"/>
          </p:cNvSpPr>
          <p:nvPr>
            <p:ph type="subTitle" idx="1"/>
          </p:nvPr>
        </p:nvSpPr>
        <p:spPr>
          <a:xfrm>
            <a:off x="633567" y="2926433"/>
            <a:ext cx="5462400" cy="3320400"/>
          </a:xfrm>
          <a:prstGeom prst="rect">
            <a:avLst/>
          </a:prstGeom>
        </p:spPr>
        <p:txBody>
          <a:bodyPr spcFirstLastPara="1" wrap="square" lIns="121801" tIns="121801" rIns="121801" bIns="121801" anchor="t" anchorCtr="0">
            <a:noAutofit/>
          </a:bodyPr>
          <a:lstStyle>
            <a:lvl1pPr marR="67684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711" name="Google Shape;1711;p28"/>
          <p:cNvSpPr txBox="1">
            <a:spLocks noGrp="1"/>
          </p:cNvSpPr>
          <p:nvPr>
            <p:ph type="title" idx="2"/>
          </p:nvPr>
        </p:nvSpPr>
        <p:spPr>
          <a:xfrm>
            <a:off x="6104200" y="2183327"/>
            <a:ext cx="5119600" cy="7636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712" name="Google Shape;1712;p28"/>
          <p:cNvSpPr txBox="1">
            <a:spLocks noGrp="1"/>
          </p:cNvSpPr>
          <p:nvPr>
            <p:ph type="subTitle" idx="3"/>
          </p:nvPr>
        </p:nvSpPr>
        <p:spPr>
          <a:xfrm>
            <a:off x="6104200" y="2926433"/>
            <a:ext cx="5462400" cy="3320400"/>
          </a:xfrm>
          <a:prstGeom prst="rect">
            <a:avLst/>
          </a:prstGeom>
        </p:spPr>
        <p:txBody>
          <a:bodyPr spcFirstLastPara="1" wrap="square" lIns="121801" tIns="121801" rIns="121801" bIns="121801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713" name="Google Shape;1713;p28"/>
          <p:cNvSpPr txBox="1">
            <a:spLocks noGrp="1"/>
          </p:cNvSpPr>
          <p:nvPr>
            <p:ph type="ctrTitle" idx="4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41059501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15" name="Google Shape;1715;p29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399990" flipH="1">
            <a:off x="10274036" y="-797758"/>
            <a:ext cx="4396519" cy="303551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16" name="Google Shape;1716;p29"/>
          <p:cNvGrpSpPr/>
          <p:nvPr/>
        </p:nvGrpSpPr>
        <p:grpSpPr>
          <a:xfrm rot="-987768">
            <a:off x="10335805" y="-355038"/>
            <a:ext cx="1792479" cy="2660411"/>
            <a:chOff x="272875" y="1527563"/>
            <a:chExt cx="255950" cy="455000"/>
          </a:xfrm>
        </p:grpSpPr>
        <p:sp>
          <p:nvSpPr>
            <p:cNvPr id="1717" name="Google Shape;1717;p29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18" name="Google Shape;1718;p29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19" name="Google Shape;1719;p29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0" name="Google Shape;1720;p29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1" name="Google Shape;1721;p29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2" name="Google Shape;1722;p29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3" name="Google Shape;1723;p29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4" name="Google Shape;1724;p29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5" name="Google Shape;1725;p29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6" name="Google Shape;1726;p29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7" name="Google Shape;1727;p29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8" name="Google Shape;1728;p29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9" name="Google Shape;1729;p29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0" name="Google Shape;1730;p29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1" name="Google Shape;1731;p29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2" name="Google Shape;1732;p29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3" name="Google Shape;1733;p29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4" name="Google Shape;1734;p29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5" name="Google Shape;1735;p29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6" name="Google Shape;1736;p29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7" name="Google Shape;1737;p29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8" name="Google Shape;1738;p29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9" name="Google Shape;1739;p29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0" name="Google Shape;1740;p29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1" name="Google Shape;1741;p29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2" name="Google Shape;1742;p29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3" name="Google Shape;1743;p29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4" name="Google Shape;1744;p29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5" name="Google Shape;1745;p29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6" name="Google Shape;1746;p29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7" name="Google Shape;1747;p29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8" name="Google Shape;1748;p29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9" name="Google Shape;1749;p29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50" name="Google Shape;1750;p29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51" name="Google Shape;1751;p29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752" name="Google Shape;1752;p29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1753" name="Google Shape;1753;p29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363351">
            <a:off x="1070161" y="5722426"/>
            <a:ext cx="10141072" cy="3776511"/>
          </a:xfrm>
          <a:prstGeom prst="rect">
            <a:avLst/>
          </a:prstGeom>
          <a:noFill/>
          <a:ln>
            <a:noFill/>
          </a:ln>
        </p:spPr>
      </p:pic>
      <p:sp>
        <p:nvSpPr>
          <p:cNvPr id="1754" name="Google Shape;1754;p29"/>
          <p:cNvSpPr/>
          <p:nvPr/>
        </p:nvSpPr>
        <p:spPr>
          <a:xfrm rot="9899989">
            <a:off x="-778618" y="6166780"/>
            <a:ext cx="3020020" cy="288769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01" tIns="121801" rIns="121801" bIns="121801" anchor="ctr" anchorCtr="0">
            <a:noAutofit/>
          </a:bodyPr>
          <a:lstStyle/>
          <a:p>
            <a:endParaRPr sz="1900"/>
          </a:p>
        </p:txBody>
      </p:sp>
      <p:sp>
        <p:nvSpPr>
          <p:cNvPr id="1755" name="Google Shape;1755;p29"/>
          <p:cNvSpPr txBox="1">
            <a:spLocks noGrp="1"/>
          </p:cNvSpPr>
          <p:nvPr>
            <p:ph type="subTitle" idx="1"/>
          </p:nvPr>
        </p:nvSpPr>
        <p:spPr>
          <a:xfrm>
            <a:off x="966137" y="2987800"/>
            <a:ext cx="4242400" cy="1652800"/>
          </a:xfrm>
          <a:prstGeom prst="rect">
            <a:avLst/>
          </a:prstGeom>
        </p:spPr>
        <p:txBody>
          <a:bodyPr spcFirstLastPara="1" wrap="square" lIns="121801" tIns="121801" rIns="121801" bIns="121801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  <a:defRPr sz="21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756" name="Google Shape;1756;p29"/>
          <p:cNvSpPr txBox="1">
            <a:spLocks noGrp="1"/>
          </p:cNvSpPr>
          <p:nvPr>
            <p:ph type="ctrTitle"/>
          </p:nvPr>
        </p:nvSpPr>
        <p:spPr>
          <a:xfrm>
            <a:off x="966137" y="2217400"/>
            <a:ext cx="4242400" cy="7704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1757" name="Google Shape;1757;p29"/>
          <p:cNvSpPr/>
          <p:nvPr/>
        </p:nvSpPr>
        <p:spPr>
          <a:xfrm rot="-4340781" flipH="1">
            <a:off x="4693" y="-7025256"/>
            <a:ext cx="6165299" cy="9675776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01" tIns="121801" rIns="121801" bIns="121801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2310089066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 ">
  <p:cSld name="Thanks ">
    <p:spTree>
      <p:nvGrpSpPr>
        <p:cNvPr id="1" name="Shape 17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59" name="Google Shape;1759;p30"/>
          <p:cNvPicPr preferRelativeResize="0"/>
          <p:nvPr/>
        </p:nvPicPr>
        <p:blipFill>
          <a:blip r:embed="rId2">
            <a:alphaModFix amt="76000"/>
          </a:blip>
          <a:stretch>
            <a:fillRect/>
          </a:stretch>
        </p:blipFill>
        <p:spPr>
          <a:xfrm rot="2453973">
            <a:off x="1664787" y="3376285"/>
            <a:ext cx="5643664" cy="21016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760" name="Google Shape;1760;p30"/>
          <p:cNvPicPr preferRelativeResize="0"/>
          <p:nvPr/>
        </p:nvPicPr>
        <p:blipFill>
          <a:blip r:embed="rId2">
            <a:alphaModFix amt="76000"/>
          </a:blip>
          <a:stretch>
            <a:fillRect/>
          </a:stretch>
        </p:blipFill>
        <p:spPr>
          <a:xfrm rot="2453973">
            <a:off x="-2317747" y="5442421"/>
            <a:ext cx="5643664" cy="21016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761" name="Google Shape;1761;p30"/>
          <p:cNvPicPr preferRelativeResize="0"/>
          <p:nvPr/>
        </p:nvPicPr>
        <p:blipFill>
          <a:blip r:embed="rId3">
            <a:alphaModFix amt="84000"/>
          </a:blip>
          <a:stretch>
            <a:fillRect/>
          </a:stretch>
        </p:blipFill>
        <p:spPr>
          <a:xfrm rot="2453973">
            <a:off x="8954820" y="-330848"/>
            <a:ext cx="5643664" cy="21016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762" name="Google Shape;1762;p30"/>
          <p:cNvPicPr preferRelativeResize="0"/>
          <p:nvPr/>
        </p:nvPicPr>
        <p:blipFill>
          <a:blip r:embed="rId4">
            <a:alphaModFix amt="47000"/>
          </a:blip>
          <a:stretch>
            <a:fillRect/>
          </a:stretch>
        </p:blipFill>
        <p:spPr>
          <a:xfrm rot="10800000">
            <a:off x="2174652" y="191872"/>
            <a:ext cx="7842701" cy="647430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63" name="Google Shape;1763;p30"/>
          <p:cNvGrpSpPr/>
          <p:nvPr/>
        </p:nvGrpSpPr>
        <p:grpSpPr>
          <a:xfrm rot="-2700000">
            <a:off x="223989" y="4107949"/>
            <a:ext cx="1792465" cy="3292904"/>
            <a:chOff x="272875" y="1419395"/>
            <a:chExt cx="255950" cy="563168"/>
          </a:xfrm>
        </p:grpSpPr>
        <p:sp>
          <p:nvSpPr>
            <p:cNvPr id="1764" name="Google Shape;1764;p30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65" name="Google Shape;1765;p30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66" name="Google Shape;1766;p30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67" name="Google Shape;1767;p30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68" name="Google Shape;1768;p30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69" name="Google Shape;1769;p30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0" name="Google Shape;1770;p30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1" name="Google Shape;1771;p30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2" name="Google Shape;1772;p30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3" name="Google Shape;1773;p30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4" name="Google Shape;1774;p30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5" name="Google Shape;1775;p30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6" name="Google Shape;1776;p30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7" name="Google Shape;1777;p30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8" name="Google Shape;1778;p30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9" name="Google Shape;1779;p30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0" name="Google Shape;1780;p30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1" name="Google Shape;1781;p30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2" name="Google Shape;1782;p30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3" name="Google Shape;1783;p30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4" name="Google Shape;1784;p30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5" name="Google Shape;1785;p30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6" name="Google Shape;1786;p30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7" name="Google Shape;1787;p30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8" name="Google Shape;1788;p30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9" name="Google Shape;1789;p30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0" name="Google Shape;1790;p30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1" name="Google Shape;1791;p30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2" name="Google Shape;1792;p30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3" name="Google Shape;1793;p30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4" name="Google Shape;1794;p30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5" name="Google Shape;1795;p30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6" name="Google Shape;1796;p30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7" name="Google Shape;1797;p30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8" name="Google Shape;1798;p30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grpSp>
        <p:nvGrpSpPr>
          <p:cNvPr id="1799" name="Google Shape;1799;p30"/>
          <p:cNvGrpSpPr/>
          <p:nvPr/>
        </p:nvGrpSpPr>
        <p:grpSpPr>
          <a:xfrm rot="-2700000">
            <a:off x="10702066" y="-244454"/>
            <a:ext cx="1792465" cy="2660436"/>
            <a:chOff x="272875" y="1527563"/>
            <a:chExt cx="255950" cy="455000"/>
          </a:xfrm>
        </p:grpSpPr>
        <p:sp>
          <p:nvSpPr>
            <p:cNvPr id="1800" name="Google Shape;1800;p30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1" name="Google Shape;1801;p30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2" name="Google Shape;1802;p30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3" name="Google Shape;1803;p30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4" name="Google Shape;1804;p30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5" name="Google Shape;1805;p30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6" name="Google Shape;1806;p30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7" name="Google Shape;1807;p30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8" name="Google Shape;1808;p30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9" name="Google Shape;1809;p30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0" name="Google Shape;1810;p30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1" name="Google Shape;1811;p30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2" name="Google Shape;1812;p30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3" name="Google Shape;1813;p30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4" name="Google Shape;1814;p30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5" name="Google Shape;1815;p30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6" name="Google Shape;1816;p30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7" name="Google Shape;1817;p30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8" name="Google Shape;1818;p30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9" name="Google Shape;1819;p30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0" name="Google Shape;1820;p30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1" name="Google Shape;1821;p30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2" name="Google Shape;1822;p30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3" name="Google Shape;1823;p30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4" name="Google Shape;1824;p30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5" name="Google Shape;1825;p30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6" name="Google Shape;1826;p30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7" name="Google Shape;1827;p30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8" name="Google Shape;1828;p30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9" name="Google Shape;1829;p30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30" name="Google Shape;1830;p30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31" name="Google Shape;1831;p30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32" name="Google Shape;1832;p30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33" name="Google Shape;1833;p30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34" name="Google Shape;1834;p30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835" name="Google Shape;1835;p30"/>
          <p:cNvSpPr txBox="1">
            <a:spLocks noGrp="1"/>
          </p:cNvSpPr>
          <p:nvPr>
            <p:ph type="ctrTitle"/>
          </p:nvPr>
        </p:nvSpPr>
        <p:spPr>
          <a:xfrm>
            <a:off x="960000" y="720000"/>
            <a:ext cx="10272000" cy="1801200"/>
          </a:xfrm>
          <a:prstGeom prst="rect">
            <a:avLst/>
          </a:prstGeom>
        </p:spPr>
        <p:txBody>
          <a:bodyPr spcFirstLastPara="1" wrap="square" lIns="121801" tIns="121801" rIns="121801" bIns="121801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9pPr>
          </a:lstStyle>
          <a:p>
            <a:endParaRPr/>
          </a:p>
        </p:txBody>
      </p:sp>
      <p:sp>
        <p:nvSpPr>
          <p:cNvPr id="1836" name="Google Shape;1836;p30"/>
          <p:cNvSpPr txBox="1">
            <a:spLocks noGrp="1"/>
          </p:cNvSpPr>
          <p:nvPr>
            <p:ph type="subTitle" idx="1"/>
          </p:nvPr>
        </p:nvSpPr>
        <p:spPr>
          <a:xfrm>
            <a:off x="960000" y="3471931"/>
            <a:ext cx="10272000" cy="1288400"/>
          </a:xfrm>
          <a:prstGeom prst="rect">
            <a:avLst/>
          </a:prstGeom>
        </p:spPr>
        <p:txBody>
          <a:bodyPr spcFirstLastPara="1" wrap="square" lIns="121801" tIns="121801" rIns="121801" bIns="121801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837" name="Google Shape;1837;p30"/>
          <p:cNvSpPr txBox="1"/>
          <p:nvPr/>
        </p:nvSpPr>
        <p:spPr>
          <a:xfrm>
            <a:off x="3528000" y="4838639"/>
            <a:ext cx="5136000" cy="89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801" tIns="121801" rIns="121801" bIns="121801" anchor="t" anchorCtr="0">
            <a:noAutofit/>
          </a:bodyPr>
          <a:lstStyle/>
          <a:p>
            <a:pPr algn="ctr"/>
            <a:r>
              <a:rPr lang="en" sz="1600">
                <a:solidFill>
                  <a:srgbClr val="630742"/>
                </a:solidFill>
                <a:latin typeface="Open Sans SemiBold"/>
                <a:ea typeface="Open Sans SemiBold"/>
                <a:cs typeface="Open Sans SemiBold"/>
                <a:sym typeface="Open Sans SemiBold"/>
              </a:rPr>
              <a:t>CREDITS: This presentation template was created</a:t>
            </a:r>
            <a:r>
              <a:rPr lang="en" sz="1600" b="1">
                <a:solidFill>
                  <a:srgbClr val="630742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" sz="1600" b="1">
                <a:solidFill>
                  <a:srgbClr val="630742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5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by Slidesgo,</a:t>
            </a:r>
            <a:r>
              <a:rPr lang="en" sz="1600" b="1">
                <a:solidFill>
                  <a:srgbClr val="630742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" sz="1600">
                <a:solidFill>
                  <a:srgbClr val="630742"/>
                </a:solidFill>
                <a:latin typeface="Open Sans SemiBold"/>
                <a:ea typeface="Open Sans SemiBold"/>
                <a:cs typeface="Open Sans SemiBold"/>
                <a:sym typeface="Open Sans SemiBold"/>
              </a:rPr>
              <a:t>including icons</a:t>
            </a:r>
            <a:r>
              <a:rPr lang="en" sz="1600" b="1">
                <a:solidFill>
                  <a:srgbClr val="630742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" sz="1600" b="1">
                <a:solidFill>
                  <a:srgbClr val="630742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6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by Flaticon,</a:t>
            </a:r>
            <a:r>
              <a:rPr lang="en" sz="1600" b="1">
                <a:solidFill>
                  <a:srgbClr val="630742"/>
                </a:solidFill>
                <a:latin typeface="Open Sans"/>
                <a:ea typeface="Open Sans"/>
                <a:cs typeface="Open Sans"/>
                <a:sym typeface="Open Sans"/>
              </a:rPr>
              <a:t> i</a:t>
            </a:r>
            <a:r>
              <a:rPr lang="en" sz="1600">
                <a:solidFill>
                  <a:srgbClr val="630742"/>
                </a:solidFill>
                <a:latin typeface="Open Sans SemiBold"/>
                <a:ea typeface="Open Sans SemiBold"/>
                <a:cs typeface="Open Sans SemiBold"/>
                <a:sym typeface="Open Sans SemiBold"/>
              </a:rPr>
              <a:t>nfographics &amp; images </a:t>
            </a:r>
            <a:r>
              <a:rPr lang="en" sz="1600" b="1">
                <a:solidFill>
                  <a:srgbClr val="630742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7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by Freepik</a:t>
            </a:r>
            <a:r>
              <a:rPr lang="en" sz="1600" b="1">
                <a:solidFill>
                  <a:srgbClr val="630742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endParaRPr sz="1600" b="1">
              <a:solidFill>
                <a:srgbClr val="630742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838" name="Google Shape;1838;p30"/>
          <p:cNvSpPr/>
          <p:nvPr/>
        </p:nvSpPr>
        <p:spPr>
          <a:xfrm>
            <a:off x="7427424" y="-3217383"/>
            <a:ext cx="6165365" cy="967595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01" tIns="121801" rIns="121801" bIns="121801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238616711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0" name="Google Shape;1840;p31"/>
          <p:cNvPicPr preferRelativeResize="0"/>
          <p:nvPr/>
        </p:nvPicPr>
        <p:blipFill>
          <a:blip r:embed="rId2">
            <a:alphaModFix amt="76000"/>
          </a:blip>
          <a:stretch>
            <a:fillRect/>
          </a:stretch>
        </p:blipFill>
        <p:spPr>
          <a:xfrm rot="2453973">
            <a:off x="1664787" y="3376285"/>
            <a:ext cx="5643664" cy="21016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841" name="Google Shape;1841;p31"/>
          <p:cNvPicPr preferRelativeResize="0"/>
          <p:nvPr/>
        </p:nvPicPr>
        <p:blipFill>
          <a:blip r:embed="rId2">
            <a:alphaModFix amt="76000"/>
          </a:blip>
          <a:stretch>
            <a:fillRect/>
          </a:stretch>
        </p:blipFill>
        <p:spPr>
          <a:xfrm rot="2453973">
            <a:off x="-2317747" y="5442421"/>
            <a:ext cx="5643664" cy="21016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842" name="Google Shape;1842;p31"/>
          <p:cNvPicPr preferRelativeResize="0"/>
          <p:nvPr/>
        </p:nvPicPr>
        <p:blipFill>
          <a:blip r:embed="rId3">
            <a:alphaModFix amt="84000"/>
          </a:blip>
          <a:stretch>
            <a:fillRect/>
          </a:stretch>
        </p:blipFill>
        <p:spPr>
          <a:xfrm rot="2453973">
            <a:off x="8954820" y="-330848"/>
            <a:ext cx="5643664" cy="21016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843" name="Google Shape;1843;p31"/>
          <p:cNvPicPr preferRelativeResize="0"/>
          <p:nvPr/>
        </p:nvPicPr>
        <p:blipFill>
          <a:blip r:embed="rId4">
            <a:alphaModFix amt="47000"/>
          </a:blip>
          <a:stretch>
            <a:fillRect/>
          </a:stretch>
        </p:blipFill>
        <p:spPr>
          <a:xfrm rot="10800000">
            <a:off x="2174652" y="191872"/>
            <a:ext cx="7842701" cy="647430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844" name="Google Shape;1844;p31"/>
          <p:cNvGrpSpPr/>
          <p:nvPr/>
        </p:nvGrpSpPr>
        <p:grpSpPr>
          <a:xfrm rot="-2700000">
            <a:off x="223989" y="4107949"/>
            <a:ext cx="1792465" cy="3292904"/>
            <a:chOff x="272875" y="1419395"/>
            <a:chExt cx="255950" cy="563168"/>
          </a:xfrm>
        </p:grpSpPr>
        <p:sp>
          <p:nvSpPr>
            <p:cNvPr id="1845" name="Google Shape;1845;p31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46" name="Google Shape;1846;p31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47" name="Google Shape;1847;p31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48" name="Google Shape;1848;p31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49" name="Google Shape;1849;p31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0" name="Google Shape;1850;p31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1" name="Google Shape;1851;p31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2" name="Google Shape;1852;p31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3" name="Google Shape;1853;p31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4" name="Google Shape;1854;p31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5" name="Google Shape;1855;p31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6" name="Google Shape;1856;p31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7" name="Google Shape;1857;p31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8" name="Google Shape;1858;p31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9" name="Google Shape;1859;p31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0" name="Google Shape;1860;p31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1" name="Google Shape;1861;p31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2" name="Google Shape;1862;p31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3" name="Google Shape;1863;p31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4" name="Google Shape;1864;p31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5" name="Google Shape;1865;p31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6" name="Google Shape;1866;p31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7" name="Google Shape;1867;p31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8" name="Google Shape;1868;p31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9" name="Google Shape;1869;p31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0" name="Google Shape;1870;p31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1" name="Google Shape;1871;p31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2" name="Google Shape;1872;p31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3" name="Google Shape;1873;p31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4" name="Google Shape;1874;p31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5" name="Google Shape;1875;p31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6" name="Google Shape;1876;p31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7" name="Google Shape;1877;p31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8" name="Google Shape;1878;p31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9" name="Google Shape;1879;p31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grpSp>
        <p:nvGrpSpPr>
          <p:cNvPr id="1880" name="Google Shape;1880;p31"/>
          <p:cNvGrpSpPr/>
          <p:nvPr/>
        </p:nvGrpSpPr>
        <p:grpSpPr>
          <a:xfrm rot="-2700000">
            <a:off x="10702066" y="-244454"/>
            <a:ext cx="1792465" cy="2660436"/>
            <a:chOff x="272875" y="1527563"/>
            <a:chExt cx="255950" cy="455000"/>
          </a:xfrm>
        </p:grpSpPr>
        <p:sp>
          <p:nvSpPr>
            <p:cNvPr id="1881" name="Google Shape;1881;p31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2" name="Google Shape;1882;p31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3" name="Google Shape;1883;p31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4" name="Google Shape;1884;p31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5" name="Google Shape;1885;p31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6" name="Google Shape;1886;p31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7" name="Google Shape;1887;p31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8" name="Google Shape;1888;p31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9" name="Google Shape;1889;p31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0" name="Google Shape;1890;p31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1" name="Google Shape;1891;p31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2" name="Google Shape;1892;p31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3" name="Google Shape;1893;p31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4" name="Google Shape;1894;p31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5" name="Google Shape;1895;p31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6" name="Google Shape;1896;p31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7" name="Google Shape;1897;p31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8" name="Google Shape;1898;p31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9" name="Google Shape;1899;p31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0" name="Google Shape;1900;p31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1" name="Google Shape;1901;p31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2" name="Google Shape;1902;p31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3" name="Google Shape;1903;p31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4" name="Google Shape;1904;p31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5" name="Google Shape;1905;p31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6" name="Google Shape;1906;p31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7" name="Google Shape;1907;p31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8" name="Google Shape;1908;p31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9" name="Google Shape;1909;p31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10" name="Google Shape;1910;p31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11" name="Google Shape;1911;p31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12" name="Google Shape;1912;p31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13" name="Google Shape;1913;p31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14" name="Google Shape;1914;p31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15" name="Google Shape;1915;p31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916" name="Google Shape;1916;p31"/>
          <p:cNvSpPr/>
          <p:nvPr/>
        </p:nvSpPr>
        <p:spPr>
          <a:xfrm>
            <a:off x="7427424" y="-3217383"/>
            <a:ext cx="6165365" cy="967595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01" tIns="121801" rIns="121801" bIns="121801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1929551450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9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18" name="Google Shape;1918;p32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399990" flipH="1">
            <a:off x="10274036" y="-797758"/>
            <a:ext cx="4396519" cy="303551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19" name="Google Shape;1919;p32"/>
          <p:cNvGrpSpPr/>
          <p:nvPr/>
        </p:nvGrpSpPr>
        <p:grpSpPr>
          <a:xfrm rot="-987768">
            <a:off x="10335805" y="-355038"/>
            <a:ext cx="1792479" cy="2660411"/>
            <a:chOff x="272875" y="1527563"/>
            <a:chExt cx="255950" cy="455000"/>
          </a:xfrm>
        </p:grpSpPr>
        <p:sp>
          <p:nvSpPr>
            <p:cNvPr id="1920" name="Google Shape;1920;p32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1" name="Google Shape;1921;p32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2" name="Google Shape;1922;p32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3" name="Google Shape;1923;p32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4" name="Google Shape;1924;p32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5" name="Google Shape;1925;p32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6" name="Google Shape;1926;p32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7" name="Google Shape;1927;p32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8" name="Google Shape;1928;p32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9" name="Google Shape;1929;p32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0" name="Google Shape;1930;p32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1" name="Google Shape;1931;p32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2" name="Google Shape;1932;p32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3" name="Google Shape;1933;p32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4" name="Google Shape;1934;p32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5" name="Google Shape;1935;p32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6" name="Google Shape;1936;p32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7" name="Google Shape;1937;p32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8" name="Google Shape;1938;p32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9" name="Google Shape;1939;p32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0" name="Google Shape;1940;p32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1" name="Google Shape;1941;p32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2" name="Google Shape;1942;p32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3" name="Google Shape;1943;p32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4" name="Google Shape;1944;p32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5" name="Google Shape;1945;p32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6" name="Google Shape;1946;p32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7" name="Google Shape;1947;p32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8" name="Google Shape;1948;p32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9" name="Google Shape;1949;p32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50" name="Google Shape;1950;p32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51" name="Google Shape;1951;p32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52" name="Google Shape;1952;p32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53" name="Google Shape;1953;p32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54" name="Google Shape;1954;p32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955" name="Google Shape;1955;p32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1956" name="Google Shape;1956;p32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363351">
            <a:off x="1070161" y="5722426"/>
            <a:ext cx="10141072" cy="3776511"/>
          </a:xfrm>
          <a:prstGeom prst="rect">
            <a:avLst/>
          </a:prstGeom>
          <a:noFill/>
          <a:ln>
            <a:noFill/>
          </a:ln>
        </p:spPr>
      </p:pic>
      <p:sp>
        <p:nvSpPr>
          <p:cNvPr id="1957" name="Google Shape;1957;p32"/>
          <p:cNvSpPr/>
          <p:nvPr/>
        </p:nvSpPr>
        <p:spPr>
          <a:xfrm rot="9899989">
            <a:off x="-778618" y="6166780"/>
            <a:ext cx="3020020" cy="288769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01" tIns="121801" rIns="121801" bIns="121801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79910526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1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59" name="Google Shape;1959;p33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1555392" y="-1694293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60" name="Google Shape;1960;p33"/>
          <p:cNvGrpSpPr/>
          <p:nvPr/>
        </p:nvGrpSpPr>
        <p:grpSpPr>
          <a:xfrm rot="-8099954">
            <a:off x="20587" y="-763246"/>
            <a:ext cx="1792489" cy="2660436"/>
            <a:chOff x="272875" y="1527563"/>
            <a:chExt cx="255950" cy="455000"/>
          </a:xfrm>
        </p:grpSpPr>
        <p:sp>
          <p:nvSpPr>
            <p:cNvPr id="1961" name="Google Shape;1961;p3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2" name="Google Shape;1962;p3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3" name="Google Shape;1963;p3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4" name="Google Shape;1964;p3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5" name="Google Shape;1965;p3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6" name="Google Shape;1966;p3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7" name="Google Shape;1967;p3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8" name="Google Shape;1968;p3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9" name="Google Shape;1969;p3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0" name="Google Shape;1970;p3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1" name="Google Shape;1971;p3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2" name="Google Shape;1972;p3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3" name="Google Shape;1973;p3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4" name="Google Shape;1974;p3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5" name="Google Shape;1975;p3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6" name="Google Shape;1976;p3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7" name="Google Shape;1977;p33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8" name="Google Shape;1978;p33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9" name="Google Shape;1979;p3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0" name="Google Shape;1980;p33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1" name="Google Shape;1981;p3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2" name="Google Shape;1982;p3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3" name="Google Shape;1983;p3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4" name="Google Shape;1984;p3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5" name="Google Shape;1985;p3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6" name="Google Shape;1986;p3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7" name="Google Shape;1987;p3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8" name="Google Shape;1988;p3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9" name="Google Shape;1989;p3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90" name="Google Shape;1990;p33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91" name="Google Shape;1991;p3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92" name="Google Shape;1992;p3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93" name="Google Shape;1993;p3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94" name="Google Shape;1994;p33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95" name="Google Shape;1995;p33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996" name="Google Shape;1996;p33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10146557" y="-1463541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1997" name="Google Shape;1997;p33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10754694">
            <a:off x="3330646" y="5983035"/>
            <a:ext cx="10141079" cy="377650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98" name="Google Shape;1998;p33"/>
          <p:cNvGrpSpPr/>
          <p:nvPr/>
        </p:nvGrpSpPr>
        <p:grpSpPr>
          <a:xfrm flipH="1">
            <a:off x="-832500" y="4650201"/>
            <a:ext cx="1792503" cy="3292879"/>
            <a:chOff x="272875" y="1419395"/>
            <a:chExt cx="255950" cy="563168"/>
          </a:xfrm>
        </p:grpSpPr>
        <p:sp>
          <p:nvSpPr>
            <p:cNvPr id="1999" name="Google Shape;1999;p3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0" name="Google Shape;2000;p3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1" name="Google Shape;2001;p3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2" name="Google Shape;2002;p3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3" name="Google Shape;2003;p3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4" name="Google Shape;2004;p3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5" name="Google Shape;2005;p3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6" name="Google Shape;2006;p3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7" name="Google Shape;2007;p3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8" name="Google Shape;2008;p3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9" name="Google Shape;2009;p3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0" name="Google Shape;2010;p3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1" name="Google Shape;2011;p3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2" name="Google Shape;2012;p3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3" name="Google Shape;2013;p3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4" name="Google Shape;2014;p3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5" name="Google Shape;2015;p33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6" name="Google Shape;2016;p33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7" name="Google Shape;2017;p3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8" name="Google Shape;2018;p33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9" name="Google Shape;2019;p3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0" name="Google Shape;2020;p3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1" name="Google Shape;2021;p3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2" name="Google Shape;2022;p3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3" name="Google Shape;2023;p3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4" name="Google Shape;2024;p3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5" name="Google Shape;2025;p3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6" name="Google Shape;2026;p3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7" name="Google Shape;2027;p3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8" name="Google Shape;2028;p33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9" name="Google Shape;2029;p3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30" name="Google Shape;2030;p3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31" name="Google Shape;2031;p3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32" name="Google Shape;2032;p33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33" name="Google Shape;2033;p33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</p:spTree>
    <p:extLst>
      <p:ext uri="{BB962C8B-B14F-4D97-AF65-F5344CB8AC3E}">
        <p14:creationId xmlns:p14="http://schemas.microsoft.com/office/powerpoint/2010/main" val="371488427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2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35" name="Google Shape;2035;p34"/>
          <p:cNvPicPr preferRelativeResize="0"/>
          <p:nvPr/>
        </p:nvPicPr>
        <p:blipFill>
          <a:blip r:embed="rId2">
            <a:alphaModFix amt="64000"/>
          </a:blip>
          <a:stretch>
            <a:fillRect/>
          </a:stretch>
        </p:blipFill>
        <p:spPr>
          <a:xfrm rot="5400000">
            <a:off x="9284415" y="-841084"/>
            <a:ext cx="4789568" cy="40288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036" name="Google Shape;2036;p34"/>
          <p:cNvPicPr preferRelativeResize="0"/>
          <p:nvPr/>
        </p:nvPicPr>
        <p:blipFill>
          <a:blip r:embed="rId3">
            <a:alphaModFix amt="66000"/>
          </a:blip>
          <a:stretch>
            <a:fillRect/>
          </a:stretch>
        </p:blipFill>
        <p:spPr>
          <a:xfrm rot="1326165" flipH="1">
            <a:off x="-255256" y="5505177"/>
            <a:ext cx="4396519" cy="3035512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37" name="Google Shape;2037;p34"/>
          <p:cNvGrpSpPr/>
          <p:nvPr/>
        </p:nvGrpSpPr>
        <p:grpSpPr>
          <a:xfrm rot="-2700000">
            <a:off x="10702066" y="-244454"/>
            <a:ext cx="1792465" cy="2660436"/>
            <a:chOff x="272875" y="1527563"/>
            <a:chExt cx="255950" cy="455000"/>
          </a:xfrm>
        </p:grpSpPr>
        <p:sp>
          <p:nvSpPr>
            <p:cNvPr id="2038" name="Google Shape;2038;p34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39" name="Google Shape;2039;p34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0" name="Google Shape;2040;p34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1" name="Google Shape;2041;p34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2" name="Google Shape;2042;p34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3" name="Google Shape;2043;p34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4" name="Google Shape;2044;p34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5" name="Google Shape;2045;p34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6" name="Google Shape;2046;p34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7" name="Google Shape;2047;p34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8" name="Google Shape;2048;p34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9" name="Google Shape;2049;p34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0" name="Google Shape;2050;p34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1" name="Google Shape;2051;p34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2" name="Google Shape;2052;p34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3" name="Google Shape;2053;p34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4" name="Google Shape;2054;p34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5" name="Google Shape;2055;p34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6" name="Google Shape;2056;p34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7" name="Google Shape;2057;p34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8" name="Google Shape;2058;p34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9" name="Google Shape;2059;p34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0" name="Google Shape;2060;p34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1" name="Google Shape;2061;p34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2" name="Google Shape;2062;p34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3" name="Google Shape;2063;p34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4" name="Google Shape;2064;p34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5" name="Google Shape;2065;p34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6" name="Google Shape;2066;p34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7" name="Google Shape;2067;p34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8" name="Google Shape;2068;p34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9" name="Google Shape;2069;p34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70" name="Google Shape;2070;p34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71" name="Google Shape;2071;p34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72" name="Google Shape;2072;p34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2073" name="Google Shape;2073;p34"/>
          <p:cNvSpPr/>
          <p:nvPr/>
        </p:nvSpPr>
        <p:spPr>
          <a:xfrm>
            <a:off x="6089276" y="-3362066"/>
            <a:ext cx="6165365" cy="967595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01" tIns="121801" rIns="121801" bIns="121801" anchor="ctr" anchorCtr="0">
            <a:noAutofit/>
          </a:bodyPr>
          <a:lstStyle/>
          <a:p>
            <a:endParaRPr sz="1900"/>
          </a:p>
        </p:txBody>
      </p:sp>
      <p:pic>
        <p:nvPicPr>
          <p:cNvPr id="2074" name="Google Shape;2074;p34"/>
          <p:cNvPicPr preferRelativeResize="0"/>
          <p:nvPr/>
        </p:nvPicPr>
        <p:blipFill>
          <a:blip r:embed="rId4">
            <a:alphaModFix amt="74000"/>
          </a:blip>
          <a:stretch>
            <a:fillRect/>
          </a:stretch>
        </p:blipFill>
        <p:spPr>
          <a:xfrm rot="7675040">
            <a:off x="3559891" y="-2021549"/>
            <a:ext cx="3859836" cy="3457769"/>
          </a:xfrm>
          <a:prstGeom prst="rect">
            <a:avLst/>
          </a:prstGeom>
          <a:noFill/>
          <a:ln>
            <a:noFill/>
          </a:ln>
        </p:spPr>
      </p:pic>
      <p:pic>
        <p:nvPicPr>
          <p:cNvPr id="2075" name="Google Shape;2075;p34"/>
          <p:cNvPicPr preferRelativeResize="0"/>
          <p:nvPr/>
        </p:nvPicPr>
        <p:blipFill>
          <a:blip r:embed="rId5">
            <a:alphaModFix amt="74000"/>
          </a:blip>
          <a:stretch>
            <a:fillRect/>
          </a:stretch>
        </p:blipFill>
        <p:spPr>
          <a:xfrm rot="-9631575" flipH="1">
            <a:off x="-2004313" y="-1640565"/>
            <a:ext cx="3859832" cy="345776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630884150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2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77" name="Google Shape;2077;p35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399990" flipH="1">
            <a:off x="10274036" y="-797758"/>
            <a:ext cx="4396519" cy="303551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78" name="Google Shape;2078;p35"/>
          <p:cNvGrpSpPr/>
          <p:nvPr/>
        </p:nvGrpSpPr>
        <p:grpSpPr>
          <a:xfrm rot="-987768">
            <a:off x="10335805" y="-355038"/>
            <a:ext cx="1792479" cy="2660411"/>
            <a:chOff x="272875" y="1527563"/>
            <a:chExt cx="255950" cy="455000"/>
          </a:xfrm>
        </p:grpSpPr>
        <p:sp>
          <p:nvSpPr>
            <p:cNvPr id="2079" name="Google Shape;2079;p35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0" name="Google Shape;2080;p35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1" name="Google Shape;2081;p35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2" name="Google Shape;2082;p35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3" name="Google Shape;2083;p35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4" name="Google Shape;2084;p35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5" name="Google Shape;2085;p35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6" name="Google Shape;2086;p35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7" name="Google Shape;2087;p35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8" name="Google Shape;2088;p35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9" name="Google Shape;2089;p35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0" name="Google Shape;2090;p35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1" name="Google Shape;2091;p35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2" name="Google Shape;2092;p35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3" name="Google Shape;2093;p35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4" name="Google Shape;2094;p35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5" name="Google Shape;2095;p35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6" name="Google Shape;2096;p35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7" name="Google Shape;2097;p35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8" name="Google Shape;2098;p35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9" name="Google Shape;2099;p35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0" name="Google Shape;2100;p35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1" name="Google Shape;2101;p35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2" name="Google Shape;2102;p35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3" name="Google Shape;2103;p35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4" name="Google Shape;2104;p35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5" name="Google Shape;2105;p35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6" name="Google Shape;2106;p35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7" name="Google Shape;2107;p35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8" name="Google Shape;2108;p35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9" name="Google Shape;2109;p35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10" name="Google Shape;2110;p35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11" name="Google Shape;2111;p35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12" name="Google Shape;2112;p35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13" name="Google Shape;2113;p35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2114" name="Google Shape;2114;p35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2115" name="Google Shape;2115;p35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363351">
            <a:off x="1070161" y="5722426"/>
            <a:ext cx="10141072" cy="3776511"/>
          </a:xfrm>
          <a:prstGeom prst="rect">
            <a:avLst/>
          </a:prstGeom>
          <a:noFill/>
          <a:ln>
            <a:noFill/>
          </a:ln>
        </p:spPr>
      </p:pic>
      <p:sp>
        <p:nvSpPr>
          <p:cNvPr id="2116" name="Google Shape;2116;p35"/>
          <p:cNvSpPr/>
          <p:nvPr/>
        </p:nvSpPr>
        <p:spPr>
          <a:xfrm rot="9899989">
            <a:off x="-778618" y="6166780"/>
            <a:ext cx="3020020" cy="288769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01" tIns="121801" rIns="121801" bIns="121801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313126602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" name="Google Shape;63;p9" descr="Droplets-HD-Content-R1d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64" name="Google Shape;64;p9"/>
          <p:cNvSpPr txBox="1">
            <a:spLocks noGrp="1"/>
          </p:cNvSpPr>
          <p:nvPr>
            <p:ph type="title"/>
          </p:nvPr>
        </p:nvSpPr>
        <p:spPr>
          <a:xfrm>
            <a:off x="913775" y="609603"/>
            <a:ext cx="3935688" cy="20232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b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Twentieth Century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" name="Google Shape;65;p9"/>
          <p:cNvSpPr txBox="1">
            <a:spLocks noGrp="1"/>
          </p:cNvSpPr>
          <p:nvPr>
            <p:ph type="body" idx="1"/>
          </p:nvPr>
        </p:nvSpPr>
        <p:spPr>
          <a:xfrm>
            <a:off x="5078065" y="609649"/>
            <a:ext cx="6200163" cy="51815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t" anchorCtr="0">
            <a:normAutofit/>
          </a:bodyPr>
          <a:lstStyle>
            <a:lvl1pPr marL="456771" lvl="0" indent="-342610" algn="l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3584" lvl="1" indent="-34261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0376" lvl="2" indent="-34261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3pPr>
            <a:lvl4pPr marL="1827168" lvl="3" indent="-34261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4pPr>
            <a:lvl5pPr marL="2283982" lvl="4" indent="-34261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5pPr>
            <a:lvl6pPr marL="2740750" lvl="5" indent="-34261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6pPr>
            <a:lvl7pPr marL="3197520" lvl="6" indent="-34261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7pPr>
            <a:lvl8pPr marL="3654291" lvl="7" indent="-34261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8pPr>
            <a:lvl9pPr marL="4111104" lvl="8" indent="-342610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" name="Google Shape;66;p9"/>
          <p:cNvSpPr txBox="1">
            <a:spLocks noGrp="1"/>
          </p:cNvSpPr>
          <p:nvPr>
            <p:ph type="body" idx="2"/>
          </p:nvPr>
        </p:nvSpPr>
        <p:spPr>
          <a:xfrm>
            <a:off x="913822" y="2632855"/>
            <a:ext cx="3935689" cy="31583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t" anchorCtr="0">
            <a:normAutofit/>
          </a:bodyPr>
          <a:lstStyle>
            <a:lvl1pPr marL="456771" lvl="0" indent="-228408" algn="ctr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1pPr>
            <a:lvl2pPr marL="913584" lvl="1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400"/>
              <a:buNone/>
              <a:defRPr sz="1500"/>
            </a:lvl2pPr>
            <a:lvl3pPr marL="1370376" lvl="2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200"/>
              <a:buNone/>
              <a:defRPr sz="1200"/>
            </a:lvl3pPr>
            <a:lvl4pPr marL="1827168" lvl="3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000"/>
              <a:buNone/>
              <a:defRPr sz="1100"/>
            </a:lvl4pPr>
            <a:lvl5pPr marL="2283982" lvl="4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000"/>
              <a:buNone/>
              <a:defRPr sz="1100"/>
            </a:lvl5pPr>
            <a:lvl6pPr marL="2740750" lvl="5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000"/>
              <a:buNone/>
              <a:defRPr sz="1100"/>
            </a:lvl6pPr>
            <a:lvl7pPr marL="3197520" lvl="6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000"/>
              <a:buNone/>
              <a:defRPr sz="1100"/>
            </a:lvl7pPr>
            <a:lvl8pPr marL="3654291" lvl="7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000"/>
              <a:buNone/>
              <a:defRPr sz="1100"/>
            </a:lvl8pPr>
            <a:lvl9pPr marL="4111104" lvl="8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000"/>
              <a:buNone/>
              <a:defRPr sz="1100"/>
            </a:lvl9pPr>
          </a:lstStyle>
          <a:p>
            <a:endParaRPr/>
          </a:p>
        </p:txBody>
      </p:sp>
      <p:sp>
        <p:nvSpPr>
          <p:cNvPr id="67" name="Google Shape;67;p9"/>
          <p:cNvSpPr txBox="1">
            <a:spLocks noGrp="1"/>
          </p:cNvSpPr>
          <p:nvPr>
            <p:ph type="dt" idx="10"/>
          </p:nvPr>
        </p:nvSpPr>
        <p:spPr>
          <a:xfrm>
            <a:off x="7678737" y="5883276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" name="Google Shape;68;p9"/>
          <p:cNvSpPr txBox="1">
            <a:spLocks noGrp="1"/>
          </p:cNvSpPr>
          <p:nvPr>
            <p:ph type="ftr" idx="11"/>
          </p:nvPr>
        </p:nvSpPr>
        <p:spPr>
          <a:xfrm>
            <a:off x="913822" y="5883276"/>
            <a:ext cx="6672887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" name="Google Shape;69;p9"/>
          <p:cNvSpPr txBox="1">
            <a:spLocks noGrp="1"/>
          </p:cNvSpPr>
          <p:nvPr>
            <p:ph type="sldNum" idx="12"/>
          </p:nvPr>
        </p:nvSpPr>
        <p:spPr>
          <a:xfrm>
            <a:off x="10514059" y="5883276"/>
            <a:ext cx="764215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1902000" y="1507567"/>
            <a:ext cx="8388000" cy="2736800"/>
          </a:xfrm>
          <a:prstGeom prst="rect">
            <a:avLst/>
          </a:prstGeom>
        </p:spPr>
        <p:txBody>
          <a:bodyPr spcFirstLastPara="1" wrap="square" lIns="121804" tIns="121804" rIns="121804" bIns="121804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8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960000" y="4293633"/>
            <a:ext cx="10272000" cy="1056800"/>
          </a:xfrm>
          <a:prstGeom prst="rect">
            <a:avLst/>
          </a:prstGeom>
        </p:spPr>
        <p:txBody>
          <a:bodyPr spcFirstLastPara="1" wrap="square" lIns="121804" tIns="121804" rIns="121804" bIns="121804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pic>
        <p:nvPicPr>
          <p:cNvPr id="11" name="Google Shape;11;p2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1326165" flipH="1">
            <a:off x="-1771924" y="-1243423"/>
            <a:ext cx="4396519" cy="3035512"/>
          </a:xfrm>
          <a:prstGeom prst="rect">
            <a:avLst/>
          </a:prstGeom>
          <a:noFill/>
          <a:ln>
            <a:noFill/>
          </a:ln>
        </p:spPr>
      </p:pic>
      <p:pic>
        <p:nvPicPr>
          <p:cNvPr id="12" name="Google Shape;12;p2"/>
          <p:cNvPicPr preferRelativeResize="0"/>
          <p:nvPr/>
        </p:nvPicPr>
        <p:blipFill>
          <a:blip r:embed="rId3">
            <a:alphaModFix amt="64000"/>
          </a:blip>
          <a:stretch>
            <a:fillRect/>
          </a:stretch>
        </p:blipFill>
        <p:spPr>
          <a:xfrm rot="2440329">
            <a:off x="9154547" y="-948365"/>
            <a:ext cx="4789567" cy="40288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3" name="Google Shape;13;p2"/>
          <p:cNvPicPr preferRelativeResize="0"/>
          <p:nvPr/>
        </p:nvPicPr>
        <p:blipFill>
          <a:blip r:embed="rId4">
            <a:alphaModFix amt="67000"/>
          </a:blip>
          <a:stretch>
            <a:fillRect/>
          </a:stretch>
        </p:blipFill>
        <p:spPr>
          <a:xfrm rot="5400000" flipH="1">
            <a:off x="-2495613" y="-475433"/>
            <a:ext cx="3859833" cy="3457768"/>
          </a:xfrm>
          <a:prstGeom prst="rect">
            <a:avLst/>
          </a:prstGeom>
          <a:noFill/>
          <a:ln>
            <a:noFill/>
          </a:ln>
        </p:spPr>
      </p:pic>
      <p:pic>
        <p:nvPicPr>
          <p:cNvPr id="14" name="Google Shape;14;p2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1326165" flipH="1">
            <a:off x="-1185660" y="4574077"/>
            <a:ext cx="4396519" cy="3035512"/>
          </a:xfrm>
          <a:prstGeom prst="rect">
            <a:avLst/>
          </a:prstGeom>
          <a:noFill/>
          <a:ln>
            <a:noFill/>
          </a:ln>
        </p:spPr>
      </p:pic>
      <p:pic>
        <p:nvPicPr>
          <p:cNvPr id="15" name="Google Shape;15;p2"/>
          <p:cNvPicPr preferRelativeResize="0"/>
          <p:nvPr/>
        </p:nvPicPr>
        <p:blipFill>
          <a:blip r:embed="rId5">
            <a:alphaModFix amt="82000"/>
          </a:blip>
          <a:stretch>
            <a:fillRect/>
          </a:stretch>
        </p:blipFill>
        <p:spPr>
          <a:xfrm rot="10670981">
            <a:off x="9279816" y="4030032"/>
            <a:ext cx="4843833" cy="399870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" name="Google Shape;16;p2"/>
          <p:cNvGrpSpPr/>
          <p:nvPr/>
        </p:nvGrpSpPr>
        <p:grpSpPr>
          <a:xfrm rot="-2700000">
            <a:off x="509354" y="3734683"/>
            <a:ext cx="1792465" cy="3292904"/>
            <a:chOff x="272875" y="1419395"/>
            <a:chExt cx="255950" cy="563168"/>
          </a:xfrm>
        </p:grpSpPr>
        <p:sp>
          <p:nvSpPr>
            <p:cNvPr id="17" name="Google Shape;17;p2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grpSp>
        <p:nvGrpSpPr>
          <p:cNvPr id="52" name="Google Shape;52;p2"/>
          <p:cNvGrpSpPr/>
          <p:nvPr/>
        </p:nvGrpSpPr>
        <p:grpSpPr>
          <a:xfrm rot="-2700000">
            <a:off x="9482865" y="-485754"/>
            <a:ext cx="1792465" cy="2660436"/>
            <a:chOff x="272875" y="1527563"/>
            <a:chExt cx="255950" cy="455000"/>
          </a:xfrm>
        </p:grpSpPr>
        <p:sp>
          <p:nvSpPr>
            <p:cNvPr id="53" name="Google Shape;53;p2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88" name="Google Shape;88;p2"/>
          <p:cNvSpPr/>
          <p:nvPr/>
        </p:nvSpPr>
        <p:spPr>
          <a:xfrm rot="10800000">
            <a:off x="6391468" y="6091833"/>
            <a:ext cx="3020109" cy="2887779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04" tIns="121804" rIns="121804" bIns="121804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1034319431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" name="Google Shape;90;p3"/>
          <p:cNvPicPr preferRelativeResize="0"/>
          <p:nvPr/>
        </p:nvPicPr>
        <p:blipFill>
          <a:blip r:embed="rId2">
            <a:alphaModFix amt="76000"/>
          </a:blip>
          <a:stretch>
            <a:fillRect/>
          </a:stretch>
        </p:blipFill>
        <p:spPr>
          <a:xfrm>
            <a:off x="460233" y="4344153"/>
            <a:ext cx="10878208" cy="4051033"/>
          </a:xfrm>
          <a:prstGeom prst="rect">
            <a:avLst/>
          </a:prstGeom>
          <a:noFill/>
          <a:ln>
            <a:noFill/>
          </a:ln>
        </p:spPr>
      </p:pic>
      <p:pic>
        <p:nvPicPr>
          <p:cNvPr id="91" name="Google Shape;91;p3"/>
          <p:cNvPicPr preferRelativeResize="0"/>
          <p:nvPr/>
        </p:nvPicPr>
        <p:blipFill>
          <a:blip r:embed="rId3">
            <a:alphaModFix amt="47000"/>
          </a:blip>
          <a:stretch>
            <a:fillRect/>
          </a:stretch>
        </p:blipFill>
        <p:spPr>
          <a:xfrm>
            <a:off x="2174652" y="191872"/>
            <a:ext cx="7842701" cy="6474303"/>
          </a:xfrm>
          <a:prstGeom prst="rect">
            <a:avLst/>
          </a:prstGeom>
          <a:noFill/>
          <a:ln>
            <a:noFill/>
          </a:ln>
        </p:spPr>
      </p:pic>
      <p:sp>
        <p:nvSpPr>
          <p:cNvPr id="92" name="Google Shape;92;p3"/>
          <p:cNvSpPr/>
          <p:nvPr/>
        </p:nvSpPr>
        <p:spPr>
          <a:xfrm>
            <a:off x="5838992" y="-3287032"/>
            <a:ext cx="6165365" cy="967595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04" tIns="121804" rIns="121804" bIns="121804" anchor="ctr" anchorCtr="0">
            <a:noAutofit/>
          </a:bodyPr>
          <a:lstStyle/>
          <a:p>
            <a:endParaRPr sz="1900"/>
          </a:p>
        </p:txBody>
      </p:sp>
      <p:grpSp>
        <p:nvGrpSpPr>
          <p:cNvPr id="93" name="Google Shape;93;p3"/>
          <p:cNvGrpSpPr/>
          <p:nvPr/>
        </p:nvGrpSpPr>
        <p:grpSpPr>
          <a:xfrm rot="-2700000">
            <a:off x="630887" y="3594449"/>
            <a:ext cx="1792465" cy="3292904"/>
            <a:chOff x="272875" y="1419395"/>
            <a:chExt cx="255950" cy="563168"/>
          </a:xfrm>
        </p:grpSpPr>
        <p:sp>
          <p:nvSpPr>
            <p:cNvPr id="94" name="Google Shape;94;p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6" name="Google Shape;96;p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7" name="Google Shape;97;p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" name="Google Shape;98;p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" name="Google Shape;99;p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" name="Google Shape;100;p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1" name="Google Shape;101;p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" name="Google Shape;102;p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" name="Google Shape;103;p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" name="Google Shape;104;p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5" name="Google Shape;105;p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" name="Google Shape;106;p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" name="Google Shape;107;p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" name="Google Shape;108;p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9" name="Google Shape;109;p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0" name="Google Shape;110;p3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" name="Google Shape;111;p3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" name="Google Shape;112;p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" name="Google Shape;113;p3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4" name="Google Shape;114;p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" name="Google Shape;117;p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8" name="Google Shape;118;p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9" name="Google Shape;119;p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" name="Google Shape;120;p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" name="Google Shape;121;p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grpSp>
        <p:nvGrpSpPr>
          <p:cNvPr id="129" name="Google Shape;129;p3"/>
          <p:cNvGrpSpPr/>
          <p:nvPr/>
        </p:nvGrpSpPr>
        <p:grpSpPr>
          <a:xfrm rot="-2700000">
            <a:off x="10702065" y="-244454"/>
            <a:ext cx="1792465" cy="2660436"/>
            <a:chOff x="272875" y="1527563"/>
            <a:chExt cx="255950" cy="455000"/>
          </a:xfrm>
        </p:grpSpPr>
        <p:sp>
          <p:nvSpPr>
            <p:cNvPr id="130" name="Google Shape;130;p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" name="Google Shape;134;p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5" name="Google Shape;135;p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" name="Google Shape;137;p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" name="Google Shape;141;p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" name="Google Shape;142;p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" name="Google Shape;143;p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4" name="Google Shape;144;p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5" name="Google Shape;145;p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" name="Google Shape;146;p3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" name="Google Shape;147;p3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" name="Google Shape;148;p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9" name="Google Shape;149;p3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" name="Google Shape;150;p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" name="Google Shape;151;p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" name="Google Shape;152;p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3" name="Google Shape;153;p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4" name="Google Shape;154;p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" name="Google Shape;155;p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" name="Google Shape;156;p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8" name="Google Shape;158;p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" name="Google Shape;159;p3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" name="Google Shape;160;p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" name="Google Shape;161;p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2" name="Google Shape;162;p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" name="Google Shape;163;p3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" name="Google Shape;164;p3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65" name="Google Shape;165;p3"/>
          <p:cNvSpPr txBox="1">
            <a:spLocks noGrp="1"/>
          </p:cNvSpPr>
          <p:nvPr>
            <p:ph type="subTitle" idx="1"/>
          </p:nvPr>
        </p:nvSpPr>
        <p:spPr>
          <a:xfrm>
            <a:off x="3528000" y="4152183"/>
            <a:ext cx="5136000" cy="11496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" name="Google Shape;166;p3"/>
          <p:cNvSpPr txBox="1">
            <a:spLocks noGrp="1"/>
          </p:cNvSpPr>
          <p:nvPr>
            <p:ph type="ctrTitle"/>
          </p:nvPr>
        </p:nvSpPr>
        <p:spPr>
          <a:xfrm>
            <a:off x="3528000" y="3458981"/>
            <a:ext cx="5136000" cy="10572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>
                <a:solidFill>
                  <a:srgbClr val="1C4587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9pPr>
          </a:lstStyle>
          <a:p>
            <a:endParaRPr/>
          </a:p>
        </p:txBody>
      </p:sp>
      <p:sp>
        <p:nvSpPr>
          <p:cNvPr id="167" name="Google Shape;167;p3"/>
          <p:cNvSpPr txBox="1">
            <a:spLocks noGrp="1"/>
          </p:cNvSpPr>
          <p:nvPr>
            <p:ph type="title" idx="2" hasCustomPrompt="1"/>
          </p:nvPr>
        </p:nvSpPr>
        <p:spPr>
          <a:xfrm>
            <a:off x="3528000" y="1192233"/>
            <a:ext cx="5136000" cy="2709200"/>
          </a:xfrm>
          <a:prstGeom prst="rect">
            <a:avLst/>
          </a:prstGeom>
          <a:noFill/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20000">
                <a:solidFill>
                  <a:srgbClr val="1C4587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510866723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" name="Google Shape;169;p4"/>
          <p:cNvSpPr txBox="1">
            <a:spLocks noGrp="1"/>
          </p:cNvSpPr>
          <p:nvPr>
            <p:ph type="body" idx="1"/>
          </p:nvPr>
        </p:nvSpPr>
        <p:spPr>
          <a:xfrm>
            <a:off x="960000" y="1407800"/>
            <a:ext cx="10272000" cy="4684000"/>
          </a:xfrm>
          <a:prstGeom prst="rect">
            <a:avLst/>
          </a:prstGeom>
        </p:spPr>
        <p:txBody>
          <a:bodyPr spcFirstLastPara="1" wrap="square" lIns="121804" tIns="121804" rIns="121804" bIns="121804" anchor="t" anchorCtr="0">
            <a:noAutofit/>
          </a:bodyPr>
          <a:lstStyle>
            <a:lvl1pPr marL="609027" lvl="0" indent="-422949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●"/>
              <a:defRPr sz="1600">
                <a:solidFill>
                  <a:srgbClr val="434343"/>
                </a:solidFill>
              </a:defRPr>
            </a:lvl1pPr>
            <a:lvl2pPr marL="1218120" lvl="1" indent="-422949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827168" lvl="2" indent="-422949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2436238" lvl="3" indent="-422949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3045264" lvl="4" indent="-422949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3654291" lvl="5" indent="-422949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4263360" lvl="6" indent="-422949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4872413" lvl="7" indent="-422949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5481502" lvl="8" indent="-422949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pic>
        <p:nvPicPr>
          <p:cNvPr id="170" name="Google Shape;170;p4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1326165" flipH="1">
            <a:off x="10211754" y="-1454989"/>
            <a:ext cx="4396519" cy="3035512"/>
          </a:xfrm>
          <a:prstGeom prst="rect">
            <a:avLst/>
          </a:prstGeom>
          <a:noFill/>
          <a:ln>
            <a:noFill/>
          </a:ln>
        </p:spPr>
      </p:pic>
      <p:pic>
        <p:nvPicPr>
          <p:cNvPr id="171" name="Google Shape;171;p4"/>
          <p:cNvPicPr preferRelativeResize="0"/>
          <p:nvPr/>
        </p:nvPicPr>
        <p:blipFill>
          <a:blip r:embed="rId3">
            <a:alphaModFix amt="67000"/>
          </a:blip>
          <a:stretch>
            <a:fillRect/>
          </a:stretch>
        </p:blipFill>
        <p:spPr>
          <a:xfrm rot="5400000" flipH="1">
            <a:off x="9488066" y="-687000"/>
            <a:ext cx="3859833" cy="3457768"/>
          </a:xfrm>
          <a:prstGeom prst="rect">
            <a:avLst/>
          </a:prstGeom>
          <a:noFill/>
          <a:ln>
            <a:noFill/>
          </a:ln>
        </p:spPr>
      </p:pic>
      <p:pic>
        <p:nvPicPr>
          <p:cNvPr id="172" name="Google Shape;172;p4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547182" flipH="1">
            <a:off x="-2612857" y="3217380"/>
            <a:ext cx="4396521" cy="3035509"/>
          </a:xfrm>
          <a:prstGeom prst="rect">
            <a:avLst/>
          </a:prstGeom>
          <a:noFill/>
          <a:ln>
            <a:noFill/>
          </a:ln>
        </p:spPr>
      </p:pic>
      <p:pic>
        <p:nvPicPr>
          <p:cNvPr id="173" name="Google Shape;173;p4"/>
          <p:cNvPicPr preferRelativeResize="0"/>
          <p:nvPr/>
        </p:nvPicPr>
        <p:blipFill>
          <a:blip r:embed="rId4">
            <a:alphaModFix amt="82000"/>
          </a:blip>
          <a:stretch>
            <a:fillRect/>
          </a:stretch>
        </p:blipFill>
        <p:spPr>
          <a:xfrm rot="7617396">
            <a:off x="9542103" y="4567000"/>
            <a:ext cx="4843832" cy="399870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4" name="Google Shape;174;p4"/>
          <p:cNvGrpSpPr/>
          <p:nvPr/>
        </p:nvGrpSpPr>
        <p:grpSpPr>
          <a:xfrm>
            <a:off x="-832492" y="2199445"/>
            <a:ext cx="1792503" cy="2660416"/>
            <a:chOff x="272875" y="1527563"/>
            <a:chExt cx="255950" cy="455000"/>
          </a:xfrm>
        </p:grpSpPr>
        <p:sp>
          <p:nvSpPr>
            <p:cNvPr id="175" name="Google Shape;175;p4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3" name="Google Shape;183;p4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4" name="Google Shape;184;p4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" name="Google Shape;185;p4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" name="Google Shape;186;p4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" name="Google Shape;187;p4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" name="Google Shape;188;p4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" name="Google Shape;189;p4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" name="Google Shape;198;p4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9" name="Google Shape;199;p4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" name="Google Shape;200;p4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" name="Google Shape;201;p4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" name="Google Shape;202;p4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3" name="Google Shape;203;p4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" name="Google Shape;204;p4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" name="Google Shape;205;p4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" name="Google Shape;206;p4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7" name="Google Shape;207;p4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" name="Google Shape;208;p4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" name="Google Shape;209;p4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210" name="Google Shape;210;p4"/>
          <p:cNvSpPr/>
          <p:nvPr/>
        </p:nvSpPr>
        <p:spPr>
          <a:xfrm rot="2491995">
            <a:off x="10749151" y="5193893"/>
            <a:ext cx="3020148" cy="2887816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04" tIns="121804" rIns="121804" bIns="121804" anchor="ctr" anchorCtr="0">
            <a:noAutofit/>
          </a:bodyPr>
          <a:lstStyle/>
          <a:p>
            <a:endParaRPr sz="1900"/>
          </a:p>
        </p:txBody>
      </p:sp>
      <p:sp>
        <p:nvSpPr>
          <p:cNvPr id="211" name="Google Shape;211;p4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33692597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" name="Google Shape;213;p5"/>
          <p:cNvSpPr txBox="1">
            <a:spLocks noGrp="1"/>
          </p:cNvSpPr>
          <p:nvPr>
            <p:ph type="subTitle" idx="1"/>
          </p:nvPr>
        </p:nvSpPr>
        <p:spPr>
          <a:xfrm>
            <a:off x="2592449" y="4224457"/>
            <a:ext cx="2043200" cy="638800"/>
          </a:xfrm>
          <a:prstGeom prst="rect">
            <a:avLst/>
          </a:prstGeom>
        </p:spPr>
        <p:txBody>
          <a:bodyPr spcFirstLastPara="1" wrap="square" lIns="121804" tIns="121804" rIns="121804" bIns="121804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>
            <a:endParaRPr/>
          </a:p>
        </p:txBody>
      </p:sp>
      <p:sp>
        <p:nvSpPr>
          <p:cNvPr id="214" name="Google Shape;214;p5"/>
          <p:cNvSpPr txBox="1">
            <a:spLocks noGrp="1"/>
          </p:cNvSpPr>
          <p:nvPr>
            <p:ph type="subTitle" idx="2"/>
          </p:nvPr>
        </p:nvSpPr>
        <p:spPr>
          <a:xfrm>
            <a:off x="1842251" y="4745777"/>
            <a:ext cx="3543600" cy="13512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215" name="Google Shape;215;p5"/>
          <p:cNvSpPr txBox="1">
            <a:spLocks noGrp="1"/>
          </p:cNvSpPr>
          <p:nvPr>
            <p:ph type="subTitle" idx="3"/>
          </p:nvPr>
        </p:nvSpPr>
        <p:spPr>
          <a:xfrm flipH="1">
            <a:off x="7556353" y="4224457"/>
            <a:ext cx="2043200" cy="638800"/>
          </a:xfrm>
          <a:prstGeom prst="rect">
            <a:avLst/>
          </a:prstGeom>
        </p:spPr>
        <p:txBody>
          <a:bodyPr spcFirstLastPara="1" wrap="square" lIns="121804" tIns="121804" rIns="121804" bIns="121804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>
            <a:endParaRPr/>
          </a:p>
        </p:txBody>
      </p:sp>
      <p:sp>
        <p:nvSpPr>
          <p:cNvPr id="216" name="Google Shape;216;p5"/>
          <p:cNvSpPr txBox="1">
            <a:spLocks noGrp="1"/>
          </p:cNvSpPr>
          <p:nvPr>
            <p:ph type="subTitle" idx="4"/>
          </p:nvPr>
        </p:nvSpPr>
        <p:spPr>
          <a:xfrm flipH="1">
            <a:off x="6806151" y="4745777"/>
            <a:ext cx="3543600" cy="13512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pic>
        <p:nvPicPr>
          <p:cNvPr id="217" name="Google Shape;217;p5"/>
          <p:cNvPicPr preferRelativeResize="0"/>
          <p:nvPr/>
        </p:nvPicPr>
        <p:blipFill>
          <a:blip r:embed="rId2">
            <a:alphaModFix amt="47000"/>
          </a:blip>
          <a:stretch>
            <a:fillRect/>
          </a:stretch>
        </p:blipFill>
        <p:spPr>
          <a:xfrm rot="4139108">
            <a:off x="-2289085" y="5267683"/>
            <a:ext cx="3986537" cy="329096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18" name="Google Shape;218;p5"/>
          <p:cNvGrpSpPr/>
          <p:nvPr/>
        </p:nvGrpSpPr>
        <p:grpSpPr>
          <a:xfrm rot="-987768">
            <a:off x="-552708" y="4306845"/>
            <a:ext cx="1792479" cy="2660411"/>
            <a:chOff x="272875" y="1527563"/>
            <a:chExt cx="255950" cy="455000"/>
          </a:xfrm>
        </p:grpSpPr>
        <p:sp>
          <p:nvSpPr>
            <p:cNvPr id="219" name="Google Shape;219;p5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0" name="Google Shape;220;p5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1" name="Google Shape;221;p5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2" name="Google Shape;222;p5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3" name="Google Shape;223;p5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4" name="Google Shape;224;p5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5" name="Google Shape;225;p5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6" name="Google Shape;226;p5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7" name="Google Shape;227;p5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8" name="Google Shape;228;p5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9" name="Google Shape;229;p5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0" name="Google Shape;230;p5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1" name="Google Shape;231;p5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2" name="Google Shape;232;p5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3" name="Google Shape;233;p5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4" name="Google Shape;234;p5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5" name="Google Shape;235;p5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6" name="Google Shape;236;p5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7" name="Google Shape;237;p5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8" name="Google Shape;238;p5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9" name="Google Shape;239;p5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0" name="Google Shape;240;p5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1" name="Google Shape;241;p5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2" name="Google Shape;242;p5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3" name="Google Shape;243;p5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4" name="Google Shape;244;p5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5" name="Google Shape;245;p5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6" name="Google Shape;246;p5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7" name="Google Shape;247;p5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8" name="Google Shape;248;p5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9" name="Google Shape;249;p5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50" name="Google Shape;250;p5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51" name="Google Shape;251;p5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52" name="Google Shape;252;p5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53" name="Google Shape;253;p5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254" name="Google Shape;254;p5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197527" flipH="1">
            <a:off x="11006227" y="5184253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255" name="Google Shape;255;p5"/>
          <p:cNvPicPr preferRelativeResize="0"/>
          <p:nvPr/>
        </p:nvPicPr>
        <p:blipFill>
          <a:blip r:embed="rId4">
            <a:alphaModFix amt="58000"/>
          </a:blip>
          <a:stretch>
            <a:fillRect/>
          </a:stretch>
        </p:blipFill>
        <p:spPr>
          <a:xfrm rot="-9314708">
            <a:off x="-2020675" y="-1699200"/>
            <a:ext cx="2382907" cy="5716487"/>
          </a:xfrm>
          <a:prstGeom prst="rect">
            <a:avLst/>
          </a:prstGeom>
          <a:noFill/>
          <a:ln>
            <a:noFill/>
          </a:ln>
        </p:spPr>
      </p:pic>
      <p:pic>
        <p:nvPicPr>
          <p:cNvPr id="256" name="Google Shape;256;p5"/>
          <p:cNvPicPr preferRelativeResize="0"/>
          <p:nvPr/>
        </p:nvPicPr>
        <p:blipFill>
          <a:blip r:embed="rId5">
            <a:alphaModFix amt="76000"/>
          </a:blip>
          <a:stretch>
            <a:fillRect/>
          </a:stretch>
        </p:blipFill>
        <p:spPr>
          <a:xfrm rot="394092">
            <a:off x="2876832" y="-1812208"/>
            <a:ext cx="7062136" cy="2629917"/>
          </a:xfrm>
          <a:prstGeom prst="rect">
            <a:avLst/>
          </a:prstGeom>
          <a:noFill/>
          <a:ln>
            <a:noFill/>
          </a:ln>
        </p:spPr>
      </p:pic>
      <p:pic>
        <p:nvPicPr>
          <p:cNvPr id="257" name="Google Shape;257;p5"/>
          <p:cNvPicPr preferRelativeResize="0"/>
          <p:nvPr/>
        </p:nvPicPr>
        <p:blipFill>
          <a:blip r:embed="rId6">
            <a:alphaModFix amt="62000"/>
          </a:blip>
          <a:stretch>
            <a:fillRect/>
          </a:stretch>
        </p:blipFill>
        <p:spPr>
          <a:xfrm rot="6551349" flipH="1">
            <a:off x="9991857" y="-1008873"/>
            <a:ext cx="3859827" cy="345776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58" name="Google Shape;258;p5"/>
          <p:cNvGrpSpPr/>
          <p:nvPr/>
        </p:nvGrpSpPr>
        <p:grpSpPr>
          <a:xfrm rot="8100046">
            <a:off x="10896938" y="-610201"/>
            <a:ext cx="1792489" cy="2660436"/>
            <a:chOff x="272875" y="1527563"/>
            <a:chExt cx="255950" cy="455000"/>
          </a:xfrm>
        </p:grpSpPr>
        <p:sp>
          <p:nvSpPr>
            <p:cNvPr id="259" name="Google Shape;259;p5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0" name="Google Shape;260;p5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1" name="Google Shape;261;p5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2" name="Google Shape;262;p5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3" name="Google Shape;263;p5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4" name="Google Shape;264;p5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5" name="Google Shape;265;p5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6" name="Google Shape;266;p5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8" name="Google Shape;268;p5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9" name="Google Shape;269;p5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1" name="Google Shape;271;p5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2" name="Google Shape;272;p5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3" name="Google Shape;273;p5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4" name="Google Shape;274;p5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5" name="Google Shape;275;p5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6" name="Google Shape;276;p5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7" name="Google Shape;277;p5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8" name="Google Shape;278;p5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9" name="Google Shape;279;p5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0" name="Google Shape;280;p5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2" name="Google Shape;282;p5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3" name="Google Shape;283;p5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9" name="Google Shape;289;p5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90" name="Google Shape;290;p5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294" name="Google Shape;294;p5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295" name="Google Shape;295;p5"/>
          <p:cNvSpPr/>
          <p:nvPr/>
        </p:nvSpPr>
        <p:spPr>
          <a:xfrm rot="-6477098" flipH="1">
            <a:off x="-5284980" y="-4698794"/>
            <a:ext cx="6165239" cy="9675923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04" tIns="121804" rIns="121804" bIns="121804" anchor="ctr" anchorCtr="0">
            <a:noAutofit/>
          </a:bodyPr>
          <a:lstStyle/>
          <a:p>
            <a:endParaRPr sz="1900"/>
          </a:p>
        </p:txBody>
      </p:sp>
      <p:sp>
        <p:nvSpPr>
          <p:cNvPr id="296" name="Google Shape;296;p5"/>
          <p:cNvSpPr/>
          <p:nvPr/>
        </p:nvSpPr>
        <p:spPr>
          <a:xfrm rot="-7689947">
            <a:off x="10763135" y="6130723"/>
            <a:ext cx="3019985" cy="2887660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3C8DA0"/>
          </a:solidFill>
          <a:ln>
            <a:noFill/>
          </a:ln>
        </p:spPr>
        <p:txBody>
          <a:bodyPr spcFirstLastPara="1" wrap="square" lIns="121804" tIns="121804" rIns="121804" bIns="121804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2416148164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8" name="Google Shape;298;p6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1326164" flipH="1">
            <a:off x="3947816" y="1815407"/>
            <a:ext cx="4296405" cy="2966396"/>
          </a:xfrm>
          <a:prstGeom prst="rect">
            <a:avLst/>
          </a:prstGeom>
          <a:noFill/>
          <a:ln>
            <a:noFill/>
          </a:ln>
        </p:spPr>
      </p:pic>
      <p:pic>
        <p:nvPicPr>
          <p:cNvPr id="299" name="Google Shape;299;p6"/>
          <p:cNvPicPr preferRelativeResize="0"/>
          <p:nvPr/>
        </p:nvPicPr>
        <p:blipFill>
          <a:blip r:embed="rId3">
            <a:alphaModFix amt="47000"/>
          </a:blip>
          <a:stretch>
            <a:fillRect/>
          </a:stretch>
        </p:blipFill>
        <p:spPr>
          <a:xfrm rot="1331770">
            <a:off x="-2637019" y="5095932"/>
            <a:ext cx="3986536" cy="329096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00" name="Google Shape;300;p6"/>
          <p:cNvGrpSpPr/>
          <p:nvPr/>
        </p:nvGrpSpPr>
        <p:grpSpPr>
          <a:xfrm rot="-987768">
            <a:off x="-978524" y="5167513"/>
            <a:ext cx="1792479" cy="2660411"/>
            <a:chOff x="272875" y="1527563"/>
            <a:chExt cx="255950" cy="455000"/>
          </a:xfrm>
        </p:grpSpPr>
        <p:sp>
          <p:nvSpPr>
            <p:cNvPr id="301" name="Google Shape;301;p6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2" name="Google Shape;302;p6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3" name="Google Shape;303;p6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4" name="Google Shape;304;p6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5" name="Google Shape;305;p6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6" name="Google Shape;306;p6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7" name="Google Shape;307;p6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8" name="Google Shape;308;p6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9" name="Google Shape;309;p6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0" name="Google Shape;310;p6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1" name="Google Shape;311;p6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2" name="Google Shape;312;p6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3" name="Google Shape;313;p6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4" name="Google Shape;314;p6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5" name="Google Shape;315;p6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6" name="Google Shape;316;p6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7" name="Google Shape;317;p6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8" name="Google Shape;318;p6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9" name="Google Shape;319;p6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0" name="Google Shape;320;p6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1" name="Google Shape;321;p6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2" name="Google Shape;322;p6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3" name="Google Shape;323;p6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4" name="Google Shape;324;p6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5" name="Google Shape;325;p6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6" name="Google Shape;326;p6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7" name="Google Shape;327;p6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8" name="Google Shape;328;p6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9" name="Google Shape;329;p6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30" name="Google Shape;330;p6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336" name="Google Shape;336;p6"/>
          <p:cNvPicPr preferRelativeResize="0"/>
          <p:nvPr/>
        </p:nvPicPr>
        <p:blipFill>
          <a:blip r:embed="rId4">
            <a:alphaModFix amt="74000"/>
          </a:blip>
          <a:stretch>
            <a:fillRect/>
          </a:stretch>
        </p:blipFill>
        <p:spPr>
          <a:xfrm flipH="1">
            <a:off x="10412593" y="5519595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337" name="Google Shape;337;p6"/>
          <p:cNvPicPr preferRelativeResize="0"/>
          <p:nvPr/>
        </p:nvPicPr>
        <p:blipFill>
          <a:blip r:embed="rId5">
            <a:alphaModFix amt="62000"/>
          </a:blip>
          <a:stretch>
            <a:fillRect/>
          </a:stretch>
        </p:blipFill>
        <p:spPr>
          <a:xfrm rot="9368145" flipH="1">
            <a:off x="-2012207" y="-1661341"/>
            <a:ext cx="3859827" cy="345776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38" name="Google Shape;338;p6"/>
          <p:cNvGrpSpPr/>
          <p:nvPr/>
        </p:nvGrpSpPr>
        <p:grpSpPr>
          <a:xfrm rot="5400065">
            <a:off x="11556230" y="-1506452"/>
            <a:ext cx="1792503" cy="2660416"/>
            <a:chOff x="272875" y="1527563"/>
            <a:chExt cx="255950" cy="455000"/>
          </a:xfrm>
        </p:grpSpPr>
        <p:sp>
          <p:nvSpPr>
            <p:cNvPr id="339" name="Google Shape;339;p6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1" name="Google Shape;351;p6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2" name="Google Shape;352;p6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3" name="Google Shape;353;p6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4" name="Google Shape;354;p6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5" name="Google Shape;355;p6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6" name="Google Shape;356;p6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7" name="Google Shape;357;p6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8" name="Google Shape;358;p6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9" name="Google Shape;359;p6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0" name="Google Shape;360;p6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1" name="Google Shape;361;p6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2" name="Google Shape;362;p6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3" name="Google Shape;363;p6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4" name="Google Shape;364;p6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5" name="Google Shape;365;p6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6" name="Google Shape;366;p6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7" name="Google Shape;367;p6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8" name="Google Shape;368;p6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9" name="Google Shape;369;p6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70" name="Google Shape;370;p6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71" name="Google Shape;371;p6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72" name="Google Shape;372;p6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73" name="Google Shape;373;p6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374" name="Google Shape;374;p6"/>
          <p:cNvSpPr txBox="1">
            <a:spLocks noGrp="1"/>
          </p:cNvSpPr>
          <p:nvPr>
            <p:ph type="title"/>
          </p:nvPr>
        </p:nvSpPr>
        <p:spPr>
          <a:xfrm>
            <a:off x="4755363" y="2303867"/>
            <a:ext cx="2705200" cy="22860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pic>
        <p:nvPicPr>
          <p:cNvPr id="375" name="Google Shape;375;p6"/>
          <p:cNvPicPr preferRelativeResize="0"/>
          <p:nvPr/>
        </p:nvPicPr>
        <p:blipFill>
          <a:blip r:embed="rId3">
            <a:alphaModFix amt="47000"/>
          </a:blip>
          <a:stretch>
            <a:fillRect/>
          </a:stretch>
        </p:blipFill>
        <p:spPr>
          <a:xfrm rot="-10643014">
            <a:off x="10591275" y="-2012413"/>
            <a:ext cx="3986537" cy="3290969"/>
          </a:xfrm>
          <a:prstGeom prst="rect">
            <a:avLst/>
          </a:prstGeom>
          <a:noFill/>
          <a:ln>
            <a:noFill/>
          </a:ln>
        </p:spPr>
      </p:pic>
      <p:sp>
        <p:nvSpPr>
          <p:cNvPr id="376" name="Google Shape;376;p6"/>
          <p:cNvSpPr/>
          <p:nvPr/>
        </p:nvSpPr>
        <p:spPr>
          <a:xfrm rot="-7373435">
            <a:off x="4586041" y="6700027"/>
            <a:ext cx="3020007" cy="2887680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04" tIns="121804" rIns="121804" bIns="121804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1149051062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" name="Google Shape;378;p7"/>
          <p:cNvSpPr txBox="1">
            <a:spLocks noGrp="1"/>
          </p:cNvSpPr>
          <p:nvPr>
            <p:ph type="subTitle" idx="1"/>
          </p:nvPr>
        </p:nvSpPr>
        <p:spPr>
          <a:xfrm>
            <a:off x="960000" y="1967600"/>
            <a:ext cx="10272000" cy="35436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79" name="Google Shape;379;p7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pic>
        <p:nvPicPr>
          <p:cNvPr id="380" name="Google Shape;380;p7"/>
          <p:cNvPicPr preferRelativeResize="0"/>
          <p:nvPr/>
        </p:nvPicPr>
        <p:blipFill>
          <a:blip r:embed="rId2">
            <a:alphaModFix amt="47000"/>
          </a:blip>
          <a:stretch>
            <a:fillRect/>
          </a:stretch>
        </p:blipFill>
        <p:spPr>
          <a:xfrm rot="4139108">
            <a:off x="-2289085" y="5267683"/>
            <a:ext cx="3986537" cy="329096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81" name="Google Shape;381;p7"/>
          <p:cNvGrpSpPr/>
          <p:nvPr/>
        </p:nvGrpSpPr>
        <p:grpSpPr>
          <a:xfrm rot="-987768">
            <a:off x="-552708" y="4306845"/>
            <a:ext cx="1792479" cy="2660411"/>
            <a:chOff x="272875" y="1527563"/>
            <a:chExt cx="255950" cy="455000"/>
          </a:xfrm>
        </p:grpSpPr>
        <p:sp>
          <p:nvSpPr>
            <p:cNvPr id="382" name="Google Shape;382;p7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3" name="Google Shape;383;p7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4" name="Google Shape;384;p7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5" name="Google Shape;385;p7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6" name="Google Shape;386;p7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7" name="Google Shape;387;p7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8" name="Google Shape;388;p7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9" name="Google Shape;389;p7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0" name="Google Shape;390;p7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1" name="Google Shape;391;p7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2" name="Google Shape;392;p7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3" name="Google Shape;393;p7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4" name="Google Shape;394;p7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5" name="Google Shape;395;p7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6" name="Google Shape;396;p7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7" name="Google Shape;397;p7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8" name="Google Shape;398;p7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9" name="Google Shape;399;p7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0" name="Google Shape;400;p7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1" name="Google Shape;401;p7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2" name="Google Shape;402;p7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3" name="Google Shape;403;p7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4" name="Google Shape;404;p7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5" name="Google Shape;405;p7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6" name="Google Shape;406;p7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7" name="Google Shape;407;p7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8" name="Google Shape;408;p7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9" name="Google Shape;409;p7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0" name="Google Shape;410;p7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1" name="Google Shape;411;p7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2" name="Google Shape;412;p7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3" name="Google Shape;413;p7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4" name="Google Shape;414;p7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5" name="Google Shape;415;p7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6" name="Google Shape;416;p7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417" name="Google Shape;417;p7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197527" flipH="1">
            <a:off x="11006227" y="5184253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418" name="Google Shape;418;p7"/>
          <p:cNvPicPr preferRelativeResize="0"/>
          <p:nvPr/>
        </p:nvPicPr>
        <p:blipFill>
          <a:blip r:embed="rId4">
            <a:alphaModFix amt="58000"/>
          </a:blip>
          <a:stretch>
            <a:fillRect/>
          </a:stretch>
        </p:blipFill>
        <p:spPr>
          <a:xfrm rot="-9314708">
            <a:off x="-2020675" y="-1699200"/>
            <a:ext cx="2382907" cy="5716487"/>
          </a:xfrm>
          <a:prstGeom prst="rect">
            <a:avLst/>
          </a:prstGeom>
          <a:noFill/>
          <a:ln>
            <a:noFill/>
          </a:ln>
        </p:spPr>
      </p:pic>
      <p:pic>
        <p:nvPicPr>
          <p:cNvPr id="419" name="Google Shape;419;p7"/>
          <p:cNvPicPr preferRelativeResize="0"/>
          <p:nvPr/>
        </p:nvPicPr>
        <p:blipFill>
          <a:blip r:embed="rId5">
            <a:alphaModFix amt="76000"/>
          </a:blip>
          <a:stretch>
            <a:fillRect/>
          </a:stretch>
        </p:blipFill>
        <p:spPr>
          <a:xfrm rot="394092">
            <a:off x="2876832" y="-1812208"/>
            <a:ext cx="7062136" cy="2629917"/>
          </a:xfrm>
          <a:prstGeom prst="rect">
            <a:avLst/>
          </a:prstGeom>
          <a:noFill/>
          <a:ln>
            <a:noFill/>
          </a:ln>
        </p:spPr>
      </p:pic>
      <p:pic>
        <p:nvPicPr>
          <p:cNvPr id="420" name="Google Shape;420;p7"/>
          <p:cNvPicPr preferRelativeResize="0"/>
          <p:nvPr/>
        </p:nvPicPr>
        <p:blipFill>
          <a:blip r:embed="rId6">
            <a:alphaModFix amt="62000"/>
          </a:blip>
          <a:stretch>
            <a:fillRect/>
          </a:stretch>
        </p:blipFill>
        <p:spPr>
          <a:xfrm rot="6551349" flipH="1">
            <a:off x="9991857" y="-1008873"/>
            <a:ext cx="3859827" cy="345776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21" name="Google Shape;421;p7"/>
          <p:cNvGrpSpPr/>
          <p:nvPr/>
        </p:nvGrpSpPr>
        <p:grpSpPr>
          <a:xfrm rot="8100046">
            <a:off x="10896938" y="-610201"/>
            <a:ext cx="1792489" cy="2660436"/>
            <a:chOff x="272875" y="1527563"/>
            <a:chExt cx="255950" cy="455000"/>
          </a:xfrm>
        </p:grpSpPr>
        <p:sp>
          <p:nvSpPr>
            <p:cNvPr id="422" name="Google Shape;422;p7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3" name="Google Shape;423;p7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4" name="Google Shape;424;p7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5" name="Google Shape;425;p7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6" name="Google Shape;426;p7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7" name="Google Shape;427;p7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8" name="Google Shape;428;p7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9" name="Google Shape;429;p7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0" name="Google Shape;430;p7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1" name="Google Shape;431;p7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2" name="Google Shape;432;p7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3" name="Google Shape;433;p7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4" name="Google Shape;434;p7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5" name="Google Shape;435;p7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6" name="Google Shape;436;p7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7" name="Google Shape;437;p7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8" name="Google Shape;438;p7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9" name="Google Shape;439;p7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0" name="Google Shape;440;p7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1" name="Google Shape;441;p7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2" name="Google Shape;442;p7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3" name="Google Shape;443;p7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4" name="Google Shape;444;p7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5" name="Google Shape;445;p7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6" name="Google Shape;446;p7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7" name="Google Shape;447;p7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8" name="Google Shape;448;p7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9" name="Google Shape;449;p7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0" name="Google Shape;450;p7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1" name="Google Shape;451;p7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2" name="Google Shape;452;p7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3" name="Google Shape;453;p7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4" name="Google Shape;454;p7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5" name="Google Shape;455;p7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6" name="Google Shape;456;p7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457" name="Google Shape;457;p7"/>
          <p:cNvSpPr/>
          <p:nvPr/>
        </p:nvSpPr>
        <p:spPr>
          <a:xfrm rot="-6477098" flipH="1">
            <a:off x="-5284980" y="-4698794"/>
            <a:ext cx="6165239" cy="9675923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04" tIns="121804" rIns="121804" bIns="121804" anchor="ctr" anchorCtr="0">
            <a:noAutofit/>
          </a:bodyPr>
          <a:lstStyle/>
          <a:p>
            <a:endParaRPr sz="1900"/>
          </a:p>
        </p:txBody>
      </p:sp>
      <p:sp>
        <p:nvSpPr>
          <p:cNvPr id="458" name="Google Shape;458;p7"/>
          <p:cNvSpPr/>
          <p:nvPr/>
        </p:nvSpPr>
        <p:spPr>
          <a:xfrm rot="-7689947">
            <a:off x="10763135" y="6130723"/>
            <a:ext cx="3019985" cy="2887660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04" tIns="121804" rIns="121804" bIns="121804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1094511923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0" name="Google Shape;460;p8"/>
          <p:cNvPicPr preferRelativeResize="0"/>
          <p:nvPr/>
        </p:nvPicPr>
        <p:blipFill>
          <a:blip r:embed="rId2">
            <a:alphaModFix amt="74000"/>
          </a:blip>
          <a:stretch>
            <a:fillRect/>
          </a:stretch>
        </p:blipFill>
        <p:spPr>
          <a:xfrm rot="-10162003" flipH="1">
            <a:off x="401491" y="75521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461" name="Google Shape;461;p8"/>
          <p:cNvPicPr preferRelativeResize="0"/>
          <p:nvPr/>
        </p:nvPicPr>
        <p:blipFill>
          <a:blip r:embed="rId3">
            <a:alphaModFix amt="33000"/>
          </a:blip>
          <a:stretch>
            <a:fillRect/>
          </a:stretch>
        </p:blipFill>
        <p:spPr>
          <a:xfrm rot="10800000" flipH="1">
            <a:off x="3078824" y="5"/>
            <a:ext cx="8153165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62" name="Google Shape;462;p8"/>
          <p:cNvPicPr preferRelativeResize="0"/>
          <p:nvPr/>
        </p:nvPicPr>
        <p:blipFill>
          <a:blip r:embed="rId4">
            <a:alphaModFix amt="58000"/>
          </a:blip>
          <a:stretch>
            <a:fillRect/>
          </a:stretch>
        </p:blipFill>
        <p:spPr>
          <a:xfrm rot="-8962532">
            <a:off x="10071847" y="3136699"/>
            <a:ext cx="1950408" cy="4678872"/>
          </a:xfrm>
          <a:prstGeom prst="rect">
            <a:avLst/>
          </a:prstGeom>
          <a:noFill/>
          <a:ln>
            <a:noFill/>
          </a:ln>
        </p:spPr>
      </p:pic>
      <p:pic>
        <p:nvPicPr>
          <p:cNvPr id="463" name="Google Shape;463;p8"/>
          <p:cNvPicPr preferRelativeResize="0"/>
          <p:nvPr/>
        </p:nvPicPr>
        <p:blipFill>
          <a:blip r:embed="rId5">
            <a:alphaModFix amt="62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sp>
        <p:nvSpPr>
          <p:cNvPr id="464" name="Google Shape;464;p8"/>
          <p:cNvSpPr/>
          <p:nvPr/>
        </p:nvSpPr>
        <p:spPr>
          <a:xfrm rot="-6681487">
            <a:off x="10725872" y="3454541"/>
            <a:ext cx="3020031" cy="2887704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04" tIns="121804" rIns="121804" bIns="121804" anchor="ctr" anchorCtr="0">
            <a:noAutofit/>
          </a:bodyPr>
          <a:lstStyle/>
          <a:p>
            <a:endParaRPr sz="1900"/>
          </a:p>
        </p:txBody>
      </p:sp>
      <p:grpSp>
        <p:nvGrpSpPr>
          <p:cNvPr id="465" name="Google Shape;465;p8"/>
          <p:cNvGrpSpPr/>
          <p:nvPr/>
        </p:nvGrpSpPr>
        <p:grpSpPr>
          <a:xfrm rot="8100046">
            <a:off x="-16037" y="4600883"/>
            <a:ext cx="1792489" cy="2660436"/>
            <a:chOff x="272875" y="1527563"/>
            <a:chExt cx="255950" cy="455000"/>
          </a:xfrm>
        </p:grpSpPr>
        <p:sp>
          <p:nvSpPr>
            <p:cNvPr id="466" name="Google Shape;466;p8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67" name="Google Shape;467;p8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68" name="Google Shape;468;p8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69" name="Google Shape;469;p8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0" name="Google Shape;470;p8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1" name="Google Shape;471;p8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2" name="Google Shape;472;p8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3" name="Google Shape;473;p8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4" name="Google Shape;474;p8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5" name="Google Shape;475;p8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8" name="Google Shape;478;p8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9" name="Google Shape;479;p8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0" name="Google Shape;480;p8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1" name="Google Shape;481;p8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7" name="Google Shape;497;p8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grpSp>
        <p:nvGrpSpPr>
          <p:cNvPr id="501" name="Google Shape;501;p8"/>
          <p:cNvGrpSpPr/>
          <p:nvPr/>
        </p:nvGrpSpPr>
        <p:grpSpPr>
          <a:xfrm rot="-987768">
            <a:off x="10335803" y="-355038"/>
            <a:ext cx="1792479" cy="2660411"/>
            <a:chOff x="272875" y="1527563"/>
            <a:chExt cx="255950" cy="455000"/>
          </a:xfrm>
        </p:grpSpPr>
        <p:sp>
          <p:nvSpPr>
            <p:cNvPr id="502" name="Google Shape;502;p8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4" name="Google Shape;504;p8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5" name="Google Shape;505;p8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7" name="Google Shape;507;p8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8" name="Google Shape;508;p8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9" name="Google Shape;509;p8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0" name="Google Shape;510;p8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1" name="Google Shape;511;p8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2" name="Google Shape;512;p8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3" name="Google Shape;513;p8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4" name="Google Shape;514;p8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5" name="Google Shape;515;p8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6" name="Google Shape;516;p8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7" name="Google Shape;517;p8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8" name="Google Shape;518;p8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9" name="Google Shape;519;p8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0" name="Google Shape;520;p8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1" name="Google Shape;521;p8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2" name="Google Shape;522;p8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3" name="Google Shape;523;p8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4" name="Google Shape;524;p8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5" name="Google Shape;525;p8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6" name="Google Shape;526;p8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7" name="Google Shape;527;p8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8" name="Google Shape;528;p8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9" name="Google Shape;529;p8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30" name="Google Shape;530;p8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31" name="Google Shape;531;p8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32" name="Google Shape;532;p8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33" name="Google Shape;533;p8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34" name="Google Shape;534;p8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35" name="Google Shape;535;p8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36" name="Google Shape;536;p8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537" name="Google Shape;537;p8"/>
          <p:cNvPicPr preferRelativeResize="0"/>
          <p:nvPr/>
        </p:nvPicPr>
        <p:blipFill>
          <a:blip r:embed="rId6">
            <a:alphaModFix amt="62000"/>
          </a:blip>
          <a:stretch>
            <a:fillRect/>
          </a:stretch>
        </p:blipFill>
        <p:spPr>
          <a:xfrm rot="5400000">
            <a:off x="1405946" y="-445895"/>
            <a:ext cx="5966183" cy="6858003"/>
          </a:xfrm>
          <a:prstGeom prst="rect">
            <a:avLst/>
          </a:prstGeom>
          <a:noFill/>
          <a:ln>
            <a:noFill/>
          </a:ln>
        </p:spPr>
      </p:pic>
      <p:sp>
        <p:nvSpPr>
          <p:cNvPr id="538" name="Google Shape;538;p8"/>
          <p:cNvSpPr txBox="1">
            <a:spLocks noGrp="1"/>
          </p:cNvSpPr>
          <p:nvPr>
            <p:ph type="title"/>
          </p:nvPr>
        </p:nvSpPr>
        <p:spPr>
          <a:xfrm>
            <a:off x="1850800" y="1742800"/>
            <a:ext cx="8490400" cy="33724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8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539" name="Google Shape;539;p8"/>
          <p:cNvSpPr/>
          <p:nvPr/>
        </p:nvSpPr>
        <p:spPr>
          <a:xfrm rot="231922" flipH="1">
            <a:off x="-1585658" y="-4620776"/>
            <a:ext cx="6165251" cy="967593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04" tIns="121804" rIns="121804" bIns="121804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3758412058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1" name="Google Shape;541;p9"/>
          <p:cNvSpPr txBox="1">
            <a:spLocks noGrp="1"/>
          </p:cNvSpPr>
          <p:nvPr>
            <p:ph type="subTitle" idx="1"/>
          </p:nvPr>
        </p:nvSpPr>
        <p:spPr>
          <a:xfrm flipH="1">
            <a:off x="6730533" y="3476089"/>
            <a:ext cx="4490400" cy="14176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2" name="Google Shape;542;p9"/>
          <p:cNvSpPr txBox="1">
            <a:spLocks noGrp="1"/>
          </p:cNvSpPr>
          <p:nvPr>
            <p:ph type="ctrTitle"/>
          </p:nvPr>
        </p:nvSpPr>
        <p:spPr>
          <a:xfrm flipH="1">
            <a:off x="6095867" y="2263732"/>
            <a:ext cx="5147200" cy="12456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9pPr>
          </a:lstStyle>
          <a:p>
            <a:endParaRPr/>
          </a:p>
        </p:txBody>
      </p:sp>
      <p:pic>
        <p:nvPicPr>
          <p:cNvPr id="543" name="Google Shape;543;p9"/>
          <p:cNvPicPr preferRelativeResize="0"/>
          <p:nvPr/>
        </p:nvPicPr>
        <p:blipFill>
          <a:blip r:embed="rId2">
            <a:alphaModFix amt="65000"/>
          </a:blip>
          <a:stretch>
            <a:fillRect/>
          </a:stretch>
        </p:blipFill>
        <p:spPr>
          <a:xfrm>
            <a:off x="8664000" y="4775165"/>
            <a:ext cx="4587200" cy="3786835"/>
          </a:xfrm>
          <a:prstGeom prst="rect">
            <a:avLst/>
          </a:prstGeom>
          <a:noFill/>
          <a:ln>
            <a:noFill/>
          </a:ln>
        </p:spPr>
      </p:pic>
      <p:sp>
        <p:nvSpPr>
          <p:cNvPr id="544" name="Google Shape;544;p9"/>
          <p:cNvSpPr/>
          <p:nvPr/>
        </p:nvSpPr>
        <p:spPr>
          <a:xfrm rot="-2569776">
            <a:off x="10366642" y="-1357197"/>
            <a:ext cx="3020057" cy="2887729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04" tIns="121804" rIns="121804" bIns="121804" anchor="ctr" anchorCtr="0">
            <a:noAutofit/>
          </a:bodyPr>
          <a:lstStyle/>
          <a:p>
            <a:endParaRPr sz="1900"/>
          </a:p>
        </p:txBody>
      </p:sp>
      <p:grpSp>
        <p:nvGrpSpPr>
          <p:cNvPr id="545" name="Google Shape;545;p9"/>
          <p:cNvGrpSpPr/>
          <p:nvPr/>
        </p:nvGrpSpPr>
        <p:grpSpPr>
          <a:xfrm rot="-6629356">
            <a:off x="9993724" y="4701471"/>
            <a:ext cx="1792461" cy="3292896"/>
            <a:chOff x="272875" y="1419395"/>
            <a:chExt cx="255950" cy="563168"/>
          </a:xfrm>
        </p:grpSpPr>
        <p:sp>
          <p:nvSpPr>
            <p:cNvPr id="546" name="Google Shape;546;p9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47" name="Google Shape;547;p9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48" name="Google Shape;548;p9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49" name="Google Shape;549;p9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0" name="Google Shape;550;p9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1" name="Google Shape;551;p9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2" name="Google Shape;552;p9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3" name="Google Shape;553;p9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4" name="Google Shape;554;p9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5" name="Google Shape;555;p9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6" name="Google Shape;556;p9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7" name="Google Shape;557;p9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8" name="Google Shape;558;p9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9" name="Google Shape;559;p9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0" name="Google Shape;560;p9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1" name="Google Shape;561;p9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2" name="Google Shape;562;p9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3" name="Google Shape;563;p9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4" name="Google Shape;564;p9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5" name="Google Shape;565;p9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6" name="Google Shape;566;p9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7" name="Google Shape;567;p9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8" name="Google Shape;568;p9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9" name="Google Shape;569;p9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0" name="Google Shape;570;p9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1" name="Google Shape;571;p9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2" name="Google Shape;572;p9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3" name="Google Shape;573;p9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4" name="Google Shape;574;p9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5" name="Google Shape;575;p9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6" name="Google Shape;576;p9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7" name="Google Shape;577;p9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8" name="Google Shape;578;p9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9" name="Google Shape;579;p9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80" name="Google Shape;580;p9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581" name="Google Shape;581;p9"/>
          <p:cNvPicPr preferRelativeResize="0"/>
          <p:nvPr/>
        </p:nvPicPr>
        <p:blipFill>
          <a:blip r:embed="rId3">
            <a:alphaModFix amt="82000"/>
          </a:blip>
          <a:stretch>
            <a:fillRect/>
          </a:stretch>
        </p:blipFill>
        <p:spPr>
          <a:xfrm rot="-5400005">
            <a:off x="-1461913" y="-1279335"/>
            <a:ext cx="4843833" cy="3998701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002741478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" name="Google Shape;583;p10"/>
          <p:cNvSpPr txBox="1">
            <a:spLocks noGrp="1"/>
          </p:cNvSpPr>
          <p:nvPr>
            <p:ph type="title"/>
          </p:nvPr>
        </p:nvSpPr>
        <p:spPr>
          <a:xfrm>
            <a:off x="960000" y="4418733"/>
            <a:ext cx="10272000" cy="16732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4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59714220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5" name="Google Shape;585;p11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8456486" flipH="1">
            <a:off x="5618469" y="2245940"/>
            <a:ext cx="4396519" cy="3035517"/>
          </a:xfrm>
          <a:prstGeom prst="rect">
            <a:avLst/>
          </a:prstGeom>
          <a:noFill/>
          <a:ln>
            <a:noFill/>
          </a:ln>
        </p:spPr>
      </p:pic>
      <p:pic>
        <p:nvPicPr>
          <p:cNvPr id="586" name="Google Shape;586;p11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2773193" y="1700143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587" name="Google Shape;587;p11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9663874">
            <a:off x="-1109284" y="282473"/>
            <a:ext cx="12770637" cy="4755752"/>
          </a:xfrm>
          <a:prstGeom prst="rect">
            <a:avLst/>
          </a:prstGeom>
          <a:noFill/>
          <a:ln>
            <a:noFill/>
          </a:ln>
        </p:spPr>
      </p:pic>
      <p:sp>
        <p:nvSpPr>
          <p:cNvPr id="588" name="Google Shape;588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2077967"/>
            <a:ext cx="8768000" cy="2014800"/>
          </a:xfrm>
          <a:prstGeom prst="rect">
            <a:avLst/>
          </a:prstGeom>
        </p:spPr>
        <p:txBody>
          <a:bodyPr spcFirstLastPara="1" wrap="square" lIns="121804" tIns="121804" rIns="121804" bIns="121804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589" name="Google Shape;589;p11"/>
          <p:cNvSpPr txBox="1">
            <a:spLocks noGrp="1"/>
          </p:cNvSpPr>
          <p:nvPr>
            <p:ph type="subTitle" idx="1"/>
          </p:nvPr>
        </p:nvSpPr>
        <p:spPr>
          <a:xfrm>
            <a:off x="1712000" y="4092833"/>
            <a:ext cx="8768000" cy="951200"/>
          </a:xfrm>
          <a:prstGeom prst="rect">
            <a:avLst/>
          </a:prstGeom>
        </p:spPr>
        <p:txBody>
          <a:bodyPr spcFirstLastPara="1" wrap="square" lIns="121804" tIns="121804" rIns="121804" bIns="121804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00"/>
            </a:lvl9pPr>
          </a:lstStyle>
          <a:p>
            <a:endParaRPr/>
          </a:p>
        </p:txBody>
      </p:sp>
      <p:pic>
        <p:nvPicPr>
          <p:cNvPr id="590" name="Google Shape;590;p11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8456486" flipH="1">
            <a:off x="9669969" y="5569476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91" name="Google Shape;591;p11"/>
          <p:cNvGrpSpPr/>
          <p:nvPr/>
        </p:nvGrpSpPr>
        <p:grpSpPr>
          <a:xfrm rot="2700046">
            <a:off x="10698032" y="5013507"/>
            <a:ext cx="1792489" cy="2660436"/>
            <a:chOff x="272875" y="1527563"/>
            <a:chExt cx="255950" cy="455000"/>
          </a:xfrm>
        </p:grpSpPr>
        <p:sp>
          <p:nvSpPr>
            <p:cNvPr id="592" name="Google Shape;592;p11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3" name="Google Shape;593;p11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4" name="Google Shape;594;p11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5" name="Google Shape;595;p11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6" name="Google Shape;596;p11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7" name="Google Shape;597;p11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8" name="Google Shape;598;p11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9" name="Google Shape;599;p11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0" name="Google Shape;600;p11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1" name="Google Shape;601;p11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2" name="Google Shape;602;p11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3" name="Google Shape;603;p11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4" name="Google Shape;604;p11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5" name="Google Shape;605;p11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6" name="Google Shape;606;p11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7" name="Google Shape;607;p11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8" name="Google Shape;608;p11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9" name="Google Shape;609;p11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0" name="Google Shape;610;p11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1" name="Google Shape;611;p11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2" name="Google Shape;612;p11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3" name="Google Shape;613;p11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4" name="Google Shape;614;p11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5" name="Google Shape;615;p11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6" name="Google Shape;616;p11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7" name="Google Shape;617;p11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8" name="Google Shape;618;p11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9" name="Google Shape;619;p11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0" name="Google Shape;620;p11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1" name="Google Shape;621;p11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2" name="Google Shape;622;p11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3" name="Google Shape;623;p11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4" name="Google Shape;624;p11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5" name="Google Shape;625;p11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6" name="Google Shape;626;p11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627" name="Google Shape;627;p11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9663874">
            <a:off x="-4472237" y="-2370304"/>
            <a:ext cx="10141073" cy="377650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28" name="Google Shape;628;p11"/>
          <p:cNvGrpSpPr/>
          <p:nvPr/>
        </p:nvGrpSpPr>
        <p:grpSpPr>
          <a:xfrm rot="-7181356">
            <a:off x="633229" y="-1949910"/>
            <a:ext cx="1792475" cy="3292860"/>
            <a:chOff x="272875" y="1419395"/>
            <a:chExt cx="255950" cy="563168"/>
          </a:xfrm>
        </p:grpSpPr>
        <p:sp>
          <p:nvSpPr>
            <p:cNvPr id="629" name="Google Shape;629;p11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0" name="Google Shape;630;p11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1" name="Google Shape;631;p11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2" name="Google Shape;632;p11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3" name="Google Shape;633;p11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4" name="Google Shape;634;p11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5" name="Google Shape;635;p11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6" name="Google Shape;636;p11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7" name="Google Shape;637;p11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8" name="Google Shape;638;p11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9" name="Google Shape;639;p11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0" name="Google Shape;640;p11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1" name="Google Shape;641;p11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2" name="Google Shape;642;p11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3" name="Google Shape;643;p11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4" name="Google Shape;644;p11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5" name="Google Shape;645;p11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6" name="Google Shape;646;p11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7" name="Google Shape;647;p11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8" name="Google Shape;648;p11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9" name="Google Shape;649;p11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0" name="Google Shape;650;p11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1" name="Google Shape;651;p11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2" name="Google Shape;652;p11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3" name="Google Shape;653;p11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4" name="Google Shape;654;p11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5" name="Google Shape;655;p11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6" name="Google Shape;656;p11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7" name="Google Shape;657;p11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8" name="Google Shape;658;p11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9" name="Google Shape;659;p11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60" name="Google Shape;660;p11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61" name="Google Shape;661;p11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62" name="Google Shape;662;p11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63" name="Google Shape;663;p11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664" name="Google Shape;664;p11"/>
          <p:cNvSpPr/>
          <p:nvPr/>
        </p:nvSpPr>
        <p:spPr>
          <a:xfrm rot="3011561">
            <a:off x="9541164" y="6472428"/>
            <a:ext cx="1794449" cy="171582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1C5F6F"/>
          </a:solidFill>
          <a:ln>
            <a:noFill/>
          </a:ln>
        </p:spPr>
        <p:txBody>
          <a:bodyPr spcFirstLastPara="1" wrap="square" lIns="121804" tIns="121804" rIns="121804" bIns="121804" anchor="ctr" anchorCtr="0">
            <a:noAutofit/>
          </a:bodyPr>
          <a:lstStyle/>
          <a:p>
            <a:endParaRPr sz="1900"/>
          </a:p>
        </p:txBody>
      </p:sp>
      <p:sp>
        <p:nvSpPr>
          <p:cNvPr id="665" name="Google Shape;665;p11"/>
          <p:cNvSpPr/>
          <p:nvPr/>
        </p:nvSpPr>
        <p:spPr>
          <a:xfrm rot="-9900083">
            <a:off x="-1656999" y="2833908"/>
            <a:ext cx="4515928" cy="708772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804" tIns="121804" rIns="121804" bIns="121804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407525977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_WITH_CAPTION_TEXT">
    <p:spTree>
      <p:nvGrpSpPr>
        <p:cNvPr id="1" name="Shape 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" name="Google Shape;71;p10" descr="Droplets-HD-Content-R1d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72" name="Google Shape;72;p10"/>
          <p:cNvSpPr txBox="1">
            <a:spLocks noGrp="1"/>
          </p:cNvSpPr>
          <p:nvPr>
            <p:ph type="title"/>
          </p:nvPr>
        </p:nvSpPr>
        <p:spPr>
          <a:xfrm>
            <a:off x="913783" y="609647"/>
            <a:ext cx="5934969" cy="20232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b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Twentieth Century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" name="Google Shape;73;p10"/>
          <p:cNvSpPr>
            <a:spLocks noGrp="1"/>
          </p:cNvSpPr>
          <p:nvPr>
            <p:ph type="pic" idx="2"/>
          </p:nvPr>
        </p:nvSpPr>
        <p:spPr>
          <a:xfrm>
            <a:off x="7424850" y="609601"/>
            <a:ext cx="3255359" cy="5181600"/>
          </a:xfrm>
          <a:prstGeom prst="roundRect">
            <a:avLst>
              <a:gd name="adj" fmla="val 4943"/>
            </a:avLst>
          </a:prstGeom>
          <a:noFill/>
          <a:ln w="82550" cap="sq" cmpd="sng">
            <a:solidFill>
              <a:srgbClr val="CBD7E6"/>
            </a:solidFill>
            <a:prstDash val="solid"/>
            <a:miter lim="800000"/>
            <a:headEnd type="none" w="sm" len="sm"/>
            <a:tailEnd type="none" w="sm" len="sm"/>
          </a:ln>
        </p:spPr>
      </p:sp>
      <p:sp>
        <p:nvSpPr>
          <p:cNvPr id="74" name="Google Shape;74;p10"/>
          <p:cNvSpPr txBox="1">
            <a:spLocks noGrp="1"/>
          </p:cNvSpPr>
          <p:nvPr>
            <p:ph type="body" idx="1"/>
          </p:nvPr>
        </p:nvSpPr>
        <p:spPr>
          <a:xfrm>
            <a:off x="913796" y="2632852"/>
            <a:ext cx="5934949" cy="315834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t" anchorCtr="0">
            <a:normAutofit/>
          </a:bodyPr>
          <a:lstStyle>
            <a:lvl1pPr marL="456771" lvl="0" indent="-228408" algn="ctr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1pPr>
            <a:lvl2pPr marL="913584" lvl="1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400"/>
              <a:buNone/>
              <a:defRPr sz="1500"/>
            </a:lvl2pPr>
            <a:lvl3pPr marL="1370376" lvl="2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200"/>
              <a:buNone/>
              <a:defRPr sz="1200"/>
            </a:lvl3pPr>
            <a:lvl4pPr marL="1827168" lvl="3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000"/>
              <a:buNone/>
              <a:defRPr sz="1100"/>
            </a:lvl4pPr>
            <a:lvl5pPr marL="2283982" lvl="4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000"/>
              <a:buNone/>
              <a:defRPr sz="1100"/>
            </a:lvl5pPr>
            <a:lvl6pPr marL="2740750" lvl="5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000"/>
              <a:buNone/>
              <a:defRPr sz="1100"/>
            </a:lvl6pPr>
            <a:lvl7pPr marL="3197520" lvl="6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000"/>
              <a:buNone/>
              <a:defRPr sz="1100"/>
            </a:lvl7pPr>
            <a:lvl8pPr marL="3654291" lvl="7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000"/>
              <a:buNone/>
              <a:defRPr sz="1100"/>
            </a:lvl8pPr>
            <a:lvl9pPr marL="4111104" lvl="8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000"/>
              <a:buNone/>
              <a:defRPr sz="1100"/>
            </a:lvl9pPr>
          </a:lstStyle>
          <a:p>
            <a:endParaRPr/>
          </a:p>
        </p:txBody>
      </p:sp>
      <p:sp>
        <p:nvSpPr>
          <p:cNvPr id="75" name="Google Shape;75;p10"/>
          <p:cNvSpPr txBox="1">
            <a:spLocks noGrp="1"/>
          </p:cNvSpPr>
          <p:nvPr>
            <p:ph type="dt" idx="10"/>
          </p:nvPr>
        </p:nvSpPr>
        <p:spPr>
          <a:xfrm>
            <a:off x="7678737" y="5883276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" name="Google Shape;76;p10"/>
          <p:cNvSpPr txBox="1">
            <a:spLocks noGrp="1"/>
          </p:cNvSpPr>
          <p:nvPr>
            <p:ph type="ftr" idx="11"/>
          </p:nvPr>
        </p:nvSpPr>
        <p:spPr>
          <a:xfrm>
            <a:off x="913822" y="5883276"/>
            <a:ext cx="6672887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" name="Google Shape;77;p10"/>
          <p:cNvSpPr txBox="1">
            <a:spLocks noGrp="1"/>
          </p:cNvSpPr>
          <p:nvPr>
            <p:ph type="sldNum" idx="12"/>
          </p:nvPr>
        </p:nvSpPr>
        <p:spPr>
          <a:xfrm>
            <a:off x="10514059" y="5883276"/>
            <a:ext cx="764215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66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28142801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8" name="Google Shape;668;p13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1538275" flipH="1">
            <a:off x="-1655945" y="-1313385"/>
            <a:ext cx="4396520" cy="3035513"/>
          </a:xfrm>
          <a:prstGeom prst="rect">
            <a:avLst/>
          </a:prstGeom>
          <a:noFill/>
          <a:ln>
            <a:noFill/>
          </a:ln>
        </p:spPr>
      </p:pic>
      <p:sp>
        <p:nvSpPr>
          <p:cNvPr id="669" name="Google Shape;669;p13"/>
          <p:cNvSpPr/>
          <p:nvPr/>
        </p:nvSpPr>
        <p:spPr>
          <a:xfrm rot="3011561">
            <a:off x="11299797" y="5773627"/>
            <a:ext cx="1794449" cy="171582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04" tIns="121804" rIns="121804" bIns="121804" anchor="ctr" anchorCtr="0">
            <a:noAutofit/>
          </a:bodyPr>
          <a:lstStyle/>
          <a:p>
            <a:endParaRPr sz="1900"/>
          </a:p>
        </p:txBody>
      </p:sp>
      <p:grpSp>
        <p:nvGrpSpPr>
          <p:cNvPr id="670" name="Google Shape;670;p13"/>
          <p:cNvGrpSpPr/>
          <p:nvPr/>
        </p:nvGrpSpPr>
        <p:grpSpPr>
          <a:xfrm rot="3559955">
            <a:off x="-56016" y="-841790"/>
            <a:ext cx="1792464" cy="2660443"/>
            <a:chOff x="272875" y="1527563"/>
            <a:chExt cx="255950" cy="455000"/>
          </a:xfrm>
        </p:grpSpPr>
        <p:sp>
          <p:nvSpPr>
            <p:cNvPr id="671" name="Google Shape;671;p1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2" name="Google Shape;672;p1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3" name="Google Shape;673;p1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4" name="Google Shape;674;p1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5" name="Google Shape;675;p1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6" name="Google Shape;676;p1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7" name="Google Shape;677;p1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8" name="Google Shape;678;p1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9" name="Google Shape;679;p1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0" name="Google Shape;680;p1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1" name="Google Shape;681;p1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2" name="Google Shape;682;p1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3" name="Google Shape;683;p1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4" name="Google Shape;684;p1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5" name="Google Shape;685;p1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6" name="Google Shape;686;p1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7" name="Google Shape;687;p13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8" name="Google Shape;688;p13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9" name="Google Shape;689;p1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0" name="Google Shape;690;p13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1" name="Google Shape;691;p1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2" name="Google Shape;692;p1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3" name="Google Shape;693;p1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4" name="Google Shape;694;p1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5" name="Google Shape;695;p1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6" name="Google Shape;696;p1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7" name="Google Shape;697;p1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8" name="Google Shape;698;p1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9" name="Google Shape;699;p1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00" name="Google Shape;700;p13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01" name="Google Shape;701;p1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02" name="Google Shape;702;p1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03" name="Google Shape;703;p1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04" name="Google Shape;704;p13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05" name="Google Shape;705;p13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706" name="Google Shape;706;p13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024386">
            <a:off x="9541665" y="-1524502"/>
            <a:ext cx="3859839" cy="3457772"/>
          </a:xfrm>
          <a:prstGeom prst="rect">
            <a:avLst/>
          </a:prstGeom>
          <a:noFill/>
          <a:ln>
            <a:noFill/>
          </a:ln>
        </p:spPr>
      </p:pic>
      <p:pic>
        <p:nvPicPr>
          <p:cNvPr id="707" name="Google Shape;707;p13"/>
          <p:cNvPicPr preferRelativeResize="0"/>
          <p:nvPr/>
        </p:nvPicPr>
        <p:blipFill>
          <a:blip r:embed="rId4">
            <a:alphaModFix amt="74000"/>
          </a:blip>
          <a:stretch>
            <a:fillRect/>
          </a:stretch>
        </p:blipFill>
        <p:spPr>
          <a:xfrm rot="-7120613" flipH="1">
            <a:off x="7074221" y="-2344465"/>
            <a:ext cx="3859835" cy="3457769"/>
          </a:xfrm>
          <a:prstGeom prst="rect">
            <a:avLst/>
          </a:prstGeom>
          <a:noFill/>
          <a:ln>
            <a:noFill/>
          </a:ln>
        </p:spPr>
      </p:pic>
      <p:sp>
        <p:nvSpPr>
          <p:cNvPr id="708" name="Google Shape;708;p13"/>
          <p:cNvSpPr txBox="1">
            <a:spLocks noGrp="1"/>
          </p:cNvSpPr>
          <p:nvPr>
            <p:ph type="title" hasCustomPrompt="1"/>
          </p:nvPr>
        </p:nvSpPr>
        <p:spPr>
          <a:xfrm>
            <a:off x="4226708" y="4556535"/>
            <a:ext cx="1382400" cy="770400"/>
          </a:xfrm>
          <a:prstGeom prst="rect">
            <a:avLst/>
          </a:prstGeom>
          <a:noFill/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09" name="Google Shape;709;p13"/>
          <p:cNvSpPr txBox="1">
            <a:spLocks noGrp="1"/>
          </p:cNvSpPr>
          <p:nvPr>
            <p:ph type="title" idx="2" hasCustomPrompt="1"/>
          </p:nvPr>
        </p:nvSpPr>
        <p:spPr>
          <a:xfrm>
            <a:off x="7582057" y="4556535"/>
            <a:ext cx="1382400" cy="770400"/>
          </a:xfrm>
          <a:prstGeom prst="rect">
            <a:avLst/>
          </a:prstGeom>
          <a:noFill/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10" name="Google Shape;710;p13"/>
          <p:cNvSpPr txBox="1">
            <a:spLocks noGrp="1"/>
          </p:cNvSpPr>
          <p:nvPr>
            <p:ph type="title" idx="3" hasCustomPrompt="1"/>
          </p:nvPr>
        </p:nvSpPr>
        <p:spPr>
          <a:xfrm>
            <a:off x="7596701" y="2222667"/>
            <a:ext cx="1382400" cy="770400"/>
          </a:xfrm>
          <a:prstGeom prst="rect">
            <a:avLst/>
          </a:prstGeom>
          <a:noFill/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11" name="Google Shape;711;p13"/>
          <p:cNvSpPr txBox="1">
            <a:spLocks noGrp="1"/>
          </p:cNvSpPr>
          <p:nvPr>
            <p:ph type="title" idx="4" hasCustomPrompt="1"/>
          </p:nvPr>
        </p:nvSpPr>
        <p:spPr>
          <a:xfrm>
            <a:off x="849709" y="4592268"/>
            <a:ext cx="1382400" cy="770400"/>
          </a:xfrm>
          <a:prstGeom prst="rect">
            <a:avLst/>
          </a:prstGeom>
          <a:noFill/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12" name="Google Shape;712;p13"/>
          <p:cNvSpPr txBox="1">
            <a:spLocks noGrp="1"/>
          </p:cNvSpPr>
          <p:nvPr>
            <p:ph type="title" idx="5" hasCustomPrompt="1"/>
          </p:nvPr>
        </p:nvSpPr>
        <p:spPr>
          <a:xfrm>
            <a:off x="849709" y="2222667"/>
            <a:ext cx="1382400" cy="770400"/>
          </a:xfrm>
          <a:prstGeom prst="rect">
            <a:avLst/>
          </a:prstGeom>
          <a:noFill/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13" name="Google Shape;713;p13"/>
          <p:cNvSpPr txBox="1">
            <a:spLocks noGrp="1"/>
          </p:cNvSpPr>
          <p:nvPr>
            <p:ph type="title" idx="6" hasCustomPrompt="1"/>
          </p:nvPr>
        </p:nvSpPr>
        <p:spPr>
          <a:xfrm>
            <a:off x="4226708" y="2222667"/>
            <a:ext cx="1382400" cy="770400"/>
          </a:xfrm>
          <a:prstGeom prst="rect">
            <a:avLst/>
          </a:prstGeom>
          <a:noFill/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14" name="Google Shape;714;p13"/>
          <p:cNvSpPr txBox="1">
            <a:spLocks noGrp="1"/>
          </p:cNvSpPr>
          <p:nvPr>
            <p:ph type="ctrTitle" idx="7"/>
          </p:nvPr>
        </p:nvSpPr>
        <p:spPr>
          <a:xfrm>
            <a:off x="5546997" y="4356533"/>
            <a:ext cx="2428000" cy="600000"/>
          </a:xfrm>
          <a:prstGeom prst="rect">
            <a:avLst/>
          </a:prstGeom>
        </p:spPr>
        <p:txBody>
          <a:bodyPr spcFirstLastPara="1" wrap="square" lIns="121804" tIns="121804" rIns="121804" bIns="121804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715" name="Google Shape;715;p13"/>
          <p:cNvSpPr txBox="1">
            <a:spLocks noGrp="1"/>
          </p:cNvSpPr>
          <p:nvPr>
            <p:ph type="subTitle" idx="1"/>
          </p:nvPr>
        </p:nvSpPr>
        <p:spPr>
          <a:xfrm>
            <a:off x="5546996" y="4763861"/>
            <a:ext cx="2428000" cy="1090400"/>
          </a:xfrm>
          <a:prstGeom prst="rect">
            <a:avLst/>
          </a:prstGeom>
        </p:spPr>
        <p:txBody>
          <a:bodyPr spcFirstLastPara="1" wrap="square" lIns="121804" tIns="121804" rIns="121804" bIns="121804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6" name="Google Shape;716;p13"/>
          <p:cNvSpPr txBox="1">
            <a:spLocks noGrp="1"/>
          </p:cNvSpPr>
          <p:nvPr>
            <p:ph type="ctrTitle" idx="8"/>
          </p:nvPr>
        </p:nvSpPr>
        <p:spPr>
          <a:xfrm>
            <a:off x="8917841" y="4356533"/>
            <a:ext cx="2428000" cy="600000"/>
          </a:xfrm>
          <a:prstGeom prst="rect">
            <a:avLst/>
          </a:prstGeom>
        </p:spPr>
        <p:txBody>
          <a:bodyPr spcFirstLastPara="1" wrap="square" lIns="121804" tIns="121804" rIns="121804" bIns="121804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717" name="Google Shape;717;p13"/>
          <p:cNvSpPr txBox="1">
            <a:spLocks noGrp="1"/>
          </p:cNvSpPr>
          <p:nvPr>
            <p:ph type="subTitle" idx="9"/>
          </p:nvPr>
        </p:nvSpPr>
        <p:spPr>
          <a:xfrm>
            <a:off x="8917837" y="4763861"/>
            <a:ext cx="2428000" cy="1090400"/>
          </a:xfrm>
          <a:prstGeom prst="rect">
            <a:avLst/>
          </a:prstGeom>
        </p:spPr>
        <p:txBody>
          <a:bodyPr spcFirstLastPara="1" wrap="square" lIns="121804" tIns="121804" rIns="121804" bIns="121804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8" name="Google Shape;718;p13"/>
          <p:cNvSpPr/>
          <p:nvPr/>
        </p:nvSpPr>
        <p:spPr>
          <a:xfrm>
            <a:off x="1533614" y="3601207"/>
            <a:ext cx="3367" cy="33"/>
          </a:xfrm>
          <a:custGeom>
            <a:avLst/>
            <a:gdLst/>
            <a:ahLst/>
            <a:cxnLst/>
            <a:rect l="l" t="t" r="r" b="b"/>
            <a:pathLst>
              <a:path w="101" h="1" extrusionOk="0">
                <a:moveTo>
                  <a:pt x="101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CEF2F0"/>
          </a:solidFill>
          <a:ln>
            <a:noFill/>
          </a:ln>
        </p:spPr>
        <p:txBody>
          <a:bodyPr spcFirstLastPara="1" wrap="square" lIns="121804" tIns="121804" rIns="121804" bIns="121804" anchor="ctr" anchorCtr="0">
            <a:noAutofit/>
          </a:bodyPr>
          <a:lstStyle/>
          <a:p>
            <a:endParaRPr sz="1900">
              <a:solidFill>
                <a:srgbClr val="630742"/>
              </a:solidFill>
            </a:endParaRPr>
          </a:p>
        </p:txBody>
      </p:sp>
      <p:sp>
        <p:nvSpPr>
          <p:cNvPr id="719" name="Google Shape;719;p13"/>
          <p:cNvSpPr txBox="1">
            <a:spLocks noGrp="1"/>
          </p:cNvSpPr>
          <p:nvPr>
            <p:ph type="ctrTitle" idx="13"/>
          </p:nvPr>
        </p:nvSpPr>
        <p:spPr>
          <a:xfrm>
            <a:off x="8918200" y="1986733"/>
            <a:ext cx="2428000" cy="600000"/>
          </a:xfrm>
          <a:prstGeom prst="rect">
            <a:avLst/>
          </a:prstGeom>
        </p:spPr>
        <p:txBody>
          <a:bodyPr spcFirstLastPara="1" wrap="square" lIns="121804" tIns="121804" rIns="121804" bIns="121804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720" name="Google Shape;720;p13"/>
          <p:cNvSpPr txBox="1">
            <a:spLocks noGrp="1"/>
          </p:cNvSpPr>
          <p:nvPr>
            <p:ph type="subTitle" idx="14"/>
          </p:nvPr>
        </p:nvSpPr>
        <p:spPr>
          <a:xfrm>
            <a:off x="8918220" y="2388733"/>
            <a:ext cx="2428000" cy="1065600"/>
          </a:xfrm>
          <a:prstGeom prst="rect">
            <a:avLst/>
          </a:prstGeom>
        </p:spPr>
        <p:txBody>
          <a:bodyPr spcFirstLastPara="1" wrap="square" lIns="121804" tIns="121804" rIns="121804" bIns="121804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1" name="Google Shape;721;p13"/>
          <p:cNvSpPr txBox="1">
            <a:spLocks noGrp="1"/>
          </p:cNvSpPr>
          <p:nvPr>
            <p:ph type="ctrTitle" idx="15"/>
          </p:nvPr>
        </p:nvSpPr>
        <p:spPr>
          <a:xfrm>
            <a:off x="2163557" y="4356533"/>
            <a:ext cx="2428000" cy="600000"/>
          </a:xfrm>
          <a:prstGeom prst="rect">
            <a:avLst/>
          </a:prstGeom>
        </p:spPr>
        <p:txBody>
          <a:bodyPr spcFirstLastPara="1" wrap="square" lIns="121804" tIns="121804" rIns="121804" bIns="121804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722" name="Google Shape;722;p13"/>
          <p:cNvSpPr txBox="1">
            <a:spLocks noGrp="1"/>
          </p:cNvSpPr>
          <p:nvPr>
            <p:ph type="subTitle" idx="16"/>
          </p:nvPr>
        </p:nvSpPr>
        <p:spPr>
          <a:xfrm>
            <a:off x="2163559" y="4763861"/>
            <a:ext cx="2428000" cy="1090400"/>
          </a:xfrm>
          <a:prstGeom prst="rect">
            <a:avLst/>
          </a:prstGeom>
        </p:spPr>
        <p:txBody>
          <a:bodyPr spcFirstLastPara="1" wrap="square" lIns="121804" tIns="121804" rIns="121804" bIns="121804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3" name="Google Shape;723;p13"/>
          <p:cNvSpPr txBox="1">
            <a:spLocks noGrp="1"/>
          </p:cNvSpPr>
          <p:nvPr>
            <p:ph type="ctrTitle" idx="17"/>
          </p:nvPr>
        </p:nvSpPr>
        <p:spPr>
          <a:xfrm>
            <a:off x="2163557" y="1986733"/>
            <a:ext cx="2428000" cy="600000"/>
          </a:xfrm>
          <a:prstGeom prst="rect">
            <a:avLst/>
          </a:prstGeom>
        </p:spPr>
        <p:txBody>
          <a:bodyPr spcFirstLastPara="1" wrap="square" lIns="121804" tIns="121804" rIns="121804" bIns="121804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724" name="Google Shape;724;p13"/>
          <p:cNvSpPr txBox="1">
            <a:spLocks noGrp="1"/>
          </p:cNvSpPr>
          <p:nvPr>
            <p:ph type="subTitle" idx="18"/>
          </p:nvPr>
        </p:nvSpPr>
        <p:spPr>
          <a:xfrm>
            <a:off x="2163559" y="2388733"/>
            <a:ext cx="2428000" cy="1065600"/>
          </a:xfrm>
          <a:prstGeom prst="rect">
            <a:avLst/>
          </a:prstGeom>
        </p:spPr>
        <p:txBody>
          <a:bodyPr spcFirstLastPara="1" wrap="square" lIns="121804" tIns="121804" rIns="121804" bIns="121804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5" name="Google Shape;725;p13"/>
          <p:cNvSpPr txBox="1">
            <a:spLocks noGrp="1"/>
          </p:cNvSpPr>
          <p:nvPr>
            <p:ph type="ctrTitle" idx="19"/>
          </p:nvPr>
        </p:nvSpPr>
        <p:spPr>
          <a:xfrm>
            <a:off x="5546991" y="1986733"/>
            <a:ext cx="2428000" cy="600000"/>
          </a:xfrm>
          <a:prstGeom prst="rect">
            <a:avLst/>
          </a:prstGeom>
        </p:spPr>
        <p:txBody>
          <a:bodyPr spcFirstLastPara="1" wrap="square" lIns="121804" tIns="121804" rIns="121804" bIns="121804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726" name="Google Shape;726;p13"/>
          <p:cNvSpPr txBox="1">
            <a:spLocks noGrp="1"/>
          </p:cNvSpPr>
          <p:nvPr>
            <p:ph type="subTitle" idx="20"/>
          </p:nvPr>
        </p:nvSpPr>
        <p:spPr>
          <a:xfrm>
            <a:off x="5547011" y="2388733"/>
            <a:ext cx="2428000" cy="1065600"/>
          </a:xfrm>
          <a:prstGeom prst="rect">
            <a:avLst/>
          </a:prstGeom>
        </p:spPr>
        <p:txBody>
          <a:bodyPr spcFirstLastPara="1" wrap="square" lIns="121804" tIns="121804" rIns="121804" bIns="121804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7" name="Google Shape;727;p13"/>
          <p:cNvSpPr txBox="1">
            <a:spLocks noGrp="1"/>
          </p:cNvSpPr>
          <p:nvPr>
            <p:ph type="ctrTitle" idx="21"/>
          </p:nvPr>
        </p:nvSpPr>
        <p:spPr>
          <a:xfrm>
            <a:off x="960000" y="456699"/>
            <a:ext cx="10272000" cy="770400"/>
          </a:xfrm>
          <a:prstGeom prst="rect">
            <a:avLst/>
          </a:prstGeom>
        </p:spPr>
        <p:txBody>
          <a:bodyPr spcFirstLastPara="1" wrap="square" lIns="121804" tIns="121804" rIns="121804" bIns="121804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96890003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7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9" name="Google Shape;729;p14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399990" flipH="1">
            <a:off x="10274036" y="-797758"/>
            <a:ext cx="4396519" cy="303551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30" name="Google Shape;730;p14"/>
          <p:cNvGrpSpPr/>
          <p:nvPr/>
        </p:nvGrpSpPr>
        <p:grpSpPr>
          <a:xfrm rot="-987768">
            <a:off x="10335803" y="-355038"/>
            <a:ext cx="1792479" cy="2660411"/>
            <a:chOff x="272875" y="1527563"/>
            <a:chExt cx="255950" cy="455000"/>
          </a:xfrm>
        </p:grpSpPr>
        <p:sp>
          <p:nvSpPr>
            <p:cNvPr id="731" name="Google Shape;731;p14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2" name="Google Shape;732;p14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3" name="Google Shape;733;p14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4" name="Google Shape;734;p14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5" name="Google Shape;735;p14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6" name="Google Shape;736;p14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7" name="Google Shape;737;p14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8" name="Google Shape;738;p14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9" name="Google Shape;739;p14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0" name="Google Shape;740;p14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1" name="Google Shape;741;p14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2" name="Google Shape;742;p14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3" name="Google Shape;743;p14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4" name="Google Shape;744;p14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5" name="Google Shape;745;p14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6" name="Google Shape;746;p14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7" name="Google Shape;747;p14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8" name="Google Shape;748;p14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9" name="Google Shape;749;p14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0" name="Google Shape;750;p14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1" name="Google Shape;751;p14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2" name="Google Shape;752;p14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3" name="Google Shape;753;p14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4" name="Google Shape;754;p14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5" name="Google Shape;755;p14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6" name="Google Shape;756;p14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7" name="Google Shape;757;p14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8" name="Google Shape;758;p14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9" name="Google Shape;759;p14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60" name="Google Shape;760;p14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61" name="Google Shape;761;p14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62" name="Google Shape;762;p14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63" name="Google Shape;763;p14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64" name="Google Shape;764;p14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65" name="Google Shape;765;p14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766" name="Google Shape;766;p14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767" name="Google Shape;767;p14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363351">
            <a:off x="1070161" y="5722425"/>
            <a:ext cx="10141072" cy="3776511"/>
          </a:xfrm>
          <a:prstGeom prst="rect">
            <a:avLst/>
          </a:prstGeom>
          <a:noFill/>
          <a:ln>
            <a:noFill/>
          </a:ln>
        </p:spPr>
      </p:pic>
      <p:sp>
        <p:nvSpPr>
          <p:cNvPr id="768" name="Google Shape;768;p14"/>
          <p:cNvSpPr/>
          <p:nvPr/>
        </p:nvSpPr>
        <p:spPr>
          <a:xfrm rot="9899989">
            <a:off x="-778618" y="6166780"/>
            <a:ext cx="3020020" cy="288769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04" tIns="121804" rIns="121804" bIns="121804" anchor="ctr" anchorCtr="0">
            <a:noAutofit/>
          </a:bodyPr>
          <a:lstStyle/>
          <a:p>
            <a:endParaRPr sz="1900"/>
          </a:p>
        </p:txBody>
      </p:sp>
      <p:sp>
        <p:nvSpPr>
          <p:cNvPr id="769" name="Google Shape;769;p14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13288772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1" name="Google Shape;771;p15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8456486" flipH="1">
            <a:off x="9669969" y="5569476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72" name="Google Shape;772;p15"/>
          <p:cNvGrpSpPr/>
          <p:nvPr/>
        </p:nvGrpSpPr>
        <p:grpSpPr>
          <a:xfrm rot="2700046">
            <a:off x="10698032" y="5013507"/>
            <a:ext cx="1792489" cy="2660436"/>
            <a:chOff x="272875" y="1527563"/>
            <a:chExt cx="255950" cy="455000"/>
          </a:xfrm>
        </p:grpSpPr>
        <p:sp>
          <p:nvSpPr>
            <p:cNvPr id="773" name="Google Shape;773;p15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74" name="Google Shape;774;p15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75" name="Google Shape;775;p15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76" name="Google Shape;776;p15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77" name="Google Shape;777;p15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78" name="Google Shape;778;p15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79" name="Google Shape;779;p15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0" name="Google Shape;780;p15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1" name="Google Shape;781;p15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2" name="Google Shape;782;p15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3" name="Google Shape;783;p15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4" name="Google Shape;784;p15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5" name="Google Shape;785;p15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6" name="Google Shape;786;p15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7" name="Google Shape;787;p15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8" name="Google Shape;788;p15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9" name="Google Shape;789;p15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0" name="Google Shape;790;p15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1" name="Google Shape;791;p15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2" name="Google Shape;792;p15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3" name="Google Shape;793;p15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4" name="Google Shape;794;p15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5" name="Google Shape;795;p15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6" name="Google Shape;796;p15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7" name="Google Shape;797;p15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8" name="Google Shape;798;p15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9" name="Google Shape;799;p15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0" name="Google Shape;800;p15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1" name="Google Shape;801;p15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2" name="Google Shape;802;p15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3" name="Google Shape;803;p15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4" name="Google Shape;804;p15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5" name="Google Shape;805;p15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6" name="Google Shape;806;p15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7" name="Google Shape;807;p15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808" name="Google Shape;808;p15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10146557" y="-1463541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809" name="Google Shape;809;p15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9663874">
            <a:off x="-4472237" y="-2370304"/>
            <a:ext cx="10141073" cy="377650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10" name="Google Shape;810;p15"/>
          <p:cNvGrpSpPr/>
          <p:nvPr/>
        </p:nvGrpSpPr>
        <p:grpSpPr>
          <a:xfrm rot="-7181356">
            <a:off x="633229" y="-1949910"/>
            <a:ext cx="1792475" cy="3292860"/>
            <a:chOff x="272875" y="1419395"/>
            <a:chExt cx="255950" cy="563168"/>
          </a:xfrm>
        </p:grpSpPr>
        <p:sp>
          <p:nvSpPr>
            <p:cNvPr id="811" name="Google Shape;811;p15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2" name="Google Shape;812;p15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3" name="Google Shape;813;p15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4" name="Google Shape;814;p15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5" name="Google Shape;815;p15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6" name="Google Shape;816;p15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7" name="Google Shape;817;p15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8" name="Google Shape;818;p15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9" name="Google Shape;819;p15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0" name="Google Shape;820;p15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1" name="Google Shape;821;p15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2" name="Google Shape;822;p15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3" name="Google Shape;823;p15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4" name="Google Shape;824;p15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5" name="Google Shape;825;p15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6" name="Google Shape;826;p15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7" name="Google Shape;827;p15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8" name="Google Shape;828;p15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9" name="Google Shape;829;p15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0" name="Google Shape;830;p15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1" name="Google Shape;831;p15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2" name="Google Shape;832;p15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3" name="Google Shape;833;p15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4" name="Google Shape;834;p15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5" name="Google Shape;835;p15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6" name="Google Shape;836;p15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7" name="Google Shape;837;p15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8" name="Google Shape;838;p15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9" name="Google Shape;839;p15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40" name="Google Shape;840;p15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41" name="Google Shape;841;p15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42" name="Google Shape;842;p15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43" name="Google Shape;843;p15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44" name="Google Shape;844;p15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45" name="Google Shape;845;p15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846" name="Google Shape;846;p15"/>
          <p:cNvSpPr/>
          <p:nvPr/>
        </p:nvSpPr>
        <p:spPr>
          <a:xfrm rot="3011561">
            <a:off x="11179297" y="-1061984"/>
            <a:ext cx="1794449" cy="171582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04" tIns="121804" rIns="121804" bIns="121804" anchor="ctr" anchorCtr="0">
            <a:noAutofit/>
          </a:bodyPr>
          <a:lstStyle/>
          <a:p>
            <a:endParaRPr sz="1900"/>
          </a:p>
        </p:txBody>
      </p:sp>
      <p:sp>
        <p:nvSpPr>
          <p:cNvPr id="847" name="Google Shape;847;p15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19674467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49" name="Google Shape;849;p16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1555392" y="-1694293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50" name="Google Shape;850;p16"/>
          <p:cNvGrpSpPr/>
          <p:nvPr/>
        </p:nvGrpSpPr>
        <p:grpSpPr>
          <a:xfrm rot="-8099954">
            <a:off x="20587" y="-763246"/>
            <a:ext cx="1792489" cy="2660436"/>
            <a:chOff x="272875" y="1527563"/>
            <a:chExt cx="255950" cy="455000"/>
          </a:xfrm>
        </p:grpSpPr>
        <p:sp>
          <p:nvSpPr>
            <p:cNvPr id="851" name="Google Shape;851;p16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2" name="Google Shape;852;p16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3" name="Google Shape;853;p16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4" name="Google Shape;854;p16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5" name="Google Shape;855;p16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6" name="Google Shape;856;p16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7" name="Google Shape;857;p16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8" name="Google Shape;858;p16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9" name="Google Shape;859;p16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0" name="Google Shape;860;p16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1" name="Google Shape;861;p16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2" name="Google Shape;862;p16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3" name="Google Shape;863;p16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4" name="Google Shape;864;p16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5" name="Google Shape;865;p16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6" name="Google Shape;866;p16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7" name="Google Shape;867;p16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8" name="Google Shape;868;p16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9" name="Google Shape;869;p16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0" name="Google Shape;870;p16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1" name="Google Shape;871;p16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2" name="Google Shape;872;p16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3" name="Google Shape;873;p16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4" name="Google Shape;874;p16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5" name="Google Shape;875;p16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6" name="Google Shape;876;p16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7" name="Google Shape;877;p16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8" name="Google Shape;878;p16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9" name="Google Shape;879;p16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80" name="Google Shape;880;p16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81" name="Google Shape;881;p16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82" name="Google Shape;882;p16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83" name="Google Shape;883;p16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84" name="Google Shape;884;p16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85" name="Google Shape;885;p16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886" name="Google Shape;886;p16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10146557" y="-1463541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887" name="Google Shape;887;p16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10754694">
            <a:off x="3330645" y="5983035"/>
            <a:ext cx="10141079" cy="377650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88" name="Google Shape;888;p16"/>
          <p:cNvGrpSpPr/>
          <p:nvPr/>
        </p:nvGrpSpPr>
        <p:grpSpPr>
          <a:xfrm flipH="1">
            <a:off x="-832500" y="4650199"/>
            <a:ext cx="1792503" cy="3292879"/>
            <a:chOff x="272875" y="1419395"/>
            <a:chExt cx="255950" cy="563168"/>
          </a:xfrm>
        </p:grpSpPr>
        <p:sp>
          <p:nvSpPr>
            <p:cNvPr id="889" name="Google Shape;889;p16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0" name="Google Shape;890;p16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1" name="Google Shape;891;p16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2" name="Google Shape;892;p16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3" name="Google Shape;893;p16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4" name="Google Shape;894;p16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5" name="Google Shape;895;p16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6" name="Google Shape;896;p16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7" name="Google Shape;897;p16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8" name="Google Shape;898;p16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9" name="Google Shape;899;p16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0" name="Google Shape;900;p16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1" name="Google Shape;901;p16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2" name="Google Shape;902;p16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3" name="Google Shape;903;p16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4" name="Google Shape;904;p16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5" name="Google Shape;905;p16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6" name="Google Shape;906;p16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7" name="Google Shape;907;p16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8" name="Google Shape;908;p16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9" name="Google Shape;909;p16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0" name="Google Shape;910;p16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1" name="Google Shape;911;p16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2" name="Google Shape;912;p16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3" name="Google Shape;913;p16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4" name="Google Shape;914;p16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5" name="Google Shape;915;p16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6" name="Google Shape;916;p16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7" name="Google Shape;917;p16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8" name="Google Shape;918;p16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9" name="Google Shape;919;p16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20" name="Google Shape;920;p16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21" name="Google Shape;921;p16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22" name="Google Shape;922;p16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23" name="Google Shape;923;p16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924" name="Google Shape;924;p16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925" name="Google Shape;925;p16"/>
          <p:cNvSpPr/>
          <p:nvPr/>
        </p:nvSpPr>
        <p:spPr>
          <a:xfrm rot="231922" flipH="1">
            <a:off x="9959009" y="-8604976"/>
            <a:ext cx="6165251" cy="967593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04" tIns="121804" rIns="121804" bIns="121804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4054280326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7" name="Google Shape;927;p17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1555392" y="-1694293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28" name="Google Shape;928;p17"/>
          <p:cNvGrpSpPr/>
          <p:nvPr/>
        </p:nvGrpSpPr>
        <p:grpSpPr>
          <a:xfrm rot="-8099954">
            <a:off x="20587" y="-763246"/>
            <a:ext cx="1792489" cy="2660436"/>
            <a:chOff x="272875" y="1527563"/>
            <a:chExt cx="255950" cy="455000"/>
          </a:xfrm>
        </p:grpSpPr>
        <p:sp>
          <p:nvSpPr>
            <p:cNvPr id="929" name="Google Shape;929;p17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0" name="Google Shape;930;p17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1" name="Google Shape;931;p17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2" name="Google Shape;932;p17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3" name="Google Shape;933;p17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4" name="Google Shape;934;p17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5" name="Google Shape;935;p17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6" name="Google Shape;936;p17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7" name="Google Shape;937;p17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8" name="Google Shape;938;p17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9" name="Google Shape;939;p17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0" name="Google Shape;940;p17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1" name="Google Shape;941;p17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2" name="Google Shape;942;p17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3" name="Google Shape;943;p17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4" name="Google Shape;944;p17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5" name="Google Shape;945;p17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6" name="Google Shape;946;p17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7" name="Google Shape;947;p17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8" name="Google Shape;948;p17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9" name="Google Shape;949;p17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0" name="Google Shape;950;p17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1" name="Google Shape;951;p17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2" name="Google Shape;952;p17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3" name="Google Shape;953;p17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4" name="Google Shape;954;p17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5" name="Google Shape;955;p17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6" name="Google Shape;956;p17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7" name="Google Shape;957;p17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8" name="Google Shape;958;p17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9" name="Google Shape;959;p17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60" name="Google Shape;960;p17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61" name="Google Shape;961;p17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62" name="Google Shape;962;p17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63" name="Google Shape;963;p17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964" name="Google Shape;964;p17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10146557" y="-1463541"/>
            <a:ext cx="3859827" cy="3457761"/>
          </a:xfrm>
          <a:prstGeom prst="rect">
            <a:avLst/>
          </a:prstGeom>
          <a:noFill/>
          <a:ln>
            <a:noFill/>
          </a:ln>
        </p:spPr>
      </p:pic>
      <p:sp>
        <p:nvSpPr>
          <p:cNvPr id="965" name="Google Shape;965;p17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84078065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9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7" name="Google Shape;967;p18"/>
          <p:cNvGrpSpPr/>
          <p:nvPr/>
        </p:nvGrpSpPr>
        <p:grpSpPr>
          <a:xfrm>
            <a:off x="-2241034" y="-5632925"/>
            <a:ext cx="21573068" cy="18600449"/>
            <a:chOff x="-1680776" y="-4224695"/>
            <a:chExt cx="16179801" cy="13950337"/>
          </a:xfrm>
        </p:grpSpPr>
        <p:pic>
          <p:nvPicPr>
            <p:cNvPr id="968" name="Google Shape;968;p18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rot="-3224823">
              <a:off x="-140037" y="3490385"/>
              <a:ext cx="5882028" cy="48557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69" name="Google Shape;969;p18"/>
            <p:cNvPicPr preferRelativeResize="0"/>
            <p:nvPr/>
          </p:nvPicPr>
          <p:blipFill>
            <a:blip r:embed="rId3">
              <a:alphaModFix amt="56000"/>
            </a:blip>
            <a:stretch>
              <a:fillRect/>
            </a:stretch>
          </p:blipFill>
          <p:spPr>
            <a:xfrm rot="10800000" flipH="1">
              <a:off x="7048980" y="-1210521"/>
              <a:ext cx="6114874" cy="51435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70" name="Google Shape;970;p18"/>
            <p:cNvPicPr preferRelativeResize="0"/>
            <p:nvPr/>
          </p:nvPicPr>
          <p:blipFill>
            <a:blip r:embed="rId4">
              <a:alphaModFix amt="52000"/>
            </a:blip>
            <a:stretch>
              <a:fillRect/>
            </a:stretch>
          </p:blipFill>
          <p:spPr>
            <a:xfrm rot="5400000">
              <a:off x="5834261" y="-3262046"/>
              <a:ext cx="4474637" cy="5143502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71" name="Google Shape;971;p18"/>
            <p:cNvPicPr preferRelativeResize="0"/>
            <p:nvPr/>
          </p:nvPicPr>
          <p:blipFill>
            <a:blip r:embed="rId5">
              <a:alphaModFix amt="47000"/>
            </a:blip>
            <a:stretch>
              <a:fillRect/>
            </a:stretch>
          </p:blipFill>
          <p:spPr>
            <a:xfrm rot="-1342742">
              <a:off x="-977911" y="-3287812"/>
              <a:ext cx="5882021" cy="4855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72" name="Google Shape;972;p18"/>
            <p:cNvPicPr preferRelativeResize="0"/>
            <p:nvPr/>
          </p:nvPicPr>
          <p:blipFill>
            <a:blip r:embed="rId6">
              <a:alphaModFix amt="58000"/>
            </a:blip>
            <a:stretch>
              <a:fillRect/>
            </a:stretch>
          </p:blipFill>
          <p:spPr>
            <a:xfrm rot="10599510">
              <a:off x="-546556" y="1325195"/>
              <a:ext cx="1787179" cy="4287368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73" name="Google Shape;973;p18"/>
            <p:cNvPicPr preferRelativeResize="0"/>
            <p:nvPr/>
          </p:nvPicPr>
          <p:blipFill>
            <a:blip r:embed="rId7">
              <a:alphaModFix amt="45000"/>
            </a:blip>
            <a:stretch>
              <a:fillRect/>
            </a:stretch>
          </p:blipFill>
          <p:spPr>
            <a:xfrm rot="380280">
              <a:off x="6197600" y="3797979"/>
              <a:ext cx="8158655" cy="3038274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74" name="Google Shape;974;p18"/>
          <p:cNvSpPr txBox="1">
            <a:spLocks noGrp="1"/>
          </p:cNvSpPr>
          <p:nvPr>
            <p:ph type="title"/>
          </p:nvPr>
        </p:nvSpPr>
        <p:spPr>
          <a:xfrm>
            <a:off x="3053400" y="4101444"/>
            <a:ext cx="6085200" cy="7092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975" name="Google Shape;975;p18"/>
          <p:cNvSpPr txBox="1">
            <a:spLocks noGrp="1"/>
          </p:cNvSpPr>
          <p:nvPr>
            <p:ph type="subTitle" idx="1"/>
          </p:nvPr>
        </p:nvSpPr>
        <p:spPr>
          <a:xfrm>
            <a:off x="2140200" y="2062711"/>
            <a:ext cx="7911600" cy="24132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76" name="Google Shape;976;p18"/>
          <p:cNvGrpSpPr/>
          <p:nvPr/>
        </p:nvGrpSpPr>
        <p:grpSpPr>
          <a:xfrm rot="5400065">
            <a:off x="11556230" y="-1506452"/>
            <a:ext cx="1792503" cy="2660416"/>
            <a:chOff x="272875" y="1527563"/>
            <a:chExt cx="255950" cy="455000"/>
          </a:xfrm>
        </p:grpSpPr>
        <p:sp>
          <p:nvSpPr>
            <p:cNvPr id="977" name="Google Shape;977;p18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78" name="Google Shape;978;p18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79" name="Google Shape;979;p18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0" name="Google Shape;980;p18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1" name="Google Shape;981;p18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2" name="Google Shape;982;p18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3" name="Google Shape;983;p18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4" name="Google Shape;984;p18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5" name="Google Shape;985;p18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6" name="Google Shape;986;p18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7" name="Google Shape;987;p18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8" name="Google Shape;988;p18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9" name="Google Shape;989;p18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0" name="Google Shape;990;p18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1" name="Google Shape;991;p18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2" name="Google Shape;992;p18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3" name="Google Shape;993;p18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4" name="Google Shape;994;p18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5" name="Google Shape;995;p18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6" name="Google Shape;996;p18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7" name="Google Shape;997;p18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8" name="Google Shape;998;p18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9" name="Google Shape;999;p18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0" name="Google Shape;1000;p18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1" name="Google Shape;1001;p18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2" name="Google Shape;1002;p18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3" name="Google Shape;1003;p18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4" name="Google Shape;1004;p18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5" name="Google Shape;1005;p18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6" name="Google Shape;1006;p18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7" name="Google Shape;1007;p18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8" name="Google Shape;1008;p18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9" name="Google Shape;1009;p18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10" name="Google Shape;1010;p18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11" name="Google Shape;1011;p18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012" name="Google Shape;1012;p18"/>
          <p:cNvSpPr/>
          <p:nvPr/>
        </p:nvSpPr>
        <p:spPr>
          <a:xfrm rot="-7373435">
            <a:off x="-2024288" y="4037193"/>
            <a:ext cx="3020007" cy="2887680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04" tIns="121804" rIns="121804" bIns="121804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549408079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0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14" name="Google Shape;1014;p19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1541632" y="-1956213"/>
            <a:ext cx="4396519" cy="3035517"/>
          </a:xfrm>
          <a:prstGeom prst="rect">
            <a:avLst/>
          </a:prstGeom>
          <a:noFill/>
          <a:ln>
            <a:noFill/>
          </a:ln>
        </p:spPr>
      </p:pic>
      <p:pic>
        <p:nvPicPr>
          <p:cNvPr id="1015" name="Google Shape;1015;p19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16" name="Google Shape;1016;p19"/>
          <p:cNvGrpSpPr/>
          <p:nvPr/>
        </p:nvGrpSpPr>
        <p:grpSpPr>
          <a:xfrm rot="-8099954">
            <a:off x="34371" y="-1025166"/>
            <a:ext cx="1792489" cy="2660436"/>
            <a:chOff x="272875" y="1527563"/>
            <a:chExt cx="255950" cy="455000"/>
          </a:xfrm>
        </p:grpSpPr>
        <p:sp>
          <p:nvSpPr>
            <p:cNvPr id="1017" name="Google Shape;1017;p19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18" name="Google Shape;1018;p19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19" name="Google Shape;1019;p19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0" name="Google Shape;1020;p19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1" name="Google Shape;1021;p19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2" name="Google Shape;1022;p19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3" name="Google Shape;1023;p19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4" name="Google Shape;1024;p19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5" name="Google Shape;1025;p19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6" name="Google Shape;1026;p19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7" name="Google Shape;1027;p19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8" name="Google Shape;1028;p19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9" name="Google Shape;1029;p19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0" name="Google Shape;1030;p19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1" name="Google Shape;1031;p19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2" name="Google Shape;1032;p19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3" name="Google Shape;1033;p19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4" name="Google Shape;1034;p19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5" name="Google Shape;1035;p19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6" name="Google Shape;1036;p19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7" name="Google Shape;1037;p19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8" name="Google Shape;1038;p19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9" name="Google Shape;1039;p19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0" name="Google Shape;1040;p19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1" name="Google Shape;1041;p19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2" name="Google Shape;1042;p19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3" name="Google Shape;1043;p19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4" name="Google Shape;1044;p19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5" name="Google Shape;1045;p19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6" name="Google Shape;1046;p19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7" name="Google Shape;1047;p19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8" name="Google Shape;1048;p19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9" name="Google Shape;1049;p19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50" name="Google Shape;1050;p19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51" name="Google Shape;1051;p19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052" name="Google Shape;1052;p19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6814727" flipH="1">
            <a:off x="9939023" y="-1577075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1053" name="Google Shape;1053;p19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-1136126">
            <a:off x="5820218" y="5642072"/>
            <a:ext cx="10141073" cy="377650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54" name="Google Shape;1054;p19"/>
          <p:cNvGrpSpPr/>
          <p:nvPr/>
        </p:nvGrpSpPr>
        <p:grpSpPr>
          <a:xfrm rot="3618644">
            <a:off x="10249169" y="5121999"/>
            <a:ext cx="1792475" cy="3292860"/>
            <a:chOff x="272875" y="1419395"/>
            <a:chExt cx="255950" cy="563168"/>
          </a:xfrm>
        </p:grpSpPr>
        <p:sp>
          <p:nvSpPr>
            <p:cNvPr id="1055" name="Google Shape;1055;p19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56" name="Google Shape;1056;p19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57" name="Google Shape;1057;p19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58" name="Google Shape;1058;p19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59" name="Google Shape;1059;p19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0" name="Google Shape;1060;p19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1" name="Google Shape;1061;p19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2" name="Google Shape;1062;p19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3" name="Google Shape;1063;p19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4" name="Google Shape;1064;p19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5" name="Google Shape;1065;p19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6" name="Google Shape;1066;p19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7" name="Google Shape;1067;p19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8" name="Google Shape;1068;p19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9" name="Google Shape;1069;p19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0" name="Google Shape;1070;p19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1" name="Google Shape;1071;p19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2" name="Google Shape;1072;p19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3" name="Google Shape;1073;p19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4" name="Google Shape;1074;p19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5" name="Google Shape;1075;p19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6" name="Google Shape;1076;p19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7" name="Google Shape;1077;p19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8" name="Google Shape;1078;p19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9" name="Google Shape;1079;p19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0" name="Google Shape;1080;p19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1" name="Google Shape;1081;p19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2" name="Google Shape;1082;p19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3" name="Google Shape;1083;p19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4" name="Google Shape;1084;p19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5" name="Google Shape;1085;p19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6" name="Google Shape;1086;p19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7" name="Google Shape;1087;p19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8" name="Google Shape;1088;p19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9" name="Google Shape;1089;p19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090" name="Google Shape;1090;p19"/>
          <p:cNvSpPr txBox="1">
            <a:spLocks noGrp="1"/>
          </p:cNvSpPr>
          <p:nvPr>
            <p:ph type="title"/>
          </p:nvPr>
        </p:nvSpPr>
        <p:spPr>
          <a:xfrm>
            <a:off x="960000" y="3448288"/>
            <a:ext cx="3115200" cy="11900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1" name="Google Shape;1091;p19"/>
          <p:cNvSpPr txBox="1">
            <a:spLocks noGrp="1"/>
          </p:cNvSpPr>
          <p:nvPr>
            <p:ph type="subTitle" idx="1"/>
          </p:nvPr>
        </p:nvSpPr>
        <p:spPr>
          <a:xfrm>
            <a:off x="960000" y="4428172"/>
            <a:ext cx="3115200" cy="11900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2" name="Google Shape;1092;p19"/>
          <p:cNvSpPr txBox="1">
            <a:spLocks noGrp="1"/>
          </p:cNvSpPr>
          <p:nvPr>
            <p:ph type="title" idx="2"/>
          </p:nvPr>
        </p:nvSpPr>
        <p:spPr>
          <a:xfrm>
            <a:off x="4538400" y="3448288"/>
            <a:ext cx="3115200" cy="11900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3" name="Google Shape;1093;p19"/>
          <p:cNvSpPr txBox="1">
            <a:spLocks noGrp="1"/>
          </p:cNvSpPr>
          <p:nvPr>
            <p:ph type="subTitle" idx="3"/>
          </p:nvPr>
        </p:nvSpPr>
        <p:spPr>
          <a:xfrm>
            <a:off x="4538400" y="4428172"/>
            <a:ext cx="3115200" cy="11900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4" name="Google Shape;1094;p19"/>
          <p:cNvSpPr txBox="1">
            <a:spLocks noGrp="1"/>
          </p:cNvSpPr>
          <p:nvPr>
            <p:ph type="title" idx="4"/>
          </p:nvPr>
        </p:nvSpPr>
        <p:spPr>
          <a:xfrm>
            <a:off x="8133867" y="3448279"/>
            <a:ext cx="3115200" cy="11900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5" name="Google Shape;1095;p19"/>
          <p:cNvSpPr txBox="1">
            <a:spLocks noGrp="1"/>
          </p:cNvSpPr>
          <p:nvPr>
            <p:ph type="subTitle" idx="5"/>
          </p:nvPr>
        </p:nvSpPr>
        <p:spPr>
          <a:xfrm>
            <a:off x="8133867" y="4428172"/>
            <a:ext cx="3115200" cy="11900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6" name="Google Shape;1096;p19"/>
          <p:cNvSpPr txBox="1">
            <a:spLocks noGrp="1"/>
          </p:cNvSpPr>
          <p:nvPr>
            <p:ph type="ctrTitle" idx="6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77013027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0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" name="Google Shape;1098;p20"/>
          <p:cNvSpPr txBox="1">
            <a:spLocks noGrp="1"/>
          </p:cNvSpPr>
          <p:nvPr>
            <p:ph type="title"/>
          </p:nvPr>
        </p:nvSpPr>
        <p:spPr>
          <a:xfrm>
            <a:off x="1633101" y="1913948"/>
            <a:ext cx="2836000" cy="7036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9" name="Google Shape;1099;p20"/>
          <p:cNvSpPr txBox="1">
            <a:spLocks noGrp="1"/>
          </p:cNvSpPr>
          <p:nvPr>
            <p:ph type="subTitle" idx="1"/>
          </p:nvPr>
        </p:nvSpPr>
        <p:spPr>
          <a:xfrm>
            <a:off x="1633105" y="2552872"/>
            <a:ext cx="2836000" cy="12160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0" name="Google Shape;1100;p20"/>
          <p:cNvSpPr txBox="1">
            <a:spLocks noGrp="1"/>
          </p:cNvSpPr>
          <p:nvPr>
            <p:ph type="title" idx="2"/>
          </p:nvPr>
        </p:nvSpPr>
        <p:spPr>
          <a:xfrm>
            <a:off x="7769216" y="1913948"/>
            <a:ext cx="2836000" cy="7036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1" name="Google Shape;1101;p20"/>
          <p:cNvSpPr txBox="1">
            <a:spLocks noGrp="1"/>
          </p:cNvSpPr>
          <p:nvPr>
            <p:ph type="subTitle" idx="3"/>
          </p:nvPr>
        </p:nvSpPr>
        <p:spPr>
          <a:xfrm>
            <a:off x="7769219" y="2552872"/>
            <a:ext cx="2836000" cy="12160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2" name="Google Shape;1102;p20"/>
          <p:cNvSpPr txBox="1">
            <a:spLocks noGrp="1"/>
          </p:cNvSpPr>
          <p:nvPr>
            <p:ph type="title" idx="4"/>
          </p:nvPr>
        </p:nvSpPr>
        <p:spPr>
          <a:xfrm>
            <a:off x="1633101" y="3927668"/>
            <a:ext cx="2836000" cy="7036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3" name="Google Shape;1103;p20"/>
          <p:cNvSpPr txBox="1">
            <a:spLocks noGrp="1"/>
          </p:cNvSpPr>
          <p:nvPr>
            <p:ph type="subTitle" idx="5"/>
          </p:nvPr>
        </p:nvSpPr>
        <p:spPr>
          <a:xfrm>
            <a:off x="1633105" y="4631560"/>
            <a:ext cx="2836000" cy="1121600"/>
          </a:xfrm>
          <a:prstGeom prst="rect">
            <a:avLst/>
          </a:prstGeom>
        </p:spPr>
        <p:txBody>
          <a:bodyPr spcFirstLastPara="1" wrap="square" lIns="121804" tIns="121804" rIns="121804" bIns="121804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4" name="Google Shape;1104;p20"/>
          <p:cNvSpPr txBox="1">
            <a:spLocks noGrp="1"/>
          </p:cNvSpPr>
          <p:nvPr>
            <p:ph type="title" idx="6"/>
          </p:nvPr>
        </p:nvSpPr>
        <p:spPr>
          <a:xfrm>
            <a:off x="7769152" y="3927668"/>
            <a:ext cx="2836000" cy="7036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5" name="Google Shape;1105;p20"/>
          <p:cNvSpPr txBox="1">
            <a:spLocks noGrp="1"/>
          </p:cNvSpPr>
          <p:nvPr>
            <p:ph type="subTitle" idx="7"/>
          </p:nvPr>
        </p:nvSpPr>
        <p:spPr>
          <a:xfrm>
            <a:off x="7769219" y="4631560"/>
            <a:ext cx="2836000" cy="1121600"/>
          </a:xfrm>
          <a:prstGeom prst="rect">
            <a:avLst/>
          </a:prstGeom>
        </p:spPr>
        <p:txBody>
          <a:bodyPr spcFirstLastPara="1" wrap="square" lIns="121804" tIns="121804" rIns="121804" bIns="121804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06" name="Google Shape;1106;p20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1555392" y="-1694293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07" name="Google Shape;1107;p20"/>
          <p:cNvGrpSpPr/>
          <p:nvPr/>
        </p:nvGrpSpPr>
        <p:grpSpPr>
          <a:xfrm rot="-8099954">
            <a:off x="20587" y="-763246"/>
            <a:ext cx="1792489" cy="2660436"/>
            <a:chOff x="272875" y="1527563"/>
            <a:chExt cx="255950" cy="455000"/>
          </a:xfrm>
        </p:grpSpPr>
        <p:sp>
          <p:nvSpPr>
            <p:cNvPr id="1108" name="Google Shape;1108;p20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09" name="Google Shape;1109;p20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0" name="Google Shape;1110;p20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1" name="Google Shape;1111;p20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2" name="Google Shape;1112;p20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3" name="Google Shape;1113;p20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4" name="Google Shape;1114;p20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5" name="Google Shape;1115;p20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6" name="Google Shape;1116;p20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7" name="Google Shape;1117;p20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8" name="Google Shape;1118;p20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9" name="Google Shape;1119;p20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0" name="Google Shape;1120;p20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1" name="Google Shape;1121;p20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2" name="Google Shape;1122;p20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3" name="Google Shape;1123;p20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4" name="Google Shape;1124;p20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5" name="Google Shape;1125;p20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6" name="Google Shape;1126;p20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7" name="Google Shape;1127;p20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8" name="Google Shape;1128;p20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9" name="Google Shape;1129;p20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0" name="Google Shape;1130;p20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1" name="Google Shape;1131;p20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2" name="Google Shape;1132;p20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3" name="Google Shape;1133;p20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4" name="Google Shape;1134;p20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5" name="Google Shape;1135;p20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6" name="Google Shape;1136;p20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7" name="Google Shape;1137;p20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8" name="Google Shape;1138;p20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9" name="Google Shape;1139;p20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40" name="Google Shape;1140;p20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41" name="Google Shape;1141;p20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42" name="Google Shape;1142;p20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143" name="Google Shape;1143;p20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10146557" y="-1463541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1144" name="Google Shape;1144;p20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10754694">
            <a:off x="3330645" y="5983035"/>
            <a:ext cx="10141079" cy="377650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45" name="Google Shape;1145;p20"/>
          <p:cNvGrpSpPr/>
          <p:nvPr/>
        </p:nvGrpSpPr>
        <p:grpSpPr>
          <a:xfrm flipH="1">
            <a:off x="-832500" y="4650199"/>
            <a:ext cx="1792503" cy="3292879"/>
            <a:chOff x="272875" y="1419395"/>
            <a:chExt cx="255950" cy="563168"/>
          </a:xfrm>
        </p:grpSpPr>
        <p:sp>
          <p:nvSpPr>
            <p:cNvPr id="1146" name="Google Shape;1146;p20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47" name="Google Shape;1147;p20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48" name="Google Shape;1148;p20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49" name="Google Shape;1149;p20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0" name="Google Shape;1150;p20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1" name="Google Shape;1151;p20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2" name="Google Shape;1152;p20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3" name="Google Shape;1153;p20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4" name="Google Shape;1154;p20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5" name="Google Shape;1155;p20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6" name="Google Shape;1156;p20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7" name="Google Shape;1157;p20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8" name="Google Shape;1158;p20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9" name="Google Shape;1159;p20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0" name="Google Shape;1160;p20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1" name="Google Shape;1161;p20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2" name="Google Shape;1162;p20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3" name="Google Shape;1163;p20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4" name="Google Shape;1164;p20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5" name="Google Shape;1165;p20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6" name="Google Shape;1166;p20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7" name="Google Shape;1167;p20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8" name="Google Shape;1168;p20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9" name="Google Shape;1169;p20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0" name="Google Shape;1170;p20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1" name="Google Shape;1171;p20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2" name="Google Shape;1172;p20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3" name="Google Shape;1173;p20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4" name="Google Shape;1174;p20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5" name="Google Shape;1175;p20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6" name="Google Shape;1176;p20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7" name="Google Shape;1177;p20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8" name="Google Shape;1178;p20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9" name="Google Shape;1179;p20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80" name="Google Shape;1180;p20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181" name="Google Shape;1181;p20"/>
          <p:cNvSpPr txBox="1">
            <a:spLocks noGrp="1"/>
          </p:cNvSpPr>
          <p:nvPr>
            <p:ph type="ctrTitle" idx="8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1182" name="Google Shape;1182;p20"/>
          <p:cNvSpPr/>
          <p:nvPr/>
        </p:nvSpPr>
        <p:spPr>
          <a:xfrm rot="3176794">
            <a:off x="10280796" y="5421323"/>
            <a:ext cx="3019981" cy="2887657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04" tIns="121804" rIns="121804" bIns="121804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2894437138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1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" name="Google Shape;1184;p21"/>
          <p:cNvSpPr txBox="1">
            <a:spLocks noGrp="1"/>
          </p:cNvSpPr>
          <p:nvPr>
            <p:ph type="title"/>
          </p:nvPr>
        </p:nvSpPr>
        <p:spPr>
          <a:xfrm>
            <a:off x="2264823" y="1866732"/>
            <a:ext cx="3822800" cy="7036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85" name="Google Shape;1185;p21"/>
          <p:cNvSpPr txBox="1">
            <a:spLocks noGrp="1"/>
          </p:cNvSpPr>
          <p:nvPr>
            <p:ph type="subTitle" idx="1"/>
          </p:nvPr>
        </p:nvSpPr>
        <p:spPr>
          <a:xfrm>
            <a:off x="2264823" y="2687293"/>
            <a:ext cx="3822800" cy="1216000"/>
          </a:xfrm>
          <a:prstGeom prst="rect">
            <a:avLst/>
          </a:prstGeom>
        </p:spPr>
        <p:txBody>
          <a:bodyPr spcFirstLastPara="1" wrap="square" lIns="121804" tIns="121804" rIns="121804" bIns="121804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6" name="Google Shape;1186;p21"/>
          <p:cNvSpPr txBox="1">
            <a:spLocks noGrp="1"/>
          </p:cNvSpPr>
          <p:nvPr>
            <p:ph type="title" idx="2"/>
          </p:nvPr>
        </p:nvSpPr>
        <p:spPr>
          <a:xfrm flipH="1">
            <a:off x="6124315" y="1866732"/>
            <a:ext cx="3822800" cy="7036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87" name="Google Shape;1187;p21"/>
          <p:cNvSpPr txBox="1">
            <a:spLocks noGrp="1"/>
          </p:cNvSpPr>
          <p:nvPr>
            <p:ph type="subTitle" idx="3"/>
          </p:nvPr>
        </p:nvSpPr>
        <p:spPr>
          <a:xfrm>
            <a:off x="6124315" y="2687293"/>
            <a:ext cx="3822800" cy="1216000"/>
          </a:xfrm>
          <a:prstGeom prst="rect">
            <a:avLst/>
          </a:prstGeom>
        </p:spPr>
        <p:txBody>
          <a:bodyPr spcFirstLastPara="1" wrap="square" lIns="121804" tIns="121804" rIns="121804" bIns="121804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8" name="Google Shape;1188;p21"/>
          <p:cNvSpPr txBox="1">
            <a:spLocks noGrp="1"/>
          </p:cNvSpPr>
          <p:nvPr>
            <p:ph type="title" idx="4"/>
          </p:nvPr>
        </p:nvSpPr>
        <p:spPr>
          <a:xfrm>
            <a:off x="2264823" y="4005876"/>
            <a:ext cx="3822800" cy="7036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89" name="Google Shape;1189;p21"/>
          <p:cNvSpPr txBox="1">
            <a:spLocks noGrp="1"/>
          </p:cNvSpPr>
          <p:nvPr>
            <p:ph type="subTitle" idx="5"/>
          </p:nvPr>
        </p:nvSpPr>
        <p:spPr>
          <a:xfrm>
            <a:off x="2264823" y="4826168"/>
            <a:ext cx="3822800" cy="1216000"/>
          </a:xfrm>
          <a:prstGeom prst="rect">
            <a:avLst/>
          </a:prstGeom>
        </p:spPr>
        <p:txBody>
          <a:bodyPr spcFirstLastPara="1" wrap="square" lIns="121804" tIns="121804" rIns="121804" bIns="121804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0" name="Google Shape;1190;p21"/>
          <p:cNvSpPr txBox="1">
            <a:spLocks noGrp="1"/>
          </p:cNvSpPr>
          <p:nvPr>
            <p:ph type="title" idx="6"/>
          </p:nvPr>
        </p:nvSpPr>
        <p:spPr>
          <a:xfrm flipH="1">
            <a:off x="6124315" y="4005876"/>
            <a:ext cx="3822800" cy="7036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91" name="Google Shape;1191;p21"/>
          <p:cNvSpPr txBox="1">
            <a:spLocks noGrp="1"/>
          </p:cNvSpPr>
          <p:nvPr>
            <p:ph type="subTitle" idx="7"/>
          </p:nvPr>
        </p:nvSpPr>
        <p:spPr>
          <a:xfrm>
            <a:off x="6124315" y="4826168"/>
            <a:ext cx="3822800" cy="1216000"/>
          </a:xfrm>
          <a:prstGeom prst="rect">
            <a:avLst/>
          </a:prstGeom>
        </p:spPr>
        <p:txBody>
          <a:bodyPr spcFirstLastPara="1" wrap="square" lIns="121804" tIns="121804" rIns="121804" bIns="121804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92" name="Google Shape;1192;p21"/>
          <p:cNvPicPr preferRelativeResize="0"/>
          <p:nvPr/>
        </p:nvPicPr>
        <p:blipFill>
          <a:blip r:embed="rId2">
            <a:alphaModFix amt="47000"/>
          </a:blip>
          <a:stretch>
            <a:fillRect/>
          </a:stretch>
        </p:blipFill>
        <p:spPr>
          <a:xfrm rot="1331770">
            <a:off x="-2637019" y="5095932"/>
            <a:ext cx="3986536" cy="329096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93" name="Google Shape;1193;p21"/>
          <p:cNvGrpSpPr/>
          <p:nvPr/>
        </p:nvGrpSpPr>
        <p:grpSpPr>
          <a:xfrm rot="-987768">
            <a:off x="-978524" y="5167513"/>
            <a:ext cx="1792479" cy="2660411"/>
            <a:chOff x="272875" y="1527563"/>
            <a:chExt cx="255950" cy="455000"/>
          </a:xfrm>
        </p:grpSpPr>
        <p:sp>
          <p:nvSpPr>
            <p:cNvPr id="1194" name="Google Shape;1194;p21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95" name="Google Shape;1195;p21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96" name="Google Shape;1196;p21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97" name="Google Shape;1197;p21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98" name="Google Shape;1198;p21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99" name="Google Shape;1199;p21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0" name="Google Shape;1200;p21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1" name="Google Shape;1201;p21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2" name="Google Shape;1202;p21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3" name="Google Shape;1203;p21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4" name="Google Shape;1204;p21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5" name="Google Shape;1205;p21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6" name="Google Shape;1206;p21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7" name="Google Shape;1207;p21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8" name="Google Shape;1208;p21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9" name="Google Shape;1209;p21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0" name="Google Shape;1210;p21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1" name="Google Shape;1211;p21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2" name="Google Shape;1212;p21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3" name="Google Shape;1213;p21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4" name="Google Shape;1214;p21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5" name="Google Shape;1215;p21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6" name="Google Shape;1216;p21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7" name="Google Shape;1217;p21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8" name="Google Shape;1218;p21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9" name="Google Shape;1219;p21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0" name="Google Shape;1220;p21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1" name="Google Shape;1221;p21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2" name="Google Shape;1222;p21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3" name="Google Shape;1223;p21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4" name="Google Shape;1224;p21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5" name="Google Shape;1225;p21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6" name="Google Shape;1226;p21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7" name="Google Shape;1227;p21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8" name="Google Shape;1228;p21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229" name="Google Shape;1229;p21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flipH="1">
            <a:off x="10412593" y="5519595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1230" name="Google Shape;1230;p21"/>
          <p:cNvPicPr preferRelativeResize="0"/>
          <p:nvPr/>
        </p:nvPicPr>
        <p:blipFill>
          <a:blip r:embed="rId4">
            <a:alphaModFix amt="62000"/>
          </a:blip>
          <a:stretch>
            <a:fillRect/>
          </a:stretch>
        </p:blipFill>
        <p:spPr>
          <a:xfrm rot="9368145" flipH="1">
            <a:off x="-2012207" y="-1661341"/>
            <a:ext cx="3859827" cy="345776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31" name="Google Shape;1231;p21"/>
          <p:cNvGrpSpPr/>
          <p:nvPr/>
        </p:nvGrpSpPr>
        <p:grpSpPr>
          <a:xfrm rot="5400065">
            <a:off x="11556230" y="-1506452"/>
            <a:ext cx="1792503" cy="2660416"/>
            <a:chOff x="272875" y="1527563"/>
            <a:chExt cx="255950" cy="455000"/>
          </a:xfrm>
        </p:grpSpPr>
        <p:sp>
          <p:nvSpPr>
            <p:cNvPr id="1232" name="Google Shape;1232;p21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3" name="Google Shape;1233;p21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4" name="Google Shape;1234;p21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5" name="Google Shape;1235;p21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6" name="Google Shape;1236;p21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7" name="Google Shape;1237;p21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8" name="Google Shape;1238;p21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9" name="Google Shape;1239;p21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0" name="Google Shape;1240;p21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1" name="Google Shape;1241;p21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2" name="Google Shape;1242;p21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3" name="Google Shape;1243;p21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4" name="Google Shape;1244;p21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5" name="Google Shape;1245;p21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6" name="Google Shape;1246;p21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7" name="Google Shape;1247;p21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8" name="Google Shape;1248;p21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9" name="Google Shape;1249;p21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0" name="Google Shape;1250;p21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1" name="Google Shape;1251;p21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2" name="Google Shape;1252;p21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3" name="Google Shape;1253;p21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4" name="Google Shape;1254;p21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5" name="Google Shape;1255;p21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6" name="Google Shape;1256;p21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7" name="Google Shape;1257;p21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8" name="Google Shape;1258;p21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9" name="Google Shape;1259;p21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0" name="Google Shape;1260;p21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1" name="Google Shape;1261;p21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2" name="Google Shape;1262;p21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3" name="Google Shape;1263;p21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4" name="Google Shape;1264;p21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5" name="Google Shape;1265;p21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6" name="Google Shape;1266;p21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267" name="Google Shape;1267;p21"/>
          <p:cNvPicPr preferRelativeResize="0"/>
          <p:nvPr/>
        </p:nvPicPr>
        <p:blipFill>
          <a:blip r:embed="rId2">
            <a:alphaModFix amt="47000"/>
          </a:blip>
          <a:stretch>
            <a:fillRect/>
          </a:stretch>
        </p:blipFill>
        <p:spPr>
          <a:xfrm rot="-10643014">
            <a:off x="10591275" y="-2012413"/>
            <a:ext cx="3986537" cy="3290969"/>
          </a:xfrm>
          <a:prstGeom prst="rect">
            <a:avLst/>
          </a:prstGeom>
          <a:noFill/>
          <a:ln>
            <a:noFill/>
          </a:ln>
        </p:spPr>
      </p:pic>
      <p:sp>
        <p:nvSpPr>
          <p:cNvPr id="1268" name="Google Shape;1268;p21"/>
          <p:cNvSpPr txBox="1">
            <a:spLocks noGrp="1"/>
          </p:cNvSpPr>
          <p:nvPr>
            <p:ph type="ctrTitle" idx="8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1269" name="Google Shape;1269;p21"/>
          <p:cNvSpPr/>
          <p:nvPr/>
        </p:nvSpPr>
        <p:spPr>
          <a:xfrm rot="-7373435">
            <a:off x="-2024288" y="4037193"/>
            <a:ext cx="3020007" cy="2887680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04" tIns="121804" rIns="121804" bIns="121804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156917025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anoramic Picture with Caption">
  <p:cSld name="Panoramic Picture with Caption"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9" name="Google Shape;79;p11" descr="Droplets-HD-Content-R1d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80" name="Google Shape;80;p11"/>
          <p:cNvSpPr txBox="1">
            <a:spLocks noGrp="1"/>
          </p:cNvSpPr>
          <p:nvPr>
            <p:ph type="title"/>
          </p:nvPr>
        </p:nvSpPr>
        <p:spPr>
          <a:xfrm>
            <a:off x="913795" y="4289373"/>
            <a:ext cx="10364432" cy="8116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b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Twentieth Century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" name="Google Shape;81;p11"/>
          <p:cNvSpPr>
            <a:spLocks noGrp="1"/>
          </p:cNvSpPr>
          <p:nvPr>
            <p:ph type="pic" idx="2"/>
          </p:nvPr>
        </p:nvSpPr>
        <p:spPr>
          <a:xfrm>
            <a:off x="1184747" y="698261"/>
            <a:ext cx="9822532" cy="3214136"/>
          </a:xfrm>
          <a:prstGeom prst="roundRect">
            <a:avLst>
              <a:gd name="adj" fmla="val 4944"/>
            </a:avLst>
          </a:prstGeom>
          <a:noFill/>
          <a:ln w="82550" cap="sq" cmpd="sng">
            <a:solidFill>
              <a:srgbClr val="CBD7E6"/>
            </a:solidFill>
            <a:prstDash val="solid"/>
            <a:miter lim="800000"/>
            <a:headEnd type="none" w="sm" len="sm"/>
            <a:tailEnd type="none" w="sm" len="sm"/>
          </a:ln>
        </p:spPr>
      </p:sp>
      <p:sp>
        <p:nvSpPr>
          <p:cNvPr id="82" name="Google Shape;82;p11"/>
          <p:cNvSpPr txBox="1">
            <a:spLocks noGrp="1"/>
          </p:cNvSpPr>
          <p:nvPr>
            <p:ph type="body" idx="1"/>
          </p:nvPr>
        </p:nvSpPr>
        <p:spPr>
          <a:xfrm>
            <a:off x="913775" y="5108728"/>
            <a:ext cx="10364452" cy="6824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t" anchorCtr="0">
            <a:normAutofit/>
          </a:bodyPr>
          <a:lstStyle>
            <a:lvl1pPr marL="456771" lvl="0" indent="-228408" algn="ctr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1pPr>
            <a:lvl2pPr marL="913584" lvl="1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400"/>
              <a:buNone/>
              <a:defRPr sz="1500"/>
            </a:lvl2pPr>
            <a:lvl3pPr marL="1370376" lvl="2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200"/>
              <a:buNone/>
              <a:defRPr sz="1200"/>
            </a:lvl3pPr>
            <a:lvl4pPr marL="1827168" lvl="3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000"/>
              <a:buNone/>
              <a:defRPr sz="1100"/>
            </a:lvl4pPr>
            <a:lvl5pPr marL="2283982" lvl="4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000"/>
              <a:buNone/>
              <a:defRPr sz="1100"/>
            </a:lvl5pPr>
            <a:lvl6pPr marL="2740750" lvl="5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000"/>
              <a:buNone/>
              <a:defRPr sz="1100"/>
            </a:lvl6pPr>
            <a:lvl7pPr marL="3197520" lvl="6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000"/>
              <a:buNone/>
              <a:defRPr sz="1100"/>
            </a:lvl7pPr>
            <a:lvl8pPr marL="3654291" lvl="7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000"/>
              <a:buNone/>
              <a:defRPr sz="1100"/>
            </a:lvl8pPr>
            <a:lvl9pPr marL="4111104" lvl="8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000"/>
              <a:buNone/>
              <a:defRPr sz="1100"/>
            </a:lvl9pPr>
          </a:lstStyle>
          <a:p>
            <a:endParaRPr/>
          </a:p>
        </p:txBody>
      </p:sp>
      <p:sp>
        <p:nvSpPr>
          <p:cNvPr id="83" name="Google Shape;83;p11"/>
          <p:cNvSpPr txBox="1">
            <a:spLocks noGrp="1"/>
          </p:cNvSpPr>
          <p:nvPr>
            <p:ph type="dt" idx="10"/>
          </p:nvPr>
        </p:nvSpPr>
        <p:spPr>
          <a:xfrm>
            <a:off x="7678737" y="5883276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" name="Google Shape;84;p11"/>
          <p:cNvSpPr txBox="1">
            <a:spLocks noGrp="1"/>
          </p:cNvSpPr>
          <p:nvPr>
            <p:ph type="ftr" idx="11"/>
          </p:nvPr>
        </p:nvSpPr>
        <p:spPr>
          <a:xfrm>
            <a:off x="913822" y="5883276"/>
            <a:ext cx="6672887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" name="Google Shape;85;p11"/>
          <p:cNvSpPr txBox="1">
            <a:spLocks noGrp="1"/>
          </p:cNvSpPr>
          <p:nvPr>
            <p:ph type="sldNum" idx="12"/>
          </p:nvPr>
        </p:nvSpPr>
        <p:spPr>
          <a:xfrm>
            <a:off x="10514059" y="5883276"/>
            <a:ext cx="764215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">
  <p:cSld name="Title and six columns ">
    <p:spTree>
      <p:nvGrpSpPr>
        <p:cNvPr id="1" name="Shape 1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71" name="Google Shape;1271;p22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1541632" y="-1956213"/>
            <a:ext cx="4396519" cy="3035517"/>
          </a:xfrm>
          <a:prstGeom prst="rect">
            <a:avLst/>
          </a:prstGeom>
          <a:noFill/>
          <a:ln>
            <a:noFill/>
          </a:ln>
        </p:spPr>
      </p:pic>
      <p:pic>
        <p:nvPicPr>
          <p:cNvPr id="1272" name="Google Shape;1272;p22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73" name="Google Shape;1273;p22"/>
          <p:cNvGrpSpPr/>
          <p:nvPr/>
        </p:nvGrpSpPr>
        <p:grpSpPr>
          <a:xfrm rot="-8099954">
            <a:off x="34371" y="-1025166"/>
            <a:ext cx="1792489" cy="2660436"/>
            <a:chOff x="272875" y="1527563"/>
            <a:chExt cx="255950" cy="455000"/>
          </a:xfrm>
        </p:grpSpPr>
        <p:sp>
          <p:nvSpPr>
            <p:cNvPr id="1274" name="Google Shape;1274;p22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75" name="Google Shape;1275;p22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76" name="Google Shape;1276;p22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77" name="Google Shape;1277;p22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78" name="Google Shape;1278;p22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79" name="Google Shape;1279;p22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0" name="Google Shape;1280;p22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1" name="Google Shape;1281;p22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2" name="Google Shape;1282;p22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3" name="Google Shape;1283;p22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4" name="Google Shape;1284;p22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5" name="Google Shape;1285;p22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6" name="Google Shape;1286;p22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7" name="Google Shape;1287;p22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8" name="Google Shape;1288;p22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9" name="Google Shape;1289;p22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0" name="Google Shape;1290;p22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1" name="Google Shape;1291;p22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2" name="Google Shape;1292;p22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3" name="Google Shape;1293;p22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4" name="Google Shape;1294;p22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5" name="Google Shape;1295;p22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6" name="Google Shape;1296;p22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7" name="Google Shape;1297;p22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8" name="Google Shape;1298;p22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99" name="Google Shape;1299;p22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0" name="Google Shape;1300;p22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1" name="Google Shape;1301;p22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2" name="Google Shape;1302;p22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3" name="Google Shape;1303;p22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4" name="Google Shape;1304;p22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5" name="Google Shape;1305;p22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6" name="Google Shape;1306;p22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7" name="Google Shape;1307;p22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08" name="Google Shape;1308;p22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309" name="Google Shape;1309;p22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6814727" flipH="1">
            <a:off x="9939023" y="-1577075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1310" name="Google Shape;1310;p22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-1136126">
            <a:off x="5820218" y="5642072"/>
            <a:ext cx="10141073" cy="377650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311" name="Google Shape;1311;p22"/>
          <p:cNvGrpSpPr/>
          <p:nvPr/>
        </p:nvGrpSpPr>
        <p:grpSpPr>
          <a:xfrm rot="3618644">
            <a:off x="10249169" y="5121999"/>
            <a:ext cx="1792475" cy="3292860"/>
            <a:chOff x="272875" y="1419395"/>
            <a:chExt cx="255950" cy="563168"/>
          </a:xfrm>
        </p:grpSpPr>
        <p:sp>
          <p:nvSpPr>
            <p:cNvPr id="1312" name="Google Shape;1312;p22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3" name="Google Shape;1313;p22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4" name="Google Shape;1314;p22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5" name="Google Shape;1315;p22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6" name="Google Shape;1316;p22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7" name="Google Shape;1317;p22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8" name="Google Shape;1318;p22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9" name="Google Shape;1319;p22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0" name="Google Shape;1320;p22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1" name="Google Shape;1321;p22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2" name="Google Shape;1322;p22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3" name="Google Shape;1323;p22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4" name="Google Shape;1324;p22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5" name="Google Shape;1325;p22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6" name="Google Shape;1326;p22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7" name="Google Shape;1327;p22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8" name="Google Shape;1328;p22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9" name="Google Shape;1329;p22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0" name="Google Shape;1330;p22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1" name="Google Shape;1331;p22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2" name="Google Shape;1332;p22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3" name="Google Shape;1333;p22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4" name="Google Shape;1334;p22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5" name="Google Shape;1335;p22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6" name="Google Shape;1336;p22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7" name="Google Shape;1337;p22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8" name="Google Shape;1338;p22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9" name="Google Shape;1339;p22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0" name="Google Shape;1340;p22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1" name="Google Shape;1341;p22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2" name="Google Shape;1342;p22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3" name="Google Shape;1343;p22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4" name="Google Shape;1344;p22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5" name="Google Shape;1345;p22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6" name="Google Shape;1346;p22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347" name="Google Shape;1347;p22"/>
          <p:cNvSpPr txBox="1">
            <a:spLocks noGrp="1"/>
          </p:cNvSpPr>
          <p:nvPr>
            <p:ph type="title"/>
          </p:nvPr>
        </p:nvSpPr>
        <p:spPr>
          <a:xfrm>
            <a:off x="973767" y="4707069"/>
            <a:ext cx="3115200" cy="6228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348" name="Google Shape;1348;p22"/>
          <p:cNvSpPr txBox="1">
            <a:spLocks noGrp="1"/>
          </p:cNvSpPr>
          <p:nvPr>
            <p:ph type="subTitle" idx="1"/>
          </p:nvPr>
        </p:nvSpPr>
        <p:spPr>
          <a:xfrm>
            <a:off x="973767" y="5221133"/>
            <a:ext cx="3115200" cy="10228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9" name="Google Shape;1349;p22"/>
          <p:cNvSpPr txBox="1">
            <a:spLocks noGrp="1"/>
          </p:cNvSpPr>
          <p:nvPr>
            <p:ph type="title" idx="2"/>
          </p:nvPr>
        </p:nvSpPr>
        <p:spPr>
          <a:xfrm>
            <a:off x="4540435" y="4707069"/>
            <a:ext cx="3115200" cy="6228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350" name="Google Shape;1350;p22"/>
          <p:cNvSpPr txBox="1">
            <a:spLocks noGrp="1"/>
          </p:cNvSpPr>
          <p:nvPr>
            <p:ph type="subTitle" idx="3"/>
          </p:nvPr>
        </p:nvSpPr>
        <p:spPr>
          <a:xfrm>
            <a:off x="4540435" y="5221133"/>
            <a:ext cx="3115200" cy="10228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1" name="Google Shape;1351;p22"/>
          <p:cNvSpPr txBox="1">
            <a:spLocks noGrp="1"/>
          </p:cNvSpPr>
          <p:nvPr>
            <p:ph type="title" idx="4"/>
          </p:nvPr>
        </p:nvSpPr>
        <p:spPr>
          <a:xfrm>
            <a:off x="8101711" y="4707069"/>
            <a:ext cx="3115200" cy="6228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352" name="Google Shape;1352;p22"/>
          <p:cNvSpPr txBox="1">
            <a:spLocks noGrp="1"/>
          </p:cNvSpPr>
          <p:nvPr>
            <p:ph type="subTitle" idx="5"/>
          </p:nvPr>
        </p:nvSpPr>
        <p:spPr>
          <a:xfrm>
            <a:off x="8101711" y="5221133"/>
            <a:ext cx="3115200" cy="10228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3" name="Google Shape;1353;p22"/>
          <p:cNvSpPr txBox="1">
            <a:spLocks noGrp="1"/>
          </p:cNvSpPr>
          <p:nvPr>
            <p:ph type="ctrTitle" idx="6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1354" name="Google Shape;1354;p22"/>
          <p:cNvSpPr txBox="1">
            <a:spLocks noGrp="1"/>
          </p:cNvSpPr>
          <p:nvPr>
            <p:ph type="title" idx="7"/>
          </p:nvPr>
        </p:nvSpPr>
        <p:spPr>
          <a:xfrm>
            <a:off x="973767" y="2418127"/>
            <a:ext cx="3115200" cy="6228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355" name="Google Shape;1355;p22"/>
          <p:cNvSpPr txBox="1">
            <a:spLocks noGrp="1"/>
          </p:cNvSpPr>
          <p:nvPr>
            <p:ph type="subTitle" idx="8"/>
          </p:nvPr>
        </p:nvSpPr>
        <p:spPr>
          <a:xfrm>
            <a:off x="973767" y="2927884"/>
            <a:ext cx="3115200" cy="10228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6" name="Google Shape;1356;p22"/>
          <p:cNvSpPr txBox="1">
            <a:spLocks noGrp="1"/>
          </p:cNvSpPr>
          <p:nvPr>
            <p:ph type="title" idx="9"/>
          </p:nvPr>
        </p:nvSpPr>
        <p:spPr>
          <a:xfrm>
            <a:off x="4540435" y="2418127"/>
            <a:ext cx="3115200" cy="6228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357" name="Google Shape;1357;p22"/>
          <p:cNvSpPr txBox="1">
            <a:spLocks noGrp="1"/>
          </p:cNvSpPr>
          <p:nvPr>
            <p:ph type="subTitle" idx="13"/>
          </p:nvPr>
        </p:nvSpPr>
        <p:spPr>
          <a:xfrm>
            <a:off x="4540435" y="2927884"/>
            <a:ext cx="3115200" cy="10228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8" name="Google Shape;1358;p22"/>
          <p:cNvSpPr txBox="1">
            <a:spLocks noGrp="1"/>
          </p:cNvSpPr>
          <p:nvPr>
            <p:ph type="title" idx="14"/>
          </p:nvPr>
        </p:nvSpPr>
        <p:spPr>
          <a:xfrm>
            <a:off x="8101711" y="2418127"/>
            <a:ext cx="3115200" cy="6228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359" name="Google Shape;1359;p22"/>
          <p:cNvSpPr txBox="1">
            <a:spLocks noGrp="1"/>
          </p:cNvSpPr>
          <p:nvPr>
            <p:ph type="subTitle" idx="15"/>
          </p:nvPr>
        </p:nvSpPr>
        <p:spPr>
          <a:xfrm>
            <a:off x="8101711" y="2927884"/>
            <a:ext cx="3115200" cy="10228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25401142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 only 5">
    <p:spTree>
      <p:nvGrpSpPr>
        <p:cNvPr id="1" name="Shape 1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1" name="Google Shape;1361;p23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2188736" y="-2293211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362" name="Google Shape;1362;p23"/>
          <p:cNvGrpSpPr/>
          <p:nvPr/>
        </p:nvGrpSpPr>
        <p:grpSpPr>
          <a:xfrm rot="-8099954">
            <a:off x="-612769" y="-1362162"/>
            <a:ext cx="1792489" cy="2660436"/>
            <a:chOff x="272875" y="1527563"/>
            <a:chExt cx="255950" cy="455000"/>
          </a:xfrm>
        </p:grpSpPr>
        <p:sp>
          <p:nvSpPr>
            <p:cNvPr id="1363" name="Google Shape;1363;p2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64" name="Google Shape;1364;p2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65" name="Google Shape;1365;p2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66" name="Google Shape;1366;p2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67" name="Google Shape;1367;p2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68" name="Google Shape;1368;p2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69" name="Google Shape;1369;p2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0" name="Google Shape;1370;p2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1" name="Google Shape;1371;p2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2" name="Google Shape;1372;p2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3" name="Google Shape;1373;p2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4" name="Google Shape;1374;p2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5" name="Google Shape;1375;p2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6" name="Google Shape;1376;p2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7" name="Google Shape;1377;p2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8" name="Google Shape;1378;p2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9" name="Google Shape;1379;p23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0" name="Google Shape;1380;p23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1" name="Google Shape;1381;p2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2" name="Google Shape;1382;p23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3" name="Google Shape;1383;p2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4" name="Google Shape;1384;p2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5" name="Google Shape;1385;p2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6" name="Google Shape;1386;p2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7" name="Google Shape;1387;p2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8" name="Google Shape;1388;p2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9" name="Google Shape;1389;p2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0" name="Google Shape;1390;p2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1" name="Google Shape;1391;p2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2" name="Google Shape;1392;p23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3" name="Google Shape;1393;p2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4" name="Google Shape;1394;p2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5" name="Google Shape;1395;p2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6" name="Google Shape;1396;p23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7" name="Google Shape;1397;p23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398" name="Google Shape;1398;p23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4990199" flipH="1">
            <a:off x="-1503147" y="5478171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1399" name="Google Shape;1399;p23"/>
          <p:cNvPicPr preferRelativeResize="0"/>
          <p:nvPr/>
        </p:nvPicPr>
        <p:blipFill>
          <a:blip r:embed="rId4">
            <a:alphaModFix amt="74000"/>
          </a:blip>
          <a:stretch>
            <a:fillRect/>
          </a:stretch>
        </p:blipFill>
        <p:spPr>
          <a:xfrm rot="4990199" flipH="1">
            <a:off x="9743489" y="-1229353"/>
            <a:ext cx="3859827" cy="3457761"/>
          </a:xfrm>
          <a:prstGeom prst="rect">
            <a:avLst/>
          </a:prstGeom>
          <a:noFill/>
          <a:ln>
            <a:noFill/>
          </a:ln>
        </p:spPr>
      </p:pic>
      <p:sp>
        <p:nvSpPr>
          <p:cNvPr id="1400" name="Google Shape;1400;p23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1401" name="Google Shape;1401;p23"/>
          <p:cNvSpPr/>
          <p:nvPr/>
        </p:nvSpPr>
        <p:spPr>
          <a:xfrm rot="231922" flipH="1">
            <a:off x="9964609" y="-8582940"/>
            <a:ext cx="6165251" cy="967593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04" tIns="121804" rIns="121804" bIns="121804" anchor="ctr" anchorCtr="0">
            <a:noAutofit/>
          </a:bodyPr>
          <a:lstStyle/>
          <a:p>
            <a:endParaRPr sz="1900"/>
          </a:p>
        </p:txBody>
      </p:sp>
      <p:pic>
        <p:nvPicPr>
          <p:cNvPr id="1402" name="Google Shape;1402;p23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9696510" y="4574092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03" name="Google Shape;1403;p23"/>
          <p:cNvGrpSpPr/>
          <p:nvPr/>
        </p:nvGrpSpPr>
        <p:grpSpPr>
          <a:xfrm rot="-8099954">
            <a:off x="11272478" y="5505139"/>
            <a:ext cx="1792489" cy="2660436"/>
            <a:chOff x="272875" y="1527563"/>
            <a:chExt cx="255950" cy="455000"/>
          </a:xfrm>
        </p:grpSpPr>
        <p:sp>
          <p:nvSpPr>
            <p:cNvPr id="1404" name="Google Shape;1404;p2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05" name="Google Shape;1405;p2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06" name="Google Shape;1406;p2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07" name="Google Shape;1407;p2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08" name="Google Shape;1408;p2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09" name="Google Shape;1409;p2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0" name="Google Shape;1410;p2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1" name="Google Shape;1411;p2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2" name="Google Shape;1412;p2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3" name="Google Shape;1413;p2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4" name="Google Shape;1414;p2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5" name="Google Shape;1415;p2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6" name="Google Shape;1416;p2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7" name="Google Shape;1417;p2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8" name="Google Shape;1418;p2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9" name="Google Shape;1419;p2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0" name="Google Shape;1420;p23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1" name="Google Shape;1421;p23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2" name="Google Shape;1422;p2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3" name="Google Shape;1423;p23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4" name="Google Shape;1424;p2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5" name="Google Shape;1425;p2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6" name="Google Shape;1426;p2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7" name="Google Shape;1427;p2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8" name="Google Shape;1428;p2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9" name="Google Shape;1429;p2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0" name="Google Shape;1430;p2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1" name="Google Shape;1431;p2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2" name="Google Shape;1432;p2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3" name="Google Shape;1433;p23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4" name="Google Shape;1434;p2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5" name="Google Shape;1435;p2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6" name="Google Shape;1436;p2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7" name="Google Shape;1437;p23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8" name="Google Shape;1438;p23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</p:spTree>
    <p:extLst>
      <p:ext uri="{BB962C8B-B14F-4D97-AF65-F5344CB8AC3E}">
        <p14:creationId xmlns:p14="http://schemas.microsoft.com/office/powerpoint/2010/main" val="1195051453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1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0" name="Google Shape;1440;p24"/>
          <p:cNvSpPr txBox="1">
            <a:spLocks noGrp="1"/>
          </p:cNvSpPr>
          <p:nvPr>
            <p:ph type="title" hasCustomPrompt="1"/>
          </p:nvPr>
        </p:nvSpPr>
        <p:spPr>
          <a:xfrm>
            <a:off x="4054596" y="2656100"/>
            <a:ext cx="1514400" cy="5936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9pPr>
          </a:lstStyle>
          <a:p>
            <a:r>
              <a:t>xx%</a:t>
            </a:r>
          </a:p>
        </p:txBody>
      </p:sp>
      <p:sp>
        <p:nvSpPr>
          <p:cNvPr id="1441" name="Google Shape;1441;p24"/>
          <p:cNvSpPr txBox="1">
            <a:spLocks noGrp="1"/>
          </p:cNvSpPr>
          <p:nvPr>
            <p:ph type="subTitle" idx="1"/>
          </p:nvPr>
        </p:nvSpPr>
        <p:spPr>
          <a:xfrm>
            <a:off x="6094403" y="4394633"/>
            <a:ext cx="2551200" cy="593600"/>
          </a:xfrm>
          <a:prstGeom prst="rect">
            <a:avLst/>
          </a:prstGeom>
        </p:spPr>
        <p:txBody>
          <a:bodyPr spcFirstLastPara="1" wrap="square" lIns="121804" tIns="121804" rIns="121804" bIns="121804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700"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2" name="Google Shape;1442;p24"/>
          <p:cNvSpPr txBox="1">
            <a:spLocks noGrp="1"/>
          </p:cNvSpPr>
          <p:nvPr>
            <p:ph type="title" idx="2" hasCustomPrompt="1"/>
          </p:nvPr>
        </p:nvSpPr>
        <p:spPr>
          <a:xfrm>
            <a:off x="6612803" y="2656100"/>
            <a:ext cx="1514400" cy="5936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9pPr>
          </a:lstStyle>
          <a:p>
            <a:r>
              <a:t>xx%</a:t>
            </a:r>
          </a:p>
        </p:txBody>
      </p:sp>
      <p:sp>
        <p:nvSpPr>
          <p:cNvPr id="1443" name="Google Shape;1443;p24"/>
          <p:cNvSpPr txBox="1">
            <a:spLocks noGrp="1"/>
          </p:cNvSpPr>
          <p:nvPr>
            <p:ph type="subTitle" idx="3"/>
          </p:nvPr>
        </p:nvSpPr>
        <p:spPr>
          <a:xfrm>
            <a:off x="3527596" y="4394633"/>
            <a:ext cx="2568400" cy="593600"/>
          </a:xfrm>
          <a:prstGeom prst="rect">
            <a:avLst/>
          </a:prstGeom>
        </p:spPr>
        <p:txBody>
          <a:bodyPr spcFirstLastPara="1" wrap="square" lIns="121804" tIns="121804" rIns="121804" bIns="121804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700"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4" name="Google Shape;1444;p24"/>
          <p:cNvSpPr txBox="1">
            <a:spLocks noGrp="1"/>
          </p:cNvSpPr>
          <p:nvPr>
            <p:ph type="title" idx="4" hasCustomPrompt="1"/>
          </p:nvPr>
        </p:nvSpPr>
        <p:spPr>
          <a:xfrm>
            <a:off x="9235267" y="2656100"/>
            <a:ext cx="1444000" cy="5936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9pPr>
          </a:lstStyle>
          <a:p>
            <a:r>
              <a:t>xx%</a:t>
            </a:r>
          </a:p>
        </p:txBody>
      </p:sp>
      <p:sp>
        <p:nvSpPr>
          <p:cNvPr id="1445" name="Google Shape;1445;p24"/>
          <p:cNvSpPr txBox="1">
            <a:spLocks noGrp="1"/>
          </p:cNvSpPr>
          <p:nvPr>
            <p:ph type="subTitle" idx="5"/>
          </p:nvPr>
        </p:nvSpPr>
        <p:spPr>
          <a:xfrm>
            <a:off x="8677267" y="4394633"/>
            <a:ext cx="2560000" cy="593600"/>
          </a:xfrm>
          <a:prstGeom prst="rect">
            <a:avLst/>
          </a:prstGeom>
        </p:spPr>
        <p:txBody>
          <a:bodyPr spcFirstLastPara="1" wrap="square" lIns="121804" tIns="121804" rIns="121804" bIns="121804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700"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6" name="Google Shape;1446;p24"/>
          <p:cNvSpPr txBox="1">
            <a:spLocks noGrp="1"/>
          </p:cNvSpPr>
          <p:nvPr>
            <p:ph type="title" idx="6" hasCustomPrompt="1"/>
          </p:nvPr>
        </p:nvSpPr>
        <p:spPr>
          <a:xfrm>
            <a:off x="1528213" y="2656100"/>
            <a:ext cx="1444000" cy="5936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9pPr>
          </a:lstStyle>
          <a:p>
            <a:r>
              <a:t>xx%</a:t>
            </a:r>
          </a:p>
        </p:txBody>
      </p:sp>
      <p:sp>
        <p:nvSpPr>
          <p:cNvPr id="1447" name="Google Shape;1447;p24"/>
          <p:cNvSpPr txBox="1">
            <a:spLocks noGrp="1"/>
          </p:cNvSpPr>
          <p:nvPr>
            <p:ph type="subTitle" idx="7"/>
          </p:nvPr>
        </p:nvSpPr>
        <p:spPr>
          <a:xfrm>
            <a:off x="966013" y="4394633"/>
            <a:ext cx="2568400" cy="593600"/>
          </a:xfrm>
          <a:prstGeom prst="rect">
            <a:avLst/>
          </a:prstGeom>
        </p:spPr>
        <p:txBody>
          <a:bodyPr spcFirstLastPara="1" wrap="square" lIns="121804" tIns="121804" rIns="121804" bIns="121804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700"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8" name="Google Shape;1448;p24"/>
          <p:cNvSpPr txBox="1">
            <a:spLocks noGrp="1"/>
          </p:cNvSpPr>
          <p:nvPr>
            <p:ph type="subTitle" idx="8"/>
          </p:nvPr>
        </p:nvSpPr>
        <p:spPr>
          <a:xfrm>
            <a:off x="963013" y="4843595"/>
            <a:ext cx="2574400" cy="1075600"/>
          </a:xfrm>
          <a:prstGeom prst="rect">
            <a:avLst/>
          </a:prstGeom>
        </p:spPr>
        <p:txBody>
          <a:bodyPr spcFirstLastPara="1" wrap="square" lIns="121804" tIns="121804" rIns="121804" bIns="121804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9" name="Google Shape;1449;p24"/>
          <p:cNvSpPr txBox="1">
            <a:spLocks noGrp="1"/>
          </p:cNvSpPr>
          <p:nvPr>
            <p:ph type="subTitle" idx="9"/>
          </p:nvPr>
        </p:nvSpPr>
        <p:spPr>
          <a:xfrm>
            <a:off x="3524596" y="4843595"/>
            <a:ext cx="2574400" cy="1075600"/>
          </a:xfrm>
          <a:prstGeom prst="rect">
            <a:avLst/>
          </a:prstGeom>
        </p:spPr>
        <p:txBody>
          <a:bodyPr spcFirstLastPara="1" wrap="square" lIns="121804" tIns="121804" rIns="121804" bIns="121804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0" name="Google Shape;1450;p24"/>
          <p:cNvSpPr txBox="1">
            <a:spLocks noGrp="1"/>
          </p:cNvSpPr>
          <p:nvPr>
            <p:ph type="subTitle" idx="13"/>
          </p:nvPr>
        </p:nvSpPr>
        <p:spPr>
          <a:xfrm>
            <a:off x="6082803" y="4843595"/>
            <a:ext cx="2574400" cy="1075600"/>
          </a:xfrm>
          <a:prstGeom prst="rect">
            <a:avLst/>
          </a:prstGeom>
        </p:spPr>
        <p:txBody>
          <a:bodyPr spcFirstLastPara="1" wrap="square" lIns="121804" tIns="121804" rIns="121804" bIns="121804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1" name="Google Shape;1451;p24"/>
          <p:cNvSpPr txBox="1">
            <a:spLocks noGrp="1"/>
          </p:cNvSpPr>
          <p:nvPr>
            <p:ph type="subTitle" idx="14"/>
          </p:nvPr>
        </p:nvSpPr>
        <p:spPr>
          <a:xfrm>
            <a:off x="8670067" y="4843600"/>
            <a:ext cx="2574400" cy="1075600"/>
          </a:xfrm>
          <a:prstGeom prst="rect">
            <a:avLst/>
          </a:prstGeom>
        </p:spPr>
        <p:txBody>
          <a:bodyPr spcFirstLastPara="1" wrap="square" lIns="121804" tIns="121804" rIns="121804" bIns="121804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52" name="Google Shape;1452;p24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399990" flipH="1">
            <a:off x="10274036" y="-797758"/>
            <a:ext cx="4396519" cy="303551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53" name="Google Shape;1453;p24"/>
          <p:cNvGrpSpPr/>
          <p:nvPr/>
        </p:nvGrpSpPr>
        <p:grpSpPr>
          <a:xfrm rot="-987768">
            <a:off x="10335803" y="-355038"/>
            <a:ext cx="1792479" cy="2660411"/>
            <a:chOff x="272875" y="1527563"/>
            <a:chExt cx="255950" cy="455000"/>
          </a:xfrm>
        </p:grpSpPr>
        <p:sp>
          <p:nvSpPr>
            <p:cNvPr id="1454" name="Google Shape;1454;p24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55" name="Google Shape;1455;p24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56" name="Google Shape;1456;p24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57" name="Google Shape;1457;p24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58" name="Google Shape;1458;p24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59" name="Google Shape;1459;p24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0" name="Google Shape;1460;p24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1" name="Google Shape;1461;p24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2" name="Google Shape;1462;p24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3" name="Google Shape;1463;p24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4" name="Google Shape;1464;p24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5" name="Google Shape;1465;p24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6" name="Google Shape;1466;p24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7" name="Google Shape;1467;p24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8" name="Google Shape;1468;p24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9" name="Google Shape;1469;p24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0" name="Google Shape;1470;p24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1" name="Google Shape;1471;p24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2" name="Google Shape;1472;p24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3" name="Google Shape;1473;p24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4" name="Google Shape;1474;p24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5" name="Google Shape;1475;p24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6" name="Google Shape;1476;p24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7" name="Google Shape;1477;p24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8" name="Google Shape;1478;p24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9" name="Google Shape;1479;p24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0" name="Google Shape;1480;p24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1" name="Google Shape;1481;p24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2" name="Google Shape;1482;p24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3" name="Google Shape;1483;p24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4" name="Google Shape;1484;p24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5" name="Google Shape;1485;p24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6" name="Google Shape;1486;p24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7" name="Google Shape;1487;p24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8" name="Google Shape;1488;p24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489" name="Google Shape;1489;p24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1490" name="Google Shape;1490;p24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363351">
            <a:off x="1070161" y="5722425"/>
            <a:ext cx="10141072" cy="3776511"/>
          </a:xfrm>
          <a:prstGeom prst="rect">
            <a:avLst/>
          </a:prstGeom>
          <a:noFill/>
          <a:ln>
            <a:noFill/>
          </a:ln>
        </p:spPr>
      </p:pic>
      <p:sp>
        <p:nvSpPr>
          <p:cNvPr id="1491" name="Google Shape;1491;p24"/>
          <p:cNvSpPr/>
          <p:nvPr/>
        </p:nvSpPr>
        <p:spPr>
          <a:xfrm rot="9899989">
            <a:off x="-778618" y="6166780"/>
            <a:ext cx="3020020" cy="288769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04" tIns="121804" rIns="121804" bIns="121804" anchor="ctr" anchorCtr="0">
            <a:noAutofit/>
          </a:bodyPr>
          <a:lstStyle/>
          <a:p>
            <a:endParaRPr sz="1900"/>
          </a:p>
        </p:txBody>
      </p:sp>
      <p:sp>
        <p:nvSpPr>
          <p:cNvPr id="1492" name="Google Shape;1492;p24"/>
          <p:cNvSpPr txBox="1">
            <a:spLocks noGrp="1"/>
          </p:cNvSpPr>
          <p:nvPr>
            <p:ph type="ctrTitle" idx="15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46753490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 1">
  <p:cSld name="Section title and description 1">
    <p:spTree>
      <p:nvGrpSpPr>
        <p:cNvPr id="1" name="Shape 1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4" name="Google Shape;1494;p25"/>
          <p:cNvSpPr txBox="1">
            <a:spLocks noGrp="1"/>
          </p:cNvSpPr>
          <p:nvPr>
            <p:ph type="subTitle" idx="1"/>
          </p:nvPr>
        </p:nvSpPr>
        <p:spPr>
          <a:xfrm>
            <a:off x="895267" y="3407600"/>
            <a:ext cx="4755600" cy="15548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5" name="Google Shape;1495;p25"/>
          <p:cNvSpPr txBox="1">
            <a:spLocks noGrp="1"/>
          </p:cNvSpPr>
          <p:nvPr>
            <p:ph type="ctrTitle"/>
          </p:nvPr>
        </p:nvSpPr>
        <p:spPr>
          <a:xfrm>
            <a:off x="895267" y="2500069"/>
            <a:ext cx="3472400" cy="7640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9pPr>
          </a:lstStyle>
          <a:p>
            <a:endParaRPr/>
          </a:p>
        </p:txBody>
      </p:sp>
      <p:pic>
        <p:nvPicPr>
          <p:cNvPr id="1496" name="Google Shape;1496;p25"/>
          <p:cNvPicPr preferRelativeResize="0"/>
          <p:nvPr/>
        </p:nvPicPr>
        <p:blipFill>
          <a:blip r:embed="rId2">
            <a:alphaModFix amt="64000"/>
          </a:blip>
          <a:stretch>
            <a:fillRect/>
          </a:stretch>
        </p:blipFill>
        <p:spPr>
          <a:xfrm rot="5400000">
            <a:off x="9284415" y="-841084"/>
            <a:ext cx="4789568" cy="40288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497" name="Google Shape;1497;p25"/>
          <p:cNvPicPr preferRelativeResize="0"/>
          <p:nvPr/>
        </p:nvPicPr>
        <p:blipFill>
          <a:blip r:embed="rId3">
            <a:alphaModFix amt="66000"/>
          </a:blip>
          <a:stretch>
            <a:fillRect/>
          </a:stretch>
        </p:blipFill>
        <p:spPr>
          <a:xfrm rot="1326165" flipH="1">
            <a:off x="-255256" y="5505177"/>
            <a:ext cx="4396519" cy="3035512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98" name="Google Shape;1498;p25"/>
          <p:cNvGrpSpPr/>
          <p:nvPr/>
        </p:nvGrpSpPr>
        <p:grpSpPr>
          <a:xfrm rot="-2700000">
            <a:off x="10702065" y="-244454"/>
            <a:ext cx="1792465" cy="2660436"/>
            <a:chOff x="272875" y="1527563"/>
            <a:chExt cx="255950" cy="455000"/>
          </a:xfrm>
        </p:grpSpPr>
        <p:sp>
          <p:nvSpPr>
            <p:cNvPr id="1499" name="Google Shape;1499;p25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0" name="Google Shape;1500;p25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1" name="Google Shape;1501;p25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2" name="Google Shape;1502;p25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3" name="Google Shape;1503;p25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4" name="Google Shape;1504;p25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5" name="Google Shape;1505;p25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6" name="Google Shape;1506;p25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7" name="Google Shape;1507;p25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8" name="Google Shape;1508;p25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9" name="Google Shape;1509;p25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0" name="Google Shape;1510;p25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1" name="Google Shape;1511;p25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2" name="Google Shape;1512;p25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3" name="Google Shape;1513;p25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4" name="Google Shape;1514;p25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5" name="Google Shape;1515;p25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6" name="Google Shape;1516;p25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7" name="Google Shape;1517;p25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8" name="Google Shape;1518;p25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9" name="Google Shape;1519;p25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0" name="Google Shape;1520;p25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1" name="Google Shape;1521;p25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2" name="Google Shape;1522;p25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3" name="Google Shape;1523;p25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4" name="Google Shape;1524;p25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5" name="Google Shape;1525;p25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6" name="Google Shape;1526;p25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7" name="Google Shape;1527;p25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8" name="Google Shape;1528;p25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9" name="Google Shape;1529;p25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30" name="Google Shape;1530;p25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31" name="Google Shape;1531;p25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32" name="Google Shape;1532;p25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33" name="Google Shape;1533;p25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534" name="Google Shape;1534;p25"/>
          <p:cNvSpPr/>
          <p:nvPr/>
        </p:nvSpPr>
        <p:spPr>
          <a:xfrm>
            <a:off x="6089276" y="-3362066"/>
            <a:ext cx="6165365" cy="967595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04" tIns="121804" rIns="121804" bIns="121804" anchor="ctr" anchorCtr="0">
            <a:noAutofit/>
          </a:bodyPr>
          <a:lstStyle/>
          <a:p>
            <a:endParaRPr sz="1900"/>
          </a:p>
        </p:txBody>
      </p:sp>
      <p:pic>
        <p:nvPicPr>
          <p:cNvPr id="1535" name="Google Shape;1535;p25"/>
          <p:cNvPicPr preferRelativeResize="0"/>
          <p:nvPr/>
        </p:nvPicPr>
        <p:blipFill>
          <a:blip r:embed="rId4">
            <a:alphaModFix amt="74000"/>
          </a:blip>
          <a:stretch>
            <a:fillRect/>
          </a:stretch>
        </p:blipFill>
        <p:spPr>
          <a:xfrm rot="7675040">
            <a:off x="3559891" y="-2021549"/>
            <a:ext cx="3859836" cy="3457769"/>
          </a:xfrm>
          <a:prstGeom prst="rect">
            <a:avLst/>
          </a:prstGeom>
          <a:noFill/>
          <a:ln>
            <a:noFill/>
          </a:ln>
        </p:spPr>
      </p:pic>
      <p:pic>
        <p:nvPicPr>
          <p:cNvPr id="1536" name="Google Shape;1536;p25"/>
          <p:cNvPicPr preferRelativeResize="0"/>
          <p:nvPr/>
        </p:nvPicPr>
        <p:blipFill>
          <a:blip r:embed="rId5">
            <a:alphaModFix amt="74000"/>
          </a:blip>
          <a:stretch>
            <a:fillRect/>
          </a:stretch>
        </p:blipFill>
        <p:spPr>
          <a:xfrm rot="-9631575" flipH="1">
            <a:off x="-2004313" y="-1640565"/>
            <a:ext cx="3859832" cy="345776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248278325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5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8" name="Google Shape;1538;p26"/>
          <p:cNvSpPr txBox="1">
            <a:spLocks noGrp="1"/>
          </p:cNvSpPr>
          <p:nvPr>
            <p:ph type="subTitle" idx="1"/>
          </p:nvPr>
        </p:nvSpPr>
        <p:spPr>
          <a:xfrm>
            <a:off x="725367" y="4160508"/>
            <a:ext cx="3048000" cy="6352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9pPr>
          </a:lstStyle>
          <a:p>
            <a:endParaRPr/>
          </a:p>
        </p:txBody>
      </p:sp>
      <p:sp>
        <p:nvSpPr>
          <p:cNvPr id="1539" name="Google Shape;1539;p26"/>
          <p:cNvSpPr txBox="1">
            <a:spLocks noGrp="1"/>
          </p:cNvSpPr>
          <p:nvPr>
            <p:ph type="subTitle" idx="2"/>
          </p:nvPr>
        </p:nvSpPr>
        <p:spPr>
          <a:xfrm>
            <a:off x="725367" y="4572793"/>
            <a:ext cx="3048000" cy="1128400"/>
          </a:xfrm>
          <a:prstGeom prst="rect">
            <a:avLst/>
          </a:prstGeom>
        </p:spPr>
        <p:txBody>
          <a:bodyPr spcFirstLastPara="1" wrap="square" lIns="121804" tIns="121804" rIns="121804" bIns="121804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540" name="Google Shape;1540;p26"/>
          <p:cNvSpPr txBox="1">
            <a:spLocks noGrp="1"/>
          </p:cNvSpPr>
          <p:nvPr>
            <p:ph type="subTitle" idx="3"/>
          </p:nvPr>
        </p:nvSpPr>
        <p:spPr>
          <a:xfrm>
            <a:off x="4196373" y="4160508"/>
            <a:ext cx="3290000" cy="6352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9pPr>
          </a:lstStyle>
          <a:p>
            <a:endParaRPr/>
          </a:p>
        </p:txBody>
      </p:sp>
      <p:sp>
        <p:nvSpPr>
          <p:cNvPr id="1541" name="Google Shape;1541;p26"/>
          <p:cNvSpPr txBox="1">
            <a:spLocks noGrp="1"/>
          </p:cNvSpPr>
          <p:nvPr>
            <p:ph type="subTitle" idx="4"/>
          </p:nvPr>
        </p:nvSpPr>
        <p:spPr>
          <a:xfrm>
            <a:off x="4317373" y="4572793"/>
            <a:ext cx="3048000" cy="1128400"/>
          </a:xfrm>
          <a:prstGeom prst="rect">
            <a:avLst/>
          </a:prstGeom>
        </p:spPr>
        <p:txBody>
          <a:bodyPr spcFirstLastPara="1" wrap="square" lIns="121804" tIns="121804" rIns="121804" bIns="121804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542" name="Google Shape;1542;p26"/>
          <p:cNvSpPr txBox="1">
            <a:spLocks noGrp="1"/>
          </p:cNvSpPr>
          <p:nvPr>
            <p:ph type="subTitle" idx="5"/>
          </p:nvPr>
        </p:nvSpPr>
        <p:spPr>
          <a:xfrm>
            <a:off x="7712868" y="4160508"/>
            <a:ext cx="3290000" cy="6352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>
                <a:latin typeface="Overpass Black"/>
                <a:ea typeface="Overpass Black"/>
                <a:cs typeface="Overpass Black"/>
                <a:sym typeface="Overpass Black"/>
              </a:defRPr>
            </a:lvl9pPr>
          </a:lstStyle>
          <a:p>
            <a:endParaRPr/>
          </a:p>
        </p:txBody>
      </p:sp>
      <p:sp>
        <p:nvSpPr>
          <p:cNvPr id="1543" name="Google Shape;1543;p26"/>
          <p:cNvSpPr txBox="1">
            <a:spLocks noGrp="1"/>
          </p:cNvSpPr>
          <p:nvPr>
            <p:ph type="subTitle" idx="6"/>
          </p:nvPr>
        </p:nvSpPr>
        <p:spPr>
          <a:xfrm>
            <a:off x="7833867" y="4572793"/>
            <a:ext cx="3048000" cy="1128400"/>
          </a:xfrm>
          <a:prstGeom prst="rect">
            <a:avLst/>
          </a:prstGeom>
        </p:spPr>
        <p:txBody>
          <a:bodyPr spcFirstLastPara="1" wrap="square" lIns="121804" tIns="121804" rIns="121804" bIns="121804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544" name="Google Shape;1544;p26"/>
          <p:cNvSpPr txBox="1">
            <a:spLocks noGrp="1"/>
          </p:cNvSpPr>
          <p:nvPr>
            <p:ph type="title" hasCustomPrompt="1"/>
          </p:nvPr>
        </p:nvSpPr>
        <p:spPr>
          <a:xfrm>
            <a:off x="4600173" y="3122301"/>
            <a:ext cx="2482400" cy="7236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9pPr>
          </a:lstStyle>
          <a:p>
            <a:r>
              <a:t>xx%</a:t>
            </a:r>
          </a:p>
        </p:txBody>
      </p:sp>
      <p:sp>
        <p:nvSpPr>
          <p:cNvPr id="1545" name="Google Shape;1545;p26"/>
          <p:cNvSpPr txBox="1">
            <a:spLocks noGrp="1"/>
          </p:cNvSpPr>
          <p:nvPr>
            <p:ph type="title" idx="7" hasCustomPrompt="1"/>
          </p:nvPr>
        </p:nvSpPr>
        <p:spPr>
          <a:xfrm>
            <a:off x="8116668" y="3122301"/>
            <a:ext cx="2482400" cy="7236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9pPr>
          </a:lstStyle>
          <a:p>
            <a:r>
              <a:t>xx%</a:t>
            </a:r>
          </a:p>
        </p:txBody>
      </p:sp>
      <p:sp>
        <p:nvSpPr>
          <p:cNvPr id="1546" name="Google Shape;1546;p26"/>
          <p:cNvSpPr txBox="1">
            <a:spLocks noGrp="1"/>
          </p:cNvSpPr>
          <p:nvPr>
            <p:ph type="title" idx="8" hasCustomPrompt="1"/>
          </p:nvPr>
        </p:nvSpPr>
        <p:spPr>
          <a:xfrm>
            <a:off x="1008167" y="3122301"/>
            <a:ext cx="2482400" cy="7236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3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300"/>
            </a:lvl9pPr>
          </a:lstStyle>
          <a:p>
            <a:r>
              <a:t>xx%</a:t>
            </a:r>
          </a:p>
        </p:txBody>
      </p:sp>
      <p:pic>
        <p:nvPicPr>
          <p:cNvPr id="1547" name="Google Shape;1547;p26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2188736" y="-2293211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548" name="Google Shape;1548;p26"/>
          <p:cNvGrpSpPr/>
          <p:nvPr/>
        </p:nvGrpSpPr>
        <p:grpSpPr>
          <a:xfrm rot="-8099954">
            <a:off x="-612769" y="-1362162"/>
            <a:ext cx="1792489" cy="2660436"/>
            <a:chOff x="272875" y="1527563"/>
            <a:chExt cx="255950" cy="455000"/>
          </a:xfrm>
        </p:grpSpPr>
        <p:sp>
          <p:nvSpPr>
            <p:cNvPr id="1549" name="Google Shape;1549;p26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0" name="Google Shape;1550;p26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1" name="Google Shape;1551;p26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2" name="Google Shape;1552;p26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3" name="Google Shape;1553;p26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4" name="Google Shape;1554;p26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5" name="Google Shape;1555;p26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6" name="Google Shape;1556;p26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7" name="Google Shape;1557;p26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8" name="Google Shape;1558;p26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9" name="Google Shape;1559;p26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0" name="Google Shape;1560;p26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1" name="Google Shape;1561;p26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2" name="Google Shape;1562;p26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3" name="Google Shape;1563;p26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4" name="Google Shape;1564;p26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5" name="Google Shape;1565;p26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6" name="Google Shape;1566;p26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7" name="Google Shape;1567;p26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8" name="Google Shape;1568;p26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9" name="Google Shape;1569;p26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0" name="Google Shape;1570;p26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1" name="Google Shape;1571;p26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2" name="Google Shape;1572;p26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3" name="Google Shape;1573;p26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4" name="Google Shape;1574;p26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5" name="Google Shape;1575;p26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6" name="Google Shape;1576;p26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7" name="Google Shape;1577;p26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8" name="Google Shape;1578;p26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9" name="Google Shape;1579;p26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80" name="Google Shape;1580;p26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81" name="Google Shape;1581;p26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82" name="Google Shape;1582;p26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83" name="Google Shape;1583;p26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584" name="Google Shape;1584;p26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4990199" flipH="1">
            <a:off x="-1503147" y="5478171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1585" name="Google Shape;1585;p26"/>
          <p:cNvPicPr preferRelativeResize="0"/>
          <p:nvPr/>
        </p:nvPicPr>
        <p:blipFill>
          <a:blip r:embed="rId4">
            <a:alphaModFix amt="74000"/>
          </a:blip>
          <a:stretch>
            <a:fillRect/>
          </a:stretch>
        </p:blipFill>
        <p:spPr>
          <a:xfrm rot="4990199" flipH="1">
            <a:off x="9743489" y="-1229353"/>
            <a:ext cx="3859827" cy="3457761"/>
          </a:xfrm>
          <a:prstGeom prst="rect">
            <a:avLst/>
          </a:prstGeom>
          <a:noFill/>
          <a:ln>
            <a:noFill/>
          </a:ln>
        </p:spPr>
      </p:pic>
      <p:sp>
        <p:nvSpPr>
          <p:cNvPr id="1586" name="Google Shape;1586;p26"/>
          <p:cNvSpPr txBox="1">
            <a:spLocks noGrp="1"/>
          </p:cNvSpPr>
          <p:nvPr>
            <p:ph type="ctrTitle" idx="9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1587" name="Google Shape;1587;p26"/>
          <p:cNvSpPr/>
          <p:nvPr/>
        </p:nvSpPr>
        <p:spPr>
          <a:xfrm rot="-2136675">
            <a:off x="9722064" y="5422512"/>
            <a:ext cx="3019969" cy="2887645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04" tIns="121804" rIns="121804" bIns="121804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2033988170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">
  <p:cSld name="Title and text ">
    <p:spTree>
      <p:nvGrpSpPr>
        <p:cNvPr id="1" name="Shape 1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89" name="Google Shape;1589;p27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1555392" y="-1694293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590" name="Google Shape;1590;p27"/>
          <p:cNvGrpSpPr/>
          <p:nvPr/>
        </p:nvGrpSpPr>
        <p:grpSpPr>
          <a:xfrm rot="-8099954">
            <a:off x="20587" y="-763246"/>
            <a:ext cx="1792489" cy="2660436"/>
            <a:chOff x="272875" y="1527563"/>
            <a:chExt cx="255950" cy="455000"/>
          </a:xfrm>
        </p:grpSpPr>
        <p:sp>
          <p:nvSpPr>
            <p:cNvPr id="1591" name="Google Shape;1591;p27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2" name="Google Shape;1592;p27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3" name="Google Shape;1593;p27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4" name="Google Shape;1594;p27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5" name="Google Shape;1595;p27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6" name="Google Shape;1596;p27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7" name="Google Shape;1597;p27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8" name="Google Shape;1598;p27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9" name="Google Shape;1599;p27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0" name="Google Shape;1600;p27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1" name="Google Shape;1601;p27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2" name="Google Shape;1602;p27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3" name="Google Shape;1603;p27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4" name="Google Shape;1604;p27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5" name="Google Shape;1605;p27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6" name="Google Shape;1606;p27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7" name="Google Shape;1607;p27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8" name="Google Shape;1608;p27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9" name="Google Shape;1609;p27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0" name="Google Shape;1610;p27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1" name="Google Shape;1611;p27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2" name="Google Shape;1612;p27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3" name="Google Shape;1613;p27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4" name="Google Shape;1614;p27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5" name="Google Shape;1615;p27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6" name="Google Shape;1616;p27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7" name="Google Shape;1617;p27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8" name="Google Shape;1618;p27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9" name="Google Shape;1619;p27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20" name="Google Shape;1620;p27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21" name="Google Shape;1621;p27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22" name="Google Shape;1622;p27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23" name="Google Shape;1623;p27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24" name="Google Shape;1624;p27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25" name="Google Shape;1625;p27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626" name="Google Shape;1626;p27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10146557" y="-1463541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1627" name="Google Shape;1627;p27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10754694">
            <a:off x="3330645" y="5983035"/>
            <a:ext cx="10141079" cy="377650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28" name="Google Shape;1628;p27"/>
          <p:cNvGrpSpPr/>
          <p:nvPr/>
        </p:nvGrpSpPr>
        <p:grpSpPr>
          <a:xfrm flipH="1">
            <a:off x="-832500" y="4650199"/>
            <a:ext cx="1792503" cy="3292879"/>
            <a:chOff x="272875" y="1419395"/>
            <a:chExt cx="255950" cy="563168"/>
          </a:xfrm>
        </p:grpSpPr>
        <p:sp>
          <p:nvSpPr>
            <p:cNvPr id="1629" name="Google Shape;1629;p27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0" name="Google Shape;1630;p27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1" name="Google Shape;1631;p27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2" name="Google Shape;1632;p27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3" name="Google Shape;1633;p27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4" name="Google Shape;1634;p27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5" name="Google Shape;1635;p27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6" name="Google Shape;1636;p27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7" name="Google Shape;1637;p27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8" name="Google Shape;1638;p27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9" name="Google Shape;1639;p27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0" name="Google Shape;1640;p27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1" name="Google Shape;1641;p27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2" name="Google Shape;1642;p27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3" name="Google Shape;1643;p27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4" name="Google Shape;1644;p27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5" name="Google Shape;1645;p27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6" name="Google Shape;1646;p27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7" name="Google Shape;1647;p27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8" name="Google Shape;1648;p27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9" name="Google Shape;1649;p27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0" name="Google Shape;1650;p27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1" name="Google Shape;1651;p27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2" name="Google Shape;1652;p27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3" name="Google Shape;1653;p27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4" name="Google Shape;1654;p27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5" name="Google Shape;1655;p27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6" name="Google Shape;1656;p27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7" name="Google Shape;1657;p27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8" name="Google Shape;1658;p27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59" name="Google Shape;1659;p27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60" name="Google Shape;1660;p27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61" name="Google Shape;1661;p27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62" name="Google Shape;1662;p27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63" name="Google Shape;1663;p27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664" name="Google Shape;1664;p27"/>
          <p:cNvSpPr txBox="1">
            <a:spLocks noGrp="1"/>
          </p:cNvSpPr>
          <p:nvPr>
            <p:ph type="title"/>
          </p:nvPr>
        </p:nvSpPr>
        <p:spPr>
          <a:xfrm>
            <a:off x="976500" y="2157560"/>
            <a:ext cx="5119600" cy="8388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665" name="Google Shape;1665;p27"/>
          <p:cNvSpPr txBox="1">
            <a:spLocks noGrp="1"/>
          </p:cNvSpPr>
          <p:nvPr>
            <p:ph type="subTitle" idx="1"/>
          </p:nvPr>
        </p:nvSpPr>
        <p:spPr>
          <a:xfrm>
            <a:off x="976500" y="2921600"/>
            <a:ext cx="10255600" cy="2708000"/>
          </a:xfrm>
          <a:prstGeom prst="rect">
            <a:avLst/>
          </a:prstGeom>
        </p:spPr>
        <p:txBody>
          <a:bodyPr spcFirstLastPara="1" wrap="square" lIns="121804" tIns="121804" rIns="121804" bIns="121804" anchor="t" anchorCtr="0">
            <a:noAutofit/>
          </a:bodyPr>
          <a:lstStyle>
            <a:lvl1pPr marR="67685" lvl="0" rtl="0">
              <a:lnSpc>
                <a:spcPct val="166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666" name="Google Shape;1666;p27"/>
          <p:cNvSpPr txBox="1">
            <a:spLocks noGrp="1"/>
          </p:cNvSpPr>
          <p:nvPr>
            <p:ph type="ctrTitle" idx="2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1667" name="Google Shape;1667;p27"/>
          <p:cNvSpPr/>
          <p:nvPr/>
        </p:nvSpPr>
        <p:spPr>
          <a:xfrm rot="9899989">
            <a:off x="10448183" y="5430180"/>
            <a:ext cx="3020020" cy="288769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04" tIns="121804" rIns="121804" bIns="121804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3989058360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69" name="Google Shape;1669;p28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399990" flipH="1">
            <a:off x="10274036" y="-797758"/>
            <a:ext cx="4396519" cy="303551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70" name="Google Shape;1670;p28"/>
          <p:cNvGrpSpPr/>
          <p:nvPr/>
        </p:nvGrpSpPr>
        <p:grpSpPr>
          <a:xfrm rot="-987768">
            <a:off x="10335803" y="-355038"/>
            <a:ext cx="1792479" cy="2660411"/>
            <a:chOff x="272875" y="1527563"/>
            <a:chExt cx="255950" cy="455000"/>
          </a:xfrm>
        </p:grpSpPr>
        <p:sp>
          <p:nvSpPr>
            <p:cNvPr id="1671" name="Google Shape;1671;p28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2" name="Google Shape;1672;p28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3" name="Google Shape;1673;p28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4" name="Google Shape;1674;p28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5" name="Google Shape;1675;p28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6" name="Google Shape;1676;p28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7" name="Google Shape;1677;p28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8" name="Google Shape;1678;p28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79" name="Google Shape;1679;p28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0" name="Google Shape;1680;p28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1" name="Google Shape;1681;p28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2" name="Google Shape;1682;p28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3" name="Google Shape;1683;p28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4" name="Google Shape;1684;p28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5" name="Google Shape;1685;p28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6" name="Google Shape;1686;p28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7" name="Google Shape;1687;p28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8" name="Google Shape;1688;p28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89" name="Google Shape;1689;p28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0" name="Google Shape;1690;p28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1" name="Google Shape;1691;p28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2" name="Google Shape;1692;p28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3" name="Google Shape;1693;p28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4" name="Google Shape;1694;p28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5" name="Google Shape;1695;p28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6" name="Google Shape;1696;p28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7" name="Google Shape;1697;p28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8" name="Google Shape;1698;p28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99" name="Google Shape;1699;p28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00" name="Google Shape;1700;p28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01" name="Google Shape;1701;p28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02" name="Google Shape;1702;p28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03" name="Google Shape;1703;p28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04" name="Google Shape;1704;p28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05" name="Google Shape;1705;p28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706" name="Google Shape;1706;p28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1707" name="Google Shape;1707;p28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363351">
            <a:off x="1070161" y="5722425"/>
            <a:ext cx="10141072" cy="3776511"/>
          </a:xfrm>
          <a:prstGeom prst="rect">
            <a:avLst/>
          </a:prstGeom>
          <a:noFill/>
          <a:ln>
            <a:noFill/>
          </a:ln>
        </p:spPr>
      </p:pic>
      <p:sp>
        <p:nvSpPr>
          <p:cNvPr id="1708" name="Google Shape;1708;p28"/>
          <p:cNvSpPr/>
          <p:nvPr/>
        </p:nvSpPr>
        <p:spPr>
          <a:xfrm rot="9899989">
            <a:off x="-778618" y="6166780"/>
            <a:ext cx="3020020" cy="288769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04" tIns="121804" rIns="121804" bIns="121804" anchor="ctr" anchorCtr="0">
            <a:noAutofit/>
          </a:bodyPr>
          <a:lstStyle/>
          <a:p>
            <a:endParaRPr sz="1900"/>
          </a:p>
        </p:txBody>
      </p:sp>
      <p:sp>
        <p:nvSpPr>
          <p:cNvPr id="1709" name="Google Shape;1709;p28"/>
          <p:cNvSpPr txBox="1">
            <a:spLocks noGrp="1"/>
          </p:cNvSpPr>
          <p:nvPr>
            <p:ph type="title"/>
          </p:nvPr>
        </p:nvSpPr>
        <p:spPr>
          <a:xfrm>
            <a:off x="976500" y="2183327"/>
            <a:ext cx="5119600" cy="7636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710" name="Google Shape;1710;p28"/>
          <p:cNvSpPr txBox="1">
            <a:spLocks noGrp="1"/>
          </p:cNvSpPr>
          <p:nvPr>
            <p:ph type="subTitle" idx="1"/>
          </p:nvPr>
        </p:nvSpPr>
        <p:spPr>
          <a:xfrm>
            <a:off x="633567" y="2926433"/>
            <a:ext cx="5462400" cy="3320400"/>
          </a:xfrm>
          <a:prstGeom prst="rect">
            <a:avLst/>
          </a:prstGeom>
        </p:spPr>
        <p:txBody>
          <a:bodyPr spcFirstLastPara="1" wrap="square" lIns="121804" tIns="121804" rIns="121804" bIns="121804" anchor="t" anchorCtr="0">
            <a:noAutofit/>
          </a:bodyPr>
          <a:lstStyle>
            <a:lvl1pPr marR="67685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711" name="Google Shape;1711;p28"/>
          <p:cNvSpPr txBox="1">
            <a:spLocks noGrp="1"/>
          </p:cNvSpPr>
          <p:nvPr>
            <p:ph type="title" idx="2"/>
          </p:nvPr>
        </p:nvSpPr>
        <p:spPr>
          <a:xfrm>
            <a:off x="6104200" y="2183327"/>
            <a:ext cx="5119600" cy="7636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712" name="Google Shape;1712;p28"/>
          <p:cNvSpPr txBox="1">
            <a:spLocks noGrp="1"/>
          </p:cNvSpPr>
          <p:nvPr>
            <p:ph type="subTitle" idx="3"/>
          </p:nvPr>
        </p:nvSpPr>
        <p:spPr>
          <a:xfrm>
            <a:off x="6104200" y="2926433"/>
            <a:ext cx="5462400" cy="3320400"/>
          </a:xfrm>
          <a:prstGeom prst="rect">
            <a:avLst/>
          </a:prstGeom>
        </p:spPr>
        <p:txBody>
          <a:bodyPr spcFirstLastPara="1" wrap="square" lIns="121804" tIns="121804" rIns="121804" bIns="121804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713" name="Google Shape;1713;p28"/>
          <p:cNvSpPr txBox="1">
            <a:spLocks noGrp="1"/>
          </p:cNvSpPr>
          <p:nvPr>
            <p:ph type="ctrTitle" idx="4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98165167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15" name="Google Shape;1715;p29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399990" flipH="1">
            <a:off x="10274036" y="-797758"/>
            <a:ext cx="4396519" cy="303551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16" name="Google Shape;1716;p29"/>
          <p:cNvGrpSpPr/>
          <p:nvPr/>
        </p:nvGrpSpPr>
        <p:grpSpPr>
          <a:xfrm rot="-987768">
            <a:off x="10335803" y="-355038"/>
            <a:ext cx="1792479" cy="2660411"/>
            <a:chOff x="272875" y="1527563"/>
            <a:chExt cx="255950" cy="455000"/>
          </a:xfrm>
        </p:grpSpPr>
        <p:sp>
          <p:nvSpPr>
            <p:cNvPr id="1717" name="Google Shape;1717;p29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18" name="Google Shape;1718;p29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19" name="Google Shape;1719;p29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0" name="Google Shape;1720;p29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1" name="Google Shape;1721;p29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2" name="Google Shape;1722;p29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3" name="Google Shape;1723;p29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4" name="Google Shape;1724;p29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5" name="Google Shape;1725;p29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6" name="Google Shape;1726;p29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7" name="Google Shape;1727;p29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8" name="Google Shape;1728;p29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29" name="Google Shape;1729;p29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0" name="Google Shape;1730;p29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1" name="Google Shape;1731;p29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2" name="Google Shape;1732;p29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3" name="Google Shape;1733;p29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4" name="Google Shape;1734;p29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5" name="Google Shape;1735;p29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6" name="Google Shape;1736;p29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7" name="Google Shape;1737;p29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8" name="Google Shape;1738;p29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39" name="Google Shape;1739;p29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0" name="Google Shape;1740;p29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1" name="Google Shape;1741;p29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2" name="Google Shape;1742;p29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3" name="Google Shape;1743;p29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4" name="Google Shape;1744;p29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5" name="Google Shape;1745;p29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6" name="Google Shape;1746;p29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7" name="Google Shape;1747;p29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8" name="Google Shape;1748;p29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49" name="Google Shape;1749;p29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50" name="Google Shape;1750;p29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51" name="Google Shape;1751;p29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752" name="Google Shape;1752;p29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1753" name="Google Shape;1753;p29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363351">
            <a:off x="1070161" y="5722425"/>
            <a:ext cx="10141072" cy="3776511"/>
          </a:xfrm>
          <a:prstGeom prst="rect">
            <a:avLst/>
          </a:prstGeom>
          <a:noFill/>
          <a:ln>
            <a:noFill/>
          </a:ln>
        </p:spPr>
      </p:pic>
      <p:sp>
        <p:nvSpPr>
          <p:cNvPr id="1754" name="Google Shape;1754;p29"/>
          <p:cNvSpPr/>
          <p:nvPr/>
        </p:nvSpPr>
        <p:spPr>
          <a:xfrm rot="9899989">
            <a:off x="-778618" y="6166780"/>
            <a:ext cx="3020020" cy="288769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04" tIns="121804" rIns="121804" bIns="121804" anchor="ctr" anchorCtr="0">
            <a:noAutofit/>
          </a:bodyPr>
          <a:lstStyle/>
          <a:p>
            <a:endParaRPr sz="1900"/>
          </a:p>
        </p:txBody>
      </p:sp>
      <p:sp>
        <p:nvSpPr>
          <p:cNvPr id="1755" name="Google Shape;1755;p29"/>
          <p:cNvSpPr txBox="1">
            <a:spLocks noGrp="1"/>
          </p:cNvSpPr>
          <p:nvPr>
            <p:ph type="subTitle" idx="1"/>
          </p:nvPr>
        </p:nvSpPr>
        <p:spPr>
          <a:xfrm>
            <a:off x="966137" y="2987800"/>
            <a:ext cx="4242400" cy="1652800"/>
          </a:xfrm>
          <a:prstGeom prst="rect">
            <a:avLst/>
          </a:prstGeom>
        </p:spPr>
        <p:txBody>
          <a:bodyPr spcFirstLastPara="1" wrap="square" lIns="121804" tIns="121804" rIns="121804" bIns="121804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  <a:defRPr sz="21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756" name="Google Shape;1756;p29"/>
          <p:cNvSpPr txBox="1">
            <a:spLocks noGrp="1"/>
          </p:cNvSpPr>
          <p:nvPr>
            <p:ph type="ctrTitle"/>
          </p:nvPr>
        </p:nvSpPr>
        <p:spPr>
          <a:xfrm>
            <a:off x="966137" y="2217400"/>
            <a:ext cx="4242400" cy="7704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1757" name="Google Shape;1757;p29"/>
          <p:cNvSpPr/>
          <p:nvPr/>
        </p:nvSpPr>
        <p:spPr>
          <a:xfrm rot="-4340781" flipH="1">
            <a:off x="4693" y="-7025256"/>
            <a:ext cx="6165299" cy="9675776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04" tIns="121804" rIns="121804" bIns="121804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1107219193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 ">
  <p:cSld name="Thanks ">
    <p:spTree>
      <p:nvGrpSpPr>
        <p:cNvPr id="1" name="Shape 17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59" name="Google Shape;1759;p30"/>
          <p:cNvPicPr preferRelativeResize="0"/>
          <p:nvPr/>
        </p:nvPicPr>
        <p:blipFill>
          <a:blip r:embed="rId2">
            <a:alphaModFix amt="76000"/>
          </a:blip>
          <a:stretch>
            <a:fillRect/>
          </a:stretch>
        </p:blipFill>
        <p:spPr>
          <a:xfrm rot="2453973">
            <a:off x="1664787" y="3376285"/>
            <a:ext cx="5643664" cy="21016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760" name="Google Shape;1760;p30"/>
          <p:cNvPicPr preferRelativeResize="0"/>
          <p:nvPr/>
        </p:nvPicPr>
        <p:blipFill>
          <a:blip r:embed="rId2">
            <a:alphaModFix amt="76000"/>
          </a:blip>
          <a:stretch>
            <a:fillRect/>
          </a:stretch>
        </p:blipFill>
        <p:spPr>
          <a:xfrm rot="2453973">
            <a:off x="-2317747" y="5442421"/>
            <a:ext cx="5643664" cy="21016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761" name="Google Shape;1761;p30"/>
          <p:cNvPicPr preferRelativeResize="0"/>
          <p:nvPr/>
        </p:nvPicPr>
        <p:blipFill>
          <a:blip r:embed="rId3">
            <a:alphaModFix amt="84000"/>
          </a:blip>
          <a:stretch>
            <a:fillRect/>
          </a:stretch>
        </p:blipFill>
        <p:spPr>
          <a:xfrm rot="2453973">
            <a:off x="8954820" y="-330848"/>
            <a:ext cx="5643664" cy="21016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762" name="Google Shape;1762;p30"/>
          <p:cNvPicPr preferRelativeResize="0"/>
          <p:nvPr/>
        </p:nvPicPr>
        <p:blipFill>
          <a:blip r:embed="rId4">
            <a:alphaModFix amt="47000"/>
          </a:blip>
          <a:stretch>
            <a:fillRect/>
          </a:stretch>
        </p:blipFill>
        <p:spPr>
          <a:xfrm rot="10800000">
            <a:off x="2174652" y="191872"/>
            <a:ext cx="7842701" cy="647430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63" name="Google Shape;1763;p30"/>
          <p:cNvGrpSpPr/>
          <p:nvPr/>
        </p:nvGrpSpPr>
        <p:grpSpPr>
          <a:xfrm rot="-2700000">
            <a:off x="223988" y="4107949"/>
            <a:ext cx="1792465" cy="3292904"/>
            <a:chOff x="272875" y="1419395"/>
            <a:chExt cx="255950" cy="563168"/>
          </a:xfrm>
        </p:grpSpPr>
        <p:sp>
          <p:nvSpPr>
            <p:cNvPr id="1764" name="Google Shape;1764;p30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65" name="Google Shape;1765;p30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66" name="Google Shape;1766;p30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67" name="Google Shape;1767;p30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68" name="Google Shape;1768;p30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69" name="Google Shape;1769;p30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0" name="Google Shape;1770;p30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1" name="Google Shape;1771;p30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2" name="Google Shape;1772;p30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3" name="Google Shape;1773;p30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4" name="Google Shape;1774;p30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5" name="Google Shape;1775;p30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6" name="Google Shape;1776;p30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7" name="Google Shape;1777;p30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8" name="Google Shape;1778;p30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9" name="Google Shape;1779;p30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0" name="Google Shape;1780;p30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1" name="Google Shape;1781;p30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2" name="Google Shape;1782;p30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3" name="Google Shape;1783;p30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4" name="Google Shape;1784;p30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5" name="Google Shape;1785;p30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6" name="Google Shape;1786;p30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7" name="Google Shape;1787;p30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8" name="Google Shape;1788;p30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9" name="Google Shape;1789;p30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0" name="Google Shape;1790;p30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1" name="Google Shape;1791;p30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2" name="Google Shape;1792;p30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3" name="Google Shape;1793;p30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4" name="Google Shape;1794;p30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5" name="Google Shape;1795;p30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6" name="Google Shape;1796;p30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7" name="Google Shape;1797;p30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8" name="Google Shape;1798;p30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grpSp>
        <p:nvGrpSpPr>
          <p:cNvPr id="1799" name="Google Shape;1799;p30"/>
          <p:cNvGrpSpPr/>
          <p:nvPr/>
        </p:nvGrpSpPr>
        <p:grpSpPr>
          <a:xfrm rot="-2700000">
            <a:off x="10702065" y="-244454"/>
            <a:ext cx="1792465" cy="2660436"/>
            <a:chOff x="272875" y="1527563"/>
            <a:chExt cx="255950" cy="455000"/>
          </a:xfrm>
        </p:grpSpPr>
        <p:sp>
          <p:nvSpPr>
            <p:cNvPr id="1800" name="Google Shape;1800;p30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1" name="Google Shape;1801;p30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2" name="Google Shape;1802;p30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3" name="Google Shape;1803;p30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4" name="Google Shape;1804;p30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5" name="Google Shape;1805;p30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6" name="Google Shape;1806;p30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7" name="Google Shape;1807;p30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8" name="Google Shape;1808;p30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9" name="Google Shape;1809;p30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0" name="Google Shape;1810;p30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1" name="Google Shape;1811;p30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2" name="Google Shape;1812;p30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3" name="Google Shape;1813;p30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4" name="Google Shape;1814;p30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5" name="Google Shape;1815;p30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6" name="Google Shape;1816;p30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7" name="Google Shape;1817;p30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8" name="Google Shape;1818;p30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9" name="Google Shape;1819;p30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0" name="Google Shape;1820;p30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1" name="Google Shape;1821;p30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2" name="Google Shape;1822;p30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3" name="Google Shape;1823;p30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4" name="Google Shape;1824;p30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5" name="Google Shape;1825;p30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6" name="Google Shape;1826;p30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7" name="Google Shape;1827;p30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8" name="Google Shape;1828;p30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9" name="Google Shape;1829;p30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30" name="Google Shape;1830;p30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31" name="Google Shape;1831;p30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32" name="Google Shape;1832;p30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33" name="Google Shape;1833;p30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34" name="Google Shape;1834;p30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835" name="Google Shape;1835;p30"/>
          <p:cNvSpPr txBox="1">
            <a:spLocks noGrp="1"/>
          </p:cNvSpPr>
          <p:nvPr>
            <p:ph type="ctrTitle"/>
          </p:nvPr>
        </p:nvSpPr>
        <p:spPr>
          <a:xfrm>
            <a:off x="960000" y="720000"/>
            <a:ext cx="10272000" cy="1801200"/>
          </a:xfrm>
          <a:prstGeom prst="rect">
            <a:avLst/>
          </a:prstGeom>
        </p:spPr>
        <p:txBody>
          <a:bodyPr spcFirstLastPara="1" wrap="square" lIns="121804" tIns="121804" rIns="121804" bIns="121804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9pPr>
          </a:lstStyle>
          <a:p>
            <a:endParaRPr/>
          </a:p>
        </p:txBody>
      </p:sp>
      <p:sp>
        <p:nvSpPr>
          <p:cNvPr id="1836" name="Google Shape;1836;p30"/>
          <p:cNvSpPr txBox="1">
            <a:spLocks noGrp="1"/>
          </p:cNvSpPr>
          <p:nvPr>
            <p:ph type="subTitle" idx="1"/>
          </p:nvPr>
        </p:nvSpPr>
        <p:spPr>
          <a:xfrm>
            <a:off x="960000" y="3471931"/>
            <a:ext cx="10272000" cy="1288400"/>
          </a:xfrm>
          <a:prstGeom prst="rect">
            <a:avLst/>
          </a:prstGeom>
        </p:spPr>
        <p:txBody>
          <a:bodyPr spcFirstLastPara="1" wrap="square" lIns="121804" tIns="121804" rIns="121804" bIns="121804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837" name="Google Shape;1837;p30"/>
          <p:cNvSpPr txBox="1"/>
          <p:nvPr/>
        </p:nvSpPr>
        <p:spPr>
          <a:xfrm>
            <a:off x="3528000" y="4838639"/>
            <a:ext cx="5136000" cy="89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804" tIns="121804" rIns="121804" bIns="121804" anchor="t" anchorCtr="0">
            <a:noAutofit/>
          </a:bodyPr>
          <a:lstStyle/>
          <a:p>
            <a:pPr algn="ctr"/>
            <a:r>
              <a:rPr lang="en" sz="1600">
                <a:solidFill>
                  <a:srgbClr val="630742"/>
                </a:solidFill>
                <a:latin typeface="Open Sans SemiBold"/>
                <a:ea typeface="Open Sans SemiBold"/>
                <a:cs typeface="Open Sans SemiBold"/>
                <a:sym typeface="Open Sans SemiBold"/>
              </a:rPr>
              <a:t>CREDITS: This presentation template was created</a:t>
            </a:r>
            <a:r>
              <a:rPr lang="en" sz="1600" b="1">
                <a:solidFill>
                  <a:srgbClr val="630742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" sz="1600" b="1">
                <a:solidFill>
                  <a:srgbClr val="630742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5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by Slidesgo,</a:t>
            </a:r>
            <a:r>
              <a:rPr lang="en" sz="1600" b="1">
                <a:solidFill>
                  <a:srgbClr val="630742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" sz="1600">
                <a:solidFill>
                  <a:srgbClr val="630742"/>
                </a:solidFill>
                <a:latin typeface="Open Sans SemiBold"/>
                <a:ea typeface="Open Sans SemiBold"/>
                <a:cs typeface="Open Sans SemiBold"/>
                <a:sym typeface="Open Sans SemiBold"/>
              </a:rPr>
              <a:t>including icons</a:t>
            </a:r>
            <a:r>
              <a:rPr lang="en" sz="1600" b="1">
                <a:solidFill>
                  <a:srgbClr val="630742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" sz="1600" b="1">
                <a:solidFill>
                  <a:srgbClr val="630742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6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by Flaticon,</a:t>
            </a:r>
            <a:r>
              <a:rPr lang="en" sz="1600" b="1">
                <a:solidFill>
                  <a:srgbClr val="630742"/>
                </a:solidFill>
                <a:latin typeface="Open Sans"/>
                <a:ea typeface="Open Sans"/>
                <a:cs typeface="Open Sans"/>
                <a:sym typeface="Open Sans"/>
              </a:rPr>
              <a:t> i</a:t>
            </a:r>
            <a:r>
              <a:rPr lang="en" sz="1600">
                <a:solidFill>
                  <a:srgbClr val="630742"/>
                </a:solidFill>
                <a:latin typeface="Open Sans SemiBold"/>
                <a:ea typeface="Open Sans SemiBold"/>
                <a:cs typeface="Open Sans SemiBold"/>
                <a:sym typeface="Open Sans SemiBold"/>
              </a:rPr>
              <a:t>nfographics &amp; images </a:t>
            </a:r>
            <a:r>
              <a:rPr lang="en" sz="1600" b="1">
                <a:solidFill>
                  <a:srgbClr val="630742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7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by Freepik</a:t>
            </a:r>
            <a:r>
              <a:rPr lang="en" sz="1600" b="1">
                <a:solidFill>
                  <a:srgbClr val="630742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endParaRPr sz="1600" b="1">
              <a:solidFill>
                <a:srgbClr val="630742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838" name="Google Shape;1838;p30"/>
          <p:cNvSpPr/>
          <p:nvPr/>
        </p:nvSpPr>
        <p:spPr>
          <a:xfrm>
            <a:off x="7427424" y="-3217383"/>
            <a:ext cx="6165365" cy="967595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04" tIns="121804" rIns="121804" bIns="121804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941535691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0" name="Google Shape;1840;p31"/>
          <p:cNvPicPr preferRelativeResize="0"/>
          <p:nvPr/>
        </p:nvPicPr>
        <p:blipFill>
          <a:blip r:embed="rId2">
            <a:alphaModFix amt="76000"/>
          </a:blip>
          <a:stretch>
            <a:fillRect/>
          </a:stretch>
        </p:blipFill>
        <p:spPr>
          <a:xfrm rot="2453973">
            <a:off x="1664787" y="3376285"/>
            <a:ext cx="5643664" cy="21016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841" name="Google Shape;1841;p31"/>
          <p:cNvPicPr preferRelativeResize="0"/>
          <p:nvPr/>
        </p:nvPicPr>
        <p:blipFill>
          <a:blip r:embed="rId2">
            <a:alphaModFix amt="76000"/>
          </a:blip>
          <a:stretch>
            <a:fillRect/>
          </a:stretch>
        </p:blipFill>
        <p:spPr>
          <a:xfrm rot="2453973">
            <a:off x="-2317747" y="5442421"/>
            <a:ext cx="5643664" cy="21016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842" name="Google Shape;1842;p31"/>
          <p:cNvPicPr preferRelativeResize="0"/>
          <p:nvPr/>
        </p:nvPicPr>
        <p:blipFill>
          <a:blip r:embed="rId3">
            <a:alphaModFix amt="84000"/>
          </a:blip>
          <a:stretch>
            <a:fillRect/>
          </a:stretch>
        </p:blipFill>
        <p:spPr>
          <a:xfrm rot="2453973">
            <a:off x="8954820" y="-330848"/>
            <a:ext cx="5643664" cy="21016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843" name="Google Shape;1843;p31"/>
          <p:cNvPicPr preferRelativeResize="0"/>
          <p:nvPr/>
        </p:nvPicPr>
        <p:blipFill>
          <a:blip r:embed="rId4">
            <a:alphaModFix amt="47000"/>
          </a:blip>
          <a:stretch>
            <a:fillRect/>
          </a:stretch>
        </p:blipFill>
        <p:spPr>
          <a:xfrm rot="10800000">
            <a:off x="2174652" y="191872"/>
            <a:ext cx="7842701" cy="647430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844" name="Google Shape;1844;p31"/>
          <p:cNvGrpSpPr/>
          <p:nvPr/>
        </p:nvGrpSpPr>
        <p:grpSpPr>
          <a:xfrm rot="-2700000">
            <a:off x="223988" y="4107949"/>
            <a:ext cx="1792465" cy="3292904"/>
            <a:chOff x="272875" y="1419395"/>
            <a:chExt cx="255950" cy="563168"/>
          </a:xfrm>
        </p:grpSpPr>
        <p:sp>
          <p:nvSpPr>
            <p:cNvPr id="1845" name="Google Shape;1845;p31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46" name="Google Shape;1846;p31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47" name="Google Shape;1847;p31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48" name="Google Shape;1848;p31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49" name="Google Shape;1849;p31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0" name="Google Shape;1850;p31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1" name="Google Shape;1851;p31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2" name="Google Shape;1852;p31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3" name="Google Shape;1853;p31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4" name="Google Shape;1854;p31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5" name="Google Shape;1855;p31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6" name="Google Shape;1856;p31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7" name="Google Shape;1857;p31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8" name="Google Shape;1858;p31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9" name="Google Shape;1859;p31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0" name="Google Shape;1860;p31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1" name="Google Shape;1861;p31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2" name="Google Shape;1862;p31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3" name="Google Shape;1863;p31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4" name="Google Shape;1864;p31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5" name="Google Shape;1865;p31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6" name="Google Shape;1866;p31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7" name="Google Shape;1867;p31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8" name="Google Shape;1868;p31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9" name="Google Shape;1869;p31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0" name="Google Shape;1870;p31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1" name="Google Shape;1871;p31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2" name="Google Shape;1872;p31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3" name="Google Shape;1873;p31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4" name="Google Shape;1874;p31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5" name="Google Shape;1875;p31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6" name="Google Shape;1876;p31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7" name="Google Shape;1877;p31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8" name="Google Shape;1878;p31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9" name="Google Shape;1879;p31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grpSp>
        <p:nvGrpSpPr>
          <p:cNvPr id="1880" name="Google Shape;1880;p31"/>
          <p:cNvGrpSpPr/>
          <p:nvPr/>
        </p:nvGrpSpPr>
        <p:grpSpPr>
          <a:xfrm rot="-2700000">
            <a:off x="10702065" y="-244454"/>
            <a:ext cx="1792465" cy="2660436"/>
            <a:chOff x="272875" y="1527563"/>
            <a:chExt cx="255950" cy="455000"/>
          </a:xfrm>
        </p:grpSpPr>
        <p:sp>
          <p:nvSpPr>
            <p:cNvPr id="1881" name="Google Shape;1881;p31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2" name="Google Shape;1882;p31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3" name="Google Shape;1883;p31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4" name="Google Shape;1884;p31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5" name="Google Shape;1885;p31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6" name="Google Shape;1886;p31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7" name="Google Shape;1887;p31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8" name="Google Shape;1888;p31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9" name="Google Shape;1889;p31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0" name="Google Shape;1890;p31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1" name="Google Shape;1891;p31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2" name="Google Shape;1892;p31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3" name="Google Shape;1893;p31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4" name="Google Shape;1894;p31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5" name="Google Shape;1895;p31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6" name="Google Shape;1896;p31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7" name="Google Shape;1897;p31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8" name="Google Shape;1898;p31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9" name="Google Shape;1899;p31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0" name="Google Shape;1900;p31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1" name="Google Shape;1901;p31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2" name="Google Shape;1902;p31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3" name="Google Shape;1903;p31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4" name="Google Shape;1904;p31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5" name="Google Shape;1905;p31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6" name="Google Shape;1906;p31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7" name="Google Shape;1907;p31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8" name="Google Shape;1908;p31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9" name="Google Shape;1909;p31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10" name="Google Shape;1910;p31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11" name="Google Shape;1911;p31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12" name="Google Shape;1912;p31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13" name="Google Shape;1913;p31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14" name="Google Shape;1914;p31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15" name="Google Shape;1915;p31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916" name="Google Shape;1916;p31"/>
          <p:cNvSpPr/>
          <p:nvPr/>
        </p:nvSpPr>
        <p:spPr>
          <a:xfrm>
            <a:off x="7427424" y="-3217383"/>
            <a:ext cx="6165365" cy="967595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04" tIns="121804" rIns="121804" bIns="121804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419344518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aption">
  <p:cSld name="Title and Caption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7" name="Google Shape;87;p12" descr="Droplets-HD-Content-R1d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88" name="Google Shape;88;p12"/>
          <p:cNvSpPr txBox="1">
            <a:spLocks noGrp="1"/>
          </p:cNvSpPr>
          <p:nvPr>
            <p:ph type="title"/>
          </p:nvPr>
        </p:nvSpPr>
        <p:spPr>
          <a:xfrm>
            <a:off x="913775" y="609600"/>
            <a:ext cx="10364452" cy="34272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ctr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Twentieth Century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" name="Google Shape;89;p12"/>
          <p:cNvSpPr txBox="1">
            <a:spLocks noGrp="1"/>
          </p:cNvSpPr>
          <p:nvPr>
            <p:ph type="body" idx="1"/>
          </p:nvPr>
        </p:nvSpPr>
        <p:spPr>
          <a:xfrm>
            <a:off x="913775" y="4204823"/>
            <a:ext cx="10364452" cy="15863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ctr" anchorCtr="0">
            <a:normAutofit/>
          </a:bodyPr>
          <a:lstStyle>
            <a:lvl1pPr marL="456771" lvl="0" indent="-228408" algn="ctr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1pPr>
            <a:lvl2pPr marL="913584" lvl="1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400"/>
              <a:buNone/>
              <a:defRPr sz="1500"/>
            </a:lvl2pPr>
            <a:lvl3pPr marL="1370376" lvl="2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200"/>
              <a:buNone/>
              <a:defRPr sz="1200"/>
            </a:lvl3pPr>
            <a:lvl4pPr marL="1827168" lvl="3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000"/>
              <a:buNone/>
              <a:defRPr sz="1100"/>
            </a:lvl4pPr>
            <a:lvl5pPr marL="2283982" lvl="4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000"/>
              <a:buNone/>
              <a:defRPr sz="1100"/>
            </a:lvl5pPr>
            <a:lvl6pPr marL="2740750" lvl="5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000"/>
              <a:buNone/>
              <a:defRPr sz="1100"/>
            </a:lvl6pPr>
            <a:lvl7pPr marL="3197520" lvl="6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000"/>
              <a:buNone/>
              <a:defRPr sz="1100"/>
            </a:lvl7pPr>
            <a:lvl8pPr marL="3654291" lvl="7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000"/>
              <a:buNone/>
              <a:defRPr sz="1100"/>
            </a:lvl8pPr>
            <a:lvl9pPr marL="4111104" lvl="8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000"/>
              <a:buNone/>
              <a:defRPr sz="1100"/>
            </a:lvl9pPr>
          </a:lstStyle>
          <a:p>
            <a:endParaRPr/>
          </a:p>
        </p:txBody>
      </p:sp>
      <p:sp>
        <p:nvSpPr>
          <p:cNvPr id="90" name="Google Shape;90;p12"/>
          <p:cNvSpPr txBox="1">
            <a:spLocks noGrp="1"/>
          </p:cNvSpPr>
          <p:nvPr>
            <p:ph type="dt" idx="10"/>
          </p:nvPr>
        </p:nvSpPr>
        <p:spPr>
          <a:xfrm>
            <a:off x="7678737" y="5883276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" name="Google Shape;91;p12"/>
          <p:cNvSpPr txBox="1">
            <a:spLocks noGrp="1"/>
          </p:cNvSpPr>
          <p:nvPr>
            <p:ph type="ftr" idx="11"/>
          </p:nvPr>
        </p:nvSpPr>
        <p:spPr>
          <a:xfrm>
            <a:off x="913822" y="5883276"/>
            <a:ext cx="6672887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12"/>
          <p:cNvSpPr txBox="1">
            <a:spLocks noGrp="1"/>
          </p:cNvSpPr>
          <p:nvPr>
            <p:ph type="sldNum" idx="12"/>
          </p:nvPr>
        </p:nvSpPr>
        <p:spPr>
          <a:xfrm>
            <a:off x="10514059" y="5883276"/>
            <a:ext cx="764215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9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18" name="Google Shape;1918;p32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399990" flipH="1">
            <a:off x="10274036" y="-797758"/>
            <a:ext cx="4396519" cy="303551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19" name="Google Shape;1919;p32"/>
          <p:cNvGrpSpPr/>
          <p:nvPr/>
        </p:nvGrpSpPr>
        <p:grpSpPr>
          <a:xfrm rot="-987768">
            <a:off x="10335803" y="-355038"/>
            <a:ext cx="1792479" cy="2660411"/>
            <a:chOff x="272875" y="1527563"/>
            <a:chExt cx="255950" cy="455000"/>
          </a:xfrm>
        </p:grpSpPr>
        <p:sp>
          <p:nvSpPr>
            <p:cNvPr id="1920" name="Google Shape;1920;p32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1" name="Google Shape;1921;p32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2" name="Google Shape;1922;p32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3" name="Google Shape;1923;p32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4" name="Google Shape;1924;p32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5" name="Google Shape;1925;p32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6" name="Google Shape;1926;p32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7" name="Google Shape;1927;p32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8" name="Google Shape;1928;p32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9" name="Google Shape;1929;p32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0" name="Google Shape;1930;p32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1" name="Google Shape;1931;p32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2" name="Google Shape;1932;p32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3" name="Google Shape;1933;p32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4" name="Google Shape;1934;p32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5" name="Google Shape;1935;p32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6" name="Google Shape;1936;p32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7" name="Google Shape;1937;p32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8" name="Google Shape;1938;p32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9" name="Google Shape;1939;p32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0" name="Google Shape;1940;p32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1" name="Google Shape;1941;p32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2" name="Google Shape;1942;p32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3" name="Google Shape;1943;p32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4" name="Google Shape;1944;p32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5" name="Google Shape;1945;p32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6" name="Google Shape;1946;p32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7" name="Google Shape;1947;p32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8" name="Google Shape;1948;p32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9" name="Google Shape;1949;p32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50" name="Google Shape;1950;p32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51" name="Google Shape;1951;p32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52" name="Google Shape;1952;p32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53" name="Google Shape;1953;p32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54" name="Google Shape;1954;p32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955" name="Google Shape;1955;p32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1956" name="Google Shape;1956;p32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363351">
            <a:off x="1070161" y="5722425"/>
            <a:ext cx="10141072" cy="3776511"/>
          </a:xfrm>
          <a:prstGeom prst="rect">
            <a:avLst/>
          </a:prstGeom>
          <a:noFill/>
          <a:ln>
            <a:noFill/>
          </a:ln>
        </p:spPr>
      </p:pic>
      <p:sp>
        <p:nvSpPr>
          <p:cNvPr id="1957" name="Google Shape;1957;p32"/>
          <p:cNvSpPr/>
          <p:nvPr/>
        </p:nvSpPr>
        <p:spPr>
          <a:xfrm rot="9899989">
            <a:off x="-778618" y="6166780"/>
            <a:ext cx="3020020" cy="288769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04" tIns="121804" rIns="121804" bIns="121804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4153590830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1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59" name="Google Shape;1959;p33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1555392" y="-1694293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60" name="Google Shape;1960;p33"/>
          <p:cNvGrpSpPr/>
          <p:nvPr/>
        </p:nvGrpSpPr>
        <p:grpSpPr>
          <a:xfrm rot="-8099954">
            <a:off x="20587" y="-763246"/>
            <a:ext cx="1792489" cy="2660436"/>
            <a:chOff x="272875" y="1527563"/>
            <a:chExt cx="255950" cy="455000"/>
          </a:xfrm>
        </p:grpSpPr>
        <p:sp>
          <p:nvSpPr>
            <p:cNvPr id="1961" name="Google Shape;1961;p3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2" name="Google Shape;1962;p3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3" name="Google Shape;1963;p3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4" name="Google Shape;1964;p3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5" name="Google Shape;1965;p3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6" name="Google Shape;1966;p3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7" name="Google Shape;1967;p3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8" name="Google Shape;1968;p3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9" name="Google Shape;1969;p3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0" name="Google Shape;1970;p3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1" name="Google Shape;1971;p3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2" name="Google Shape;1972;p3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3" name="Google Shape;1973;p3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4" name="Google Shape;1974;p3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5" name="Google Shape;1975;p3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6" name="Google Shape;1976;p3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7" name="Google Shape;1977;p33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8" name="Google Shape;1978;p33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9" name="Google Shape;1979;p3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0" name="Google Shape;1980;p33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1" name="Google Shape;1981;p3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2" name="Google Shape;1982;p3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3" name="Google Shape;1983;p3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4" name="Google Shape;1984;p3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5" name="Google Shape;1985;p3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6" name="Google Shape;1986;p3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7" name="Google Shape;1987;p3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8" name="Google Shape;1988;p3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9" name="Google Shape;1989;p3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90" name="Google Shape;1990;p33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91" name="Google Shape;1991;p3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92" name="Google Shape;1992;p3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93" name="Google Shape;1993;p3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94" name="Google Shape;1994;p33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95" name="Google Shape;1995;p33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1996" name="Google Shape;1996;p33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10146557" y="-1463541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1997" name="Google Shape;1997;p33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10754694">
            <a:off x="3330645" y="5983035"/>
            <a:ext cx="10141079" cy="377650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98" name="Google Shape;1998;p33"/>
          <p:cNvGrpSpPr/>
          <p:nvPr/>
        </p:nvGrpSpPr>
        <p:grpSpPr>
          <a:xfrm flipH="1">
            <a:off x="-832500" y="4650199"/>
            <a:ext cx="1792503" cy="3292879"/>
            <a:chOff x="272875" y="1419395"/>
            <a:chExt cx="255950" cy="563168"/>
          </a:xfrm>
        </p:grpSpPr>
        <p:sp>
          <p:nvSpPr>
            <p:cNvPr id="1999" name="Google Shape;1999;p3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0" name="Google Shape;2000;p3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1" name="Google Shape;2001;p3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2" name="Google Shape;2002;p3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3" name="Google Shape;2003;p3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4" name="Google Shape;2004;p3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5" name="Google Shape;2005;p3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6" name="Google Shape;2006;p3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7" name="Google Shape;2007;p3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8" name="Google Shape;2008;p3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9" name="Google Shape;2009;p3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0" name="Google Shape;2010;p3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1" name="Google Shape;2011;p3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2" name="Google Shape;2012;p3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3" name="Google Shape;2013;p3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4" name="Google Shape;2014;p3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5" name="Google Shape;2015;p33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6" name="Google Shape;2016;p33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7" name="Google Shape;2017;p3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8" name="Google Shape;2018;p33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9" name="Google Shape;2019;p3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0" name="Google Shape;2020;p3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1" name="Google Shape;2021;p3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2" name="Google Shape;2022;p3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3" name="Google Shape;2023;p3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4" name="Google Shape;2024;p3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5" name="Google Shape;2025;p3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6" name="Google Shape;2026;p3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7" name="Google Shape;2027;p3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8" name="Google Shape;2028;p33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9" name="Google Shape;2029;p3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30" name="Google Shape;2030;p3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31" name="Google Shape;2031;p3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32" name="Google Shape;2032;p33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33" name="Google Shape;2033;p33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</p:spTree>
    <p:extLst>
      <p:ext uri="{BB962C8B-B14F-4D97-AF65-F5344CB8AC3E}">
        <p14:creationId xmlns:p14="http://schemas.microsoft.com/office/powerpoint/2010/main" val="3480777281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2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35" name="Google Shape;2035;p34"/>
          <p:cNvPicPr preferRelativeResize="0"/>
          <p:nvPr/>
        </p:nvPicPr>
        <p:blipFill>
          <a:blip r:embed="rId2">
            <a:alphaModFix amt="64000"/>
          </a:blip>
          <a:stretch>
            <a:fillRect/>
          </a:stretch>
        </p:blipFill>
        <p:spPr>
          <a:xfrm rot="5400000">
            <a:off x="9284415" y="-841084"/>
            <a:ext cx="4789568" cy="40288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036" name="Google Shape;2036;p34"/>
          <p:cNvPicPr preferRelativeResize="0"/>
          <p:nvPr/>
        </p:nvPicPr>
        <p:blipFill>
          <a:blip r:embed="rId3">
            <a:alphaModFix amt="66000"/>
          </a:blip>
          <a:stretch>
            <a:fillRect/>
          </a:stretch>
        </p:blipFill>
        <p:spPr>
          <a:xfrm rot="1326165" flipH="1">
            <a:off x="-255256" y="5505177"/>
            <a:ext cx="4396519" cy="3035512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37" name="Google Shape;2037;p34"/>
          <p:cNvGrpSpPr/>
          <p:nvPr/>
        </p:nvGrpSpPr>
        <p:grpSpPr>
          <a:xfrm rot="-2700000">
            <a:off x="10702065" y="-244454"/>
            <a:ext cx="1792465" cy="2660436"/>
            <a:chOff x="272875" y="1527563"/>
            <a:chExt cx="255950" cy="455000"/>
          </a:xfrm>
        </p:grpSpPr>
        <p:sp>
          <p:nvSpPr>
            <p:cNvPr id="2038" name="Google Shape;2038;p34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39" name="Google Shape;2039;p34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0" name="Google Shape;2040;p34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1" name="Google Shape;2041;p34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2" name="Google Shape;2042;p34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3" name="Google Shape;2043;p34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4" name="Google Shape;2044;p34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5" name="Google Shape;2045;p34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6" name="Google Shape;2046;p34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7" name="Google Shape;2047;p34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8" name="Google Shape;2048;p34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9" name="Google Shape;2049;p34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0" name="Google Shape;2050;p34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1" name="Google Shape;2051;p34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2" name="Google Shape;2052;p34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3" name="Google Shape;2053;p34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4" name="Google Shape;2054;p34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5" name="Google Shape;2055;p34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6" name="Google Shape;2056;p34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7" name="Google Shape;2057;p34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8" name="Google Shape;2058;p34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9" name="Google Shape;2059;p34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0" name="Google Shape;2060;p34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1" name="Google Shape;2061;p34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2" name="Google Shape;2062;p34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3" name="Google Shape;2063;p34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4" name="Google Shape;2064;p34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5" name="Google Shape;2065;p34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6" name="Google Shape;2066;p34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7" name="Google Shape;2067;p34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8" name="Google Shape;2068;p34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9" name="Google Shape;2069;p34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70" name="Google Shape;2070;p34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71" name="Google Shape;2071;p34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72" name="Google Shape;2072;p34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2073" name="Google Shape;2073;p34"/>
          <p:cNvSpPr/>
          <p:nvPr/>
        </p:nvSpPr>
        <p:spPr>
          <a:xfrm>
            <a:off x="6089276" y="-3362066"/>
            <a:ext cx="6165365" cy="967595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04" tIns="121804" rIns="121804" bIns="121804" anchor="ctr" anchorCtr="0">
            <a:noAutofit/>
          </a:bodyPr>
          <a:lstStyle/>
          <a:p>
            <a:endParaRPr sz="1900"/>
          </a:p>
        </p:txBody>
      </p:sp>
      <p:pic>
        <p:nvPicPr>
          <p:cNvPr id="2074" name="Google Shape;2074;p34"/>
          <p:cNvPicPr preferRelativeResize="0"/>
          <p:nvPr/>
        </p:nvPicPr>
        <p:blipFill>
          <a:blip r:embed="rId4">
            <a:alphaModFix amt="74000"/>
          </a:blip>
          <a:stretch>
            <a:fillRect/>
          </a:stretch>
        </p:blipFill>
        <p:spPr>
          <a:xfrm rot="7675040">
            <a:off x="3559891" y="-2021549"/>
            <a:ext cx="3859836" cy="3457769"/>
          </a:xfrm>
          <a:prstGeom prst="rect">
            <a:avLst/>
          </a:prstGeom>
          <a:noFill/>
          <a:ln>
            <a:noFill/>
          </a:ln>
        </p:spPr>
      </p:pic>
      <p:pic>
        <p:nvPicPr>
          <p:cNvPr id="2075" name="Google Shape;2075;p34"/>
          <p:cNvPicPr preferRelativeResize="0"/>
          <p:nvPr/>
        </p:nvPicPr>
        <p:blipFill>
          <a:blip r:embed="rId5">
            <a:alphaModFix amt="74000"/>
          </a:blip>
          <a:stretch>
            <a:fillRect/>
          </a:stretch>
        </p:blipFill>
        <p:spPr>
          <a:xfrm rot="-9631575" flipH="1">
            <a:off x="-2004313" y="-1640565"/>
            <a:ext cx="3859832" cy="345776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723174155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2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77" name="Google Shape;2077;p35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399990" flipH="1">
            <a:off x="10274036" y="-797758"/>
            <a:ext cx="4396519" cy="303551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78" name="Google Shape;2078;p35"/>
          <p:cNvGrpSpPr/>
          <p:nvPr/>
        </p:nvGrpSpPr>
        <p:grpSpPr>
          <a:xfrm rot="-987768">
            <a:off x="10335803" y="-355038"/>
            <a:ext cx="1792479" cy="2660411"/>
            <a:chOff x="272875" y="1527563"/>
            <a:chExt cx="255950" cy="455000"/>
          </a:xfrm>
        </p:grpSpPr>
        <p:sp>
          <p:nvSpPr>
            <p:cNvPr id="2079" name="Google Shape;2079;p35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0" name="Google Shape;2080;p35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1" name="Google Shape;2081;p35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2" name="Google Shape;2082;p35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3" name="Google Shape;2083;p35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4" name="Google Shape;2084;p35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5" name="Google Shape;2085;p35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6" name="Google Shape;2086;p35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7" name="Google Shape;2087;p35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8" name="Google Shape;2088;p35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9" name="Google Shape;2089;p35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0" name="Google Shape;2090;p35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1" name="Google Shape;2091;p35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2" name="Google Shape;2092;p35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3" name="Google Shape;2093;p35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4" name="Google Shape;2094;p35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5" name="Google Shape;2095;p35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6" name="Google Shape;2096;p35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7" name="Google Shape;2097;p35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8" name="Google Shape;2098;p35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9" name="Google Shape;2099;p35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0" name="Google Shape;2100;p35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1" name="Google Shape;2101;p35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2" name="Google Shape;2102;p35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3" name="Google Shape;2103;p35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4" name="Google Shape;2104;p35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5" name="Google Shape;2105;p35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6" name="Google Shape;2106;p35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7" name="Google Shape;2107;p35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8" name="Google Shape;2108;p35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09" name="Google Shape;2109;p35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10" name="Google Shape;2110;p35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11" name="Google Shape;2111;p35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12" name="Google Shape;2112;p35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13" name="Google Shape;2113;p35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2114" name="Google Shape;2114;p35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2115" name="Google Shape;2115;p35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363351">
            <a:off x="1070161" y="5722425"/>
            <a:ext cx="10141072" cy="3776511"/>
          </a:xfrm>
          <a:prstGeom prst="rect">
            <a:avLst/>
          </a:prstGeom>
          <a:noFill/>
          <a:ln>
            <a:noFill/>
          </a:ln>
        </p:spPr>
      </p:pic>
      <p:sp>
        <p:nvSpPr>
          <p:cNvPr id="2116" name="Google Shape;2116;p35"/>
          <p:cNvSpPr/>
          <p:nvPr/>
        </p:nvSpPr>
        <p:spPr>
          <a:xfrm rot="9899989">
            <a:off x="-778618" y="6166780"/>
            <a:ext cx="3020020" cy="288769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04" tIns="121804" rIns="121804" bIns="121804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1512646521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1902000" y="1507567"/>
            <a:ext cx="8388000" cy="2736800"/>
          </a:xfrm>
          <a:prstGeom prst="rect">
            <a:avLst/>
          </a:prstGeom>
        </p:spPr>
        <p:txBody>
          <a:bodyPr spcFirstLastPara="1" wrap="square" lIns="121806" tIns="121806" rIns="121806" bIns="121806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8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960000" y="4293633"/>
            <a:ext cx="10272000" cy="1056800"/>
          </a:xfrm>
          <a:prstGeom prst="rect">
            <a:avLst/>
          </a:prstGeom>
        </p:spPr>
        <p:txBody>
          <a:bodyPr spcFirstLastPara="1" wrap="square" lIns="121806" tIns="121806" rIns="121806" bIns="121806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pic>
        <p:nvPicPr>
          <p:cNvPr id="11" name="Google Shape;11;p2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1326165" flipH="1">
            <a:off x="-1771924" y="-1243423"/>
            <a:ext cx="4396519" cy="3035512"/>
          </a:xfrm>
          <a:prstGeom prst="rect">
            <a:avLst/>
          </a:prstGeom>
          <a:noFill/>
          <a:ln>
            <a:noFill/>
          </a:ln>
        </p:spPr>
      </p:pic>
      <p:pic>
        <p:nvPicPr>
          <p:cNvPr id="12" name="Google Shape;12;p2"/>
          <p:cNvPicPr preferRelativeResize="0"/>
          <p:nvPr/>
        </p:nvPicPr>
        <p:blipFill>
          <a:blip r:embed="rId3">
            <a:alphaModFix amt="64000"/>
          </a:blip>
          <a:stretch>
            <a:fillRect/>
          </a:stretch>
        </p:blipFill>
        <p:spPr>
          <a:xfrm rot="2440329">
            <a:off x="9154546" y="-948365"/>
            <a:ext cx="4789567" cy="40288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3" name="Google Shape;13;p2"/>
          <p:cNvPicPr preferRelativeResize="0"/>
          <p:nvPr/>
        </p:nvPicPr>
        <p:blipFill>
          <a:blip r:embed="rId4">
            <a:alphaModFix amt="67000"/>
          </a:blip>
          <a:stretch>
            <a:fillRect/>
          </a:stretch>
        </p:blipFill>
        <p:spPr>
          <a:xfrm rot="5400000" flipH="1">
            <a:off x="-2495613" y="-475433"/>
            <a:ext cx="3859833" cy="3457768"/>
          </a:xfrm>
          <a:prstGeom prst="rect">
            <a:avLst/>
          </a:prstGeom>
          <a:noFill/>
          <a:ln>
            <a:noFill/>
          </a:ln>
        </p:spPr>
      </p:pic>
      <p:pic>
        <p:nvPicPr>
          <p:cNvPr id="14" name="Google Shape;14;p2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1326165" flipH="1">
            <a:off x="-1185660" y="4574077"/>
            <a:ext cx="4396519" cy="3035512"/>
          </a:xfrm>
          <a:prstGeom prst="rect">
            <a:avLst/>
          </a:prstGeom>
          <a:noFill/>
          <a:ln>
            <a:noFill/>
          </a:ln>
        </p:spPr>
      </p:pic>
      <p:pic>
        <p:nvPicPr>
          <p:cNvPr id="15" name="Google Shape;15;p2"/>
          <p:cNvPicPr preferRelativeResize="0"/>
          <p:nvPr/>
        </p:nvPicPr>
        <p:blipFill>
          <a:blip r:embed="rId5">
            <a:alphaModFix amt="82000"/>
          </a:blip>
          <a:stretch>
            <a:fillRect/>
          </a:stretch>
        </p:blipFill>
        <p:spPr>
          <a:xfrm rot="10670981">
            <a:off x="9279814" y="4030032"/>
            <a:ext cx="4843833" cy="399870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" name="Google Shape;16;p2"/>
          <p:cNvGrpSpPr/>
          <p:nvPr/>
        </p:nvGrpSpPr>
        <p:grpSpPr>
          <a:xfrm rot="-2700000">
            <a:off x="509353" y="3734683"/>
            <a:ext cx="1792465" cy="3292904"/>
            <a:chOff x="272875" y="1419395"/>
            <a:chExt cx="255950" cy="563168"/>
          </a:xfrm>
        </p:grpSpPr>
        <p:sp>
          <p:nvSpPr>
            <p:cNvPr id="17" name="Google Shape;17;p2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grpSp>
        <p:nvGrpSpPr>
          <p:cNvPr id="52" name="Google Shape;52;p2"/>
          <p:cNvGrpSpPr/>
          <p:nvPr/>
        </p:nvGrpSpPr>
        <p:grpSpPr>
          <a:xfrm rot="-2700000">
            <a:off x="9482864" y="-485754"/>
            <a:ext cx="1792465" cy="2660436"/>
            <a:chOff x="272875" y="1527563"/>
            <a:chExt cx="255950" cy="455000"/>
          </a:xfrm>
        </p:grpSpPr>
        <p:sp>
          <p:nvSpPr>
            <p:cNvPr id="53" name="Google Shape;53;p2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88" name="Google Shape;88;p2"/>
          <p:cNvSpPr/>
          <p:nvPr/>
        </p:nvSpPr>
        <p:spPr>
          <a:xfrm rot="10800000">
            <a:off x="6391468" y="6091833"/>
            <a:ext cx="3020109" cy="2887779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06" tIns="121806" rIns="121806" bIns="121806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1034319431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" name="Google Shape;90;p3"/>
          <p:cNvPicPr preferRelativeResize="0"/>
          <p:nvPr/>
        </p:nvPicPr>
        <p:blipFill>
          <a:blip r:embed="rId2">
            <a:alphaModFix amt="76000"/>
          </a:blip>
          <a:stretch>
            <a:fillRect/>
          </a:stretch>
        </p:blipFill>
        <p:spPr>
          <a:xfrm>
            <a:off x="460233" y="4344152"/>
            <a:ext cx="10878208" cy="4051033"/>
          </a:xfrm>
          <a:prstGeom prst="rect">
            <a:avLst/>
          </a:prstGeom>
          <a:noFill/>
          <a:ln>
            <a:noFill/>
          </a:ln>
        </p:spPr>
      </p:pic>
      <p:pic>
        <p:nvPicPr>
          <p:cNvPr id="91" name="Google Shape;91;p3"/>
          <p:cNvPicPr preferRelativeResize="0"/>
          <p:nvPr/>
        </p:nvPicPr>
        <p:blipFill>
          <a:blip r:embed="rId3">
            <a:alphaModFix amt="47000"/>
          </a:blip>
          <a:stretch>
            <a:fillRect/>
          </a:stretch>
        </p:blipFill>
        <p:spPr>
          <a:xfrm>
            <a:off x="2174652" y="191872"/>
            <a:ext cx="7842701" cy="6474303"/>
          </a:xfrm>
          <a:prstGeom prst="rect">
            <a:avLst/>
          </a:prstGeom>
          <a:noFill/>
          <a:ln>
            <a:noFill/>
          </a:ln>
        </p:spPr>
      </p:pic>
      <p:sp>
        <p:nvSpPr>
          <p:cNvPr id="92" name="Google Shape;92;p3"/>
          <p:cNvSpPr/>
          <p:nvPr/>
        </p:nvSpPr>
        <p:spPr>
          <a:xfrm>
            <a:off x="5838992" y="-3287032"/>
            <a:ext cx="6165365" cy="967595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06" tIns="121806" rIns="121806" bIns="121806" anchor="ctr" anchorCtr="0">
            <a:noAutofit/>
          </a:bodyPr>
          <a:lstStyle/>
          <a:p>
            <a:endParaRPr sz="1900"/>
          </a:p>
        </p:txBody>
      </p:sp>
      <p:grpSp>
        <p:nvGrpSpPr>
          <p:cNvPr id="93" name="Google Shape;93;p3"/>
          <p:cNvGrpSpPr/>
          <p:nvPr/>
        </p:nvGrpSpPr>
        <p:grpSpPr>
          <a:xfrm rot="-2700000">
            <a:off x="630886" y="3594449"/>
            <a:ext cx="1792465" cy="3292904"/>
            <a:chOff x="272875" y="1419395"/>
            <a:chExt cx="255950" cy="563168"/>
          </a:xfrm>
        </p:grpSpPr>
        <p:sp>
          <p:nvSpPr>
            <p:cNvPr id="94" name="Google Shape;94;p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6" name="Google Shape;96;p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7" name="Google Shape;97;p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8" name="Google Shape;98;p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9" name="Google Shape;99;p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0" name="Google Shape;100;p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1" name="Google Shape;101;p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2" name="Google Shape;102;p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3" name="Google Shape;103;p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4" name="Google Shape;104;p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5" name="Google Shape;105;p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6" name="Google Shape;106;p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7" name="Google Shape;107;p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8" name="Google Shape;108;p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09" name="Google Shape;109;p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0" name="Google Shape;110;p3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1" name="Google Shape;111;p3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2" name="Google Shape;112;p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3" name="Google Shape;113;p3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4" name="Google Shape;114;p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7" name="Google Shape;117;p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8" name="Google Shape;118;p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19" name="Google Shape;119;p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0" name="Google Shape;120;p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1" name="Google Shape;121;p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grpSp>
        <p:nvGrpSpPr>
          <p:cNvPr id="129" name="Google Shape;129;p3"/>
          <p:cNvGrpSpPr/>
          <p:nvPr/>
        </p:nvGrpSpPr>
        <p:grpSpPr>
          <a:xfrm rot="-2700000">
            <a:off x="10702064" y="-244454"/>
            <a:ext cx="1792465" cy="2660436"/>
            <a:chOff x="272875" y="1527563"/>
            <a:chExt cx="255950" cy="455000"/>
          </a:xfrm>
        </p:grpSpPr>
        <p:sp>
          <p:nvSpPr>
            <p:cNvPr id="130" name="Google Shape;130;p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4" name="Google Shape;134;p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5" name="Google Shape;135;p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7" name="Google Shape;137;p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1" name="Google Shape;141;p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2" name="Google Shape;142;p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3" name="Google Shape;143;p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4" name="Google Shape;144;p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5" name="Google Shape;145;p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6" name="Google Shape;146;p3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7" name="Google Shape;147;p3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8" name="Google Shape;148;p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49" name="Google Shape;149;p3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0" name="Google Shape;150;p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1" name="Google Shape;151;p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2" name="Google Shape;152;p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3" name="Google Shape;153;p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4" name="Google Shape;154;p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5" name="Google Shape;155;p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6" name="Google Shape;156;p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8" name="Google Shape;158;p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59" name="Google Shape;159;p3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0" name="Google Shape;160;p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1" name="Google Shape;161;p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2" name="Google Shape;162;p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3" name="Google Shape;163;p3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64" name="Google Shape;164;p3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165" name="Google Shape;165;p3"/>
          <p:cNvSpPr txBox="1">
            <a:spLocks noGrp="1"/>
          </p:cNvSpPr>
          <p:nvPr>
            <p:ph type="subTitle" idx="1"/>
          </p:nvPr>
        </p:nvSpPr>
        <p:spPr>
          <a:xfrm>
            <a:off x="3528000" y="4152183"/>
            <a:ext cx="5136000" cy="11496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" name="Google Shape;166;p3"/>
          <p:cNvSpPr txBox="1">
            <a:spLocks noGrp="1"/>
          </p:cNvSpPr>
          <p:nvPr>
            <p:ph type="ctrTitle"/>
          </p:nvPr>
        </p:nvSpPr>
        <p:spPr>
          <a:xfrm>
            <a:off x="3528000" y="3458981"/>
            <a:ext cx="5136000" cy="10572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>
                <a:solidFill>
                  <a:srgbClr val="1C4587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800"/>
              <a:buNone/>
              <a:defRPr sz="1100">
                <a:solidFill>
                  <a:srgbClr val="3C78D8"/>
                </a:solidFill>
              </a:defRPr>
            </a:lvl9pPr>
          </a:lstStyle>
          <a:p>
            <a:endParaRPr/>
          </a:p>
        </p:txBody>
      </p:sp>
      <p:sp>
        <p:nvSpPr>
          <p:cNvPr id="167" name="Google Shape;167;p3"/>
          <p:cNvSpPr txBox="1">
            <a:spLocks noGrp="1"/>
          </p:cNvSpPr>
          <p:nvPr>
            <p:ph type="title" idx="2" hasCustomPrompt="1"/>
          </p:nvPr>
        </p:nvSpPr>
        <p:spPr>
          <a:xfrm>
            <a:off x="3528000" y="1192233"/>
            <a:ext cx="5136000" cy="2709200"/>
          </a:xfrm>
          <a:prstGeom prst="rect">
            <a:avLst/>
          </a:prstGeom>
          <a:noFill/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20000">
                <a:solidFill>
                  <a:srgbClr val="1C4587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510866723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" name="Google Shape;169;p4"/>
          <p:cNvSpPr txBox="1">
            <a:spLocks noGrp="1"/>
          </p:cNvSpPr>
          <p:nvPr>
            <p:ph type="body" idx="1"/>
          </p:nvPr>
        </p:nvSpPr>
        <p:spPr>
          <a:xfrm>
            <a:off x="960000" y="1407800"/>
            <a:ext cx="10272000" cy="4684000"/>
          </a:xfrm>
          <a:prstGeom prst="rect">
            <a:avLst/>
          </a:prstGeom>
        </p:spPr>
        <p:txBody>
          <a:bodyPr spcFirstLastPara="1" wrap="square" lIns="121806" tIns="121806" rIns="121806" bIns="121806" anchor="t" anchorCtr="0">
            <a:noAutofit/>
          </a:bodyPr>
          <a:lstStyle>
            <a:lvl1pPr marL="609043" lvl="0" indent="-42296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●"/>
              <a:defRPr sz="1600">
                <a:solidFill>
                  <a:srgbClr val="434343"/>
                </a:solidFill>
              </a:defRPr>
            </a:lvl1pPr>
            <a:lvl2pPr marL="1218150" lvl="1" indent="-422960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827213" lvl="2" indent="-422960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2436298" lvl="3" indent="-422960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3045340" lvl="4" indent="-422960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3654383" lvl="5" indent="-422960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4263467" lvl="6" indent="-422960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4872534" lvl="7" indent="-422960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5481638" lvl="8" indent="-422960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pic>
        <p:nvPicPr>
          <p:cNvPr id="170" name="Google Shape;170;p4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1326165" flipH="1">
            <a:off x="10211753" y="-1454989"/>
            <a:ext cx="4396519" cy="3035512"/>
          </a:xfrm>
          <a:prstGeom prst="rect">
            <a:avLst/>
          </a:prstGeom>
          <a:noFill/>
          <a:ln>
            <a:noFill/>
          </a:ln>
        </p:spPr>
      </p:pic>
      <p:pic>
        <p:nvPicPr>
          <p:cNvPr id="171" name="Google Shape;171;p4"/>
          <p:cNvPicPr preferRelativeResize="0"/>
          <p:nvPr/>
        </p:nvPicPr>
        <p:blipFill>
          <a:blip r:embed="rId3">
            <a:alphaModFix amt="67000"/>
          </a:blip>
          <a:stretch>
            <a:fillRect/>
          </a:stretch>
        </p:blipFill>
        <p:spPr>
          <a:xfrm rot="5400000" flipH="1">
            <a:off x="9488065" y="-687000"/>
            <a:ext cx="3859833" cy="3457768"/>
          </a:xfrm>
          <a:prstGeom prst="rect">
            <a:avLst/>
          </a:prstGeom>
          <a:noFill/>
          <a:ln>
            <a:noFill/>
          </a:ln>
        </p:spPr>
      </p:pic>
      <p:pic>
        <p:nvPicPr>
          <p:cNvPr id="172" name="Google Shape;172;p4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547182" flipH="1">
            <a:off x="-2612857" y="3217380"/>
            <a:ext cx="4396521" cy="3035509"/>
          </a:xfrm>
          <a:prstGeom prst="rect">
            <a:avLst/>
          </a:prstGeom>
          <a:noFill/>
          <a:ln>
            <a:noFill/>
          </a:ln>
        </p:spPr>
      </p:pic>
      <p:pic>
        <p:nvPicPr>
          <p:cNvPr id="173" name="Google Shape;173;p4"/>
          <p:cNvPicPr preferRelativeResize="0"/>
          <p:nvPr/>
        </p:nvPicPr>
        <p:blipFill>
          <a:blip r:embed="rId4">
            <a:alphaModFix amt="82000"/>
          </a:blip>
          <a:stretch>
            <a:fillRect/>
          </a:stretch>
        </p:blipFill>
        <p:spPr>
          <a:xfrm rot="7617396">
            <a:off x="9542103" y="4567000"/>
            <a:ext cx="4843832" cy="399870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4" name="Google Shape;174;p4"/>
          <p:cNvGrpSpPr/>
          <p:nvPr/>
        </p:nvGrpSpPr>
        <p:grpSpPr>
          <a:xfrm>
            <a:off x="-832492" y="2199445"/>
            <a:ext cx="1792503" cy="2660416"/>
            <a:chOff x="272875" y="1527563"/>
            <a:chExt cx="255950" cy="455000"/>
          </a:xfrm>
        </p:grpSpPr>
        <p:sp>
          <p:nvSpPr>
            <p:cNvPr id="175" name="Google Shape;175;p4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3" name="Google Shape;183;p4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4" name="Google Shape;184;p4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5" name="Google Shape;185;p4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6" name="Google Shape;186;p4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7" name="Google Shape;187;p4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8" name="Google Shape;188;p4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89" name="Google Shape;189;p4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8" name="Google Shape;198;p4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199" name="Google Shape;199;p4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0" name="Google Shape;200;p4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1" name="Google Shape;201;p4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2" name="Google Shape;202;p4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3" name="Google Shape;203;p4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4" name="Google Shape;204;p4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5" name="Google Shape;205;p4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6" name="Google Shape;206;p4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7" name="Google Shape;207;p4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8" name="Google Shape;208;p4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09" name="Google Shape;209;p4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210" name="Google Shape;210;p4"/>
          <p:cNvSpPr/>
          <p:nvPr/>
        </p:nvSpPr>
        <p:spPr>
          <a:xfrm rot="2491995">
            <a:off x="10749151" y="5193893"/>
            <a:ext cx="3020148" cy="2887816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06" tIns="121806" rIns="121806" bIns="121806" anchor="ctr" anchorCtr="0">
            <a:noAutofit/>
          </a:bodyPr>
          <a:lstStyle/>
          <a:p>
            <a:endParaRPr sz="1900"/>
          </a:p>
        </p:txBody>
      </p:sp>
      <p:sp>
        <p:nvSpPr>
          <p:cNvPr id="211" name="Google Shape;211;p4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33692597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" name="Google Shape;213;p5"/>
          <p:cNvSpPr txBox="1">
            <a:spLocks noGrp="1"/>
          </p:cNvSpPr>
          <p:nvPr>
            <p:ph type="subTitle" idx="1"/>
          </p:nvPr>
        </p:nvSpPr>
        <p:spPr>
          <a:xfrm>
            <a:off x="2592449" y="4224457"/>
            <a:ext cx="2043200" cy="638800"/>
          </a:xfrm>
          <a:prstGeom prst="rect">
            <a:avLst/>
          </a:prstGeom>
        </p:spPr>
        <p:txBody>
          <a:bodyPr spcFirstLastPara="1" wrap="square" lIns="121806" tIns="121806" rIns="121806" bIns="121806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>
            <a:endParaRPr/>
          </a:p>
        </p:txBody>
      </p:sp>
      <p:sp>
        <p:nvSpPr>
          <p:cNvPr id="214" name="Google Shape;214;p5"/>
          <p:cNvSpPr txBox="1">
            <a:spLocks noGrp="1"/>
          </p:cNvSpPr>
          <p:nvPr>
            <p:ph type="subTitle" idx="2"/>
          </p:nvPr>
        </p:nvSpPr>
        <p:spPr>
          <a:xfrm>
            <a:off x="1842251" y="4745777"/>
            <a:ext cx="3543600" cy="13512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215" name="Google Shape;215;p5"/>
          <p:cNvSpPr txBox="1">
            <a:spLocks noGrp="1"/>
          </p:cNvSpPr>
          <p:nvPr>
            <p:ph type="subTitle" idx="3"/>
          </p:nvPr>
        </p:nvSpPr>
        <p:spPr>
          <a:xfrm flipH="1">
            <a:off x="7556353" y="4224457"/>
            <a:ext cx="2043200" cy="638800"/>
          </a:xfrm>
          <a:prstGeom prst="rect">
            <a:avLst/>
          </a:prstGeom>
        </p:spPr>
        <p:txBody>
          <a:bodyPr spcFirstLastPara="1" wrap="square" lIns="121806" tIns="121806" rIns="121806" bIns="121806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00" b="1"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>
            <a:endParaRPr/>
          </a:p>
        </p:txBody>
      </p:sp>
      <p:sp>
        <p:nvSpPr>
          <p:cNvPr id="216" name="Google Shape;216;p5"/>
          <p:cNvSpPr txBox="1">
            <a:spLocks noGrp="1"/>
          </p:cNvSpPr>
          <p:nvPr>
            <p:ph type="subTitle" idx="4"/>
          </p:nvPr>
        </p:nvSpPr>
        <p:spPr>
          <a:xfrm flipH="1">
            <a:off x="6806151" y="4745777"/>
            <a:ext cx="3543600" cy="13512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pic>
        <p:nvPicPr>
          <p:cNvPr id="217" name="Google Shape;217;p5"/>
          <p:cNvPicPr preferRelativeResize="0"/>
          <p:nvPr/>
        </p:nvPicPr>
        <p:blipFill>
          <a:blip r:embed="rId2">
            <a:alphaModFix amt="47000"/>
          </a:blip>
          <a:stretch>
            <a:fillRect/>
          </a:stretch>
        </p:blipFill>
        <p:spPr>
          <a:xfrm rot="4139108">
            <a:off x="-2289085" y="5267683"/>
            <a:ext cx="3986537" cy="329096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18" name="Google Shape;218;p5"/>
          <p:cNvGrpSpPr/>
          <p:nvPr/>
        </p:nvGrpSpPr>
        <p:grpSpPr>
          <a:xfrm rot="-987768">
            <a:off x="-552708" y="4306845"/>
            <a:ext cx="1792479" cy="2660411"/>
            <a:chOff x="272875" y="1527563"/>
            <a:chExt cx="255950" cy="455000"/>
          </a:xfrm>
        </p:grpSpPr>
        <p:sp>
          <p:nvSpPr>
            <p:cNvPr id="219" name="Google Shape;219;p5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0" name="Google Shape;220;p5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1" name="Google Shape;221;p5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2" name="Google Shape;222;p5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3" name="Google Shape;223;p5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4" name="Google Shape;224;p5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5" name="Google Shape;225;p5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6" name="Google Shape;226;p5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7" name="Google Shape;227;p5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8" name="Google Shape;228;p5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29" name="Google Shape;229;p5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0" name="Google Shape;230;p5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1" name="Google Shape;231;p5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2" name="Google Shape;232;p5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3" name="Google Shape;233;p5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4" name="Google Shape;234;p5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5" name="Google Shape;235;p5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6" name="Google Shape;236;p5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7" name="Google Shape;237;p5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8" name="Google Shape;238;p5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39" name="Google Shape;239;p5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0" name="Google Shape;240;p5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1" name="Google Shape;241;p5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2" name="Google Shape;242;p5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3" name="Google Shape;243;p5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4" name="Google Shape;244;p5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5" name="Google Shape;245;p5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6" name="Google Shape;246;p5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7" name="Google Shape;247;p5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8" name="Google Shape;248;p5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49" name="Google Shape;249;p5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50" name="Google Shape;250;p5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51" name="Google Shape;251;p5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52" name="Google Shape;252;p5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53" name="Google Shape;253;p5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254" name="Google Shape;254;p5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197527" flipH="1">
            <a:off x="11006227" y="5184253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255" name="Google Shape;255;p5"/>
          <p:cNvPicPr preferRelativeResize="0"/>
          <p:nvPr/>
        </p:nvPicPr>
        <p:blipFill>
          <a:blip r:embed="rId4">
            <a:alphaModFix amt="58000"/>
          </a:blip>
          <a:stretch>
            <a:fillRect/>
          </a:stretch>
        </p:blipFill>
        <p:spPr>
          <a:xfrm rot="-9314708">
            <a:off x="-2020675" y="-1699200"/>
            <a:ext cx="2382907" cy="5716487"/>
          </a:xfrm>
          <a:prstGeom prst="rect">
            <a:avLst/>
          </a:prstGeom>
          <a:noFill/>
          <a:ln>
            <a:noFill/>
          </a:ln>
        </p:spPr>
      </p:pic>
      <p:pic>
        <p:nvPicPr>
          <p:cNvPr id="256" name="Google Shape;256;p5"/>
          <p:cNvPicPr preferRelativeResize="0"/>
          <p:nvPr/>
        </p:nvPicPr>
        <p:blipFill>
          <a:blip r:embed="rId5">
            <a:alphaModFix amt="76000"/>
          </a:blip>
          <a:stretch>
            <a:fillRect/>
          </a:stretch>
        </p:blipFill>
        <p:spPr>
          <a:xfrm rot="394092">
            <a:off x="2876832" y="-1812208"/>
            <a:ext cx="7062136" cy="2629917"/>
          </a:xfrm>
          <a:prstGeom prst="rect">
            <a:avLst/>
          </a:prstGeom>
          <a:noFill/>
          <a:ln>
            <a:noFill/>
          </a:ln>
        </p:spPr>
      </p:pic>
      <p:pic>
        <p:nvPicPr>
          <p:cNvPr id="257" name="Google Shape;257;p5"/>
          <p:cNvPicPr preferRelativeResize="0"/>
          <p:nvPr/>
        </p:nvPicPr>
        <p:blipFill>
          <a:blip r:embed="rId6">
            <a:alphaModFix amt="62000"/>
          </a:blip>
          <a:stretch>
            <a:fillRect/>
          </a:stretch>
        </p:blipFill>
        <p:spPr>
          <a:xfrm rot="6551349" flipH="1">
            <a:off x="9991857" y="-1008873"/>
            <a:ext cx="3859827" cy="345776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58" name="Google Shape;258;p5"/>
          <p:cNvGrpSpPr/>
          <p:nvPr/>
        </p:nvGrpSpPr>
        <p:grpSpPr>
          <a:xfrm rot="8100046">
            <a:off x="10896937" y="-610201"/>
            <a:ext cx="1792489" cy="2660436"/>
            <a:chOff x="272875" y="1527563"/>
            <a:chExt cx="255950" cy="455000"/>
          </a:xfrm>
        </p:grpSpPr>
        <p:sp>
          <p:nvSpPr>
            <p:cNvPr id="259" name="Google Shape;259;p5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0" name="Google Shape;260;p5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1" name="Google Shape;261;p5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2" name="Google Shape;262;p5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3" name="Google Shape;263;p5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4" name="Google Shape;264;p5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5" name="Google Shape;265;p5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6" name="Google Shape;266;p5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8" name="Google Shape;268;p5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69" name="Google Shape;269;p5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1" name="Google Shape;271;p5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2" name="Google Shape;272;p5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3" name="Google Shape;273;p5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4" name="Google Shape;274;p5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5" name="Google Shape;275;p5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6" name="Google Shape;276;p5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7" name="Google Shape;277;p5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8" name="Google Shape;278;p5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79" name="Google Shape;279;p5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0" name="Google Shape;280;p5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2" name="Google Shape;282;p5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3" name="Google Shape;283;p5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89" name="Google Shape;289;p5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90" name="Google Shape;290;p5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294" name="Google Shape;294;p5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295" name="Google Shape;295;p5"/>
          <p:cNvSpPr/>
          <p:nvPr/>
        </p:nvSpPr>
        <p:spPr>
          <a:xfrm rot="-6477098" flipH="1">
            <a:off x="-5284980" y="-4698794"/>
            <a:ext cx="6165239" cy="9675923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06" tIns="121806" rIns="121806" bIns="121806" anchor="ctr" anchorCtr="0">
            <a:noAutofit/>
          </a:bodyPr>
          <a:lstStyle/>
          <a:p>
            <a:endParaRPr sz="1900"/>
          </a:p>
        </p:txBody>
      </p:sp>
      <p:sp>
        <p:nvSpPr>
          <p:cNvPr id="296" name="Google Shape;296;p5"/>
          <p:cNvSpPr/>
          <p:nvPr/>
        </p:nvSpPr>
        <p:spPr>
          <a:xfrm rot="-7689947">
            <a:off x="10763135" y="6130723"/>
            <a:ext cx="3019985" cy="2887660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3C8DA0"/>
          </a:solidFill>
          <a:ln>
            <a:noFill/>
          </a:ln>
        </p:spPr>
        <p:txBody>
          <a:bodyPr spcFirstLastPara="1" wrap="square" lIns="121806" tIns="121806" rIns="121806" bIns="121806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2416148164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8" name="Google Shape;298;p6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1326164" flipH="1">
            <a:off x="3947816" y="1815407"/>
            <a:ext cx="4296405" cy="2966396"/>
          </a:xfrm>
          <a:prstGeom prst="rect">
            <a:avLst/>
          </a:prstGeom>
          <a:noFill/>
          <a:ln>
            <a:noFill/>
          </a:ln>
        </p:spPr>
      </p:pic>
      <p:pic>
        <p:nvPicPr>
          <p:cNvPr id="299" name="Google Shape;299;p6"/>
          <p:cNvPicPr preferRelativeResize="0"/>
          <p:nvPr/>
        </p:nvPicPr>
        <p:blipFill>
          <a:blip r:embed="rId3">
            <a:alphaModFix amt="47000"/>
          </a:blip>
          <a:stretch>
            <a:fillRect/>
          </a:stretch>
        </p:blipFill>
        <p:spPr>
          <a:xfrm rot="1331770">
            <a:off x="-2637019" y="5095932"/>
            <a:ext cx="3986536" cy="329096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00" name="Google Shape;300;p6"/>
          <p:cNvGrpSpPr/>
          <p:nvPr/>
        </p:nvGrpSpPr>
        <p:grpSpPr>
          <a:xfrm rot="-987768">
            <a:off x="-978524" y="5167513"/>
            <a:ext cx="1792479" cy="2660411"/>
            <a:chOff x="272875" y="1527563"/>
            <a:chExt cx="255950" cy="455000"/>
          </a:xfrm>
        </p:grpSpPr>
        <p:sp>
          <p:nvSpPr>
            <p:cNvPr id="301" name="Google Shape;301;p6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2" name="Google Shape;302;p6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3" name="Google Shape;303;p6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4" name="Google Shape;304;p6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5" name="Google Shape;305;p6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6" name="Google Shape;306;p6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7" name="Google Shape;307;p6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8" name="Google Shape;308;p6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09" name="Google Shape;309;p6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0" name="Google Shape;310;p6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1" name="Google Shape;311;p6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2" name="Google Shape;312;p6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3" name="Google Shape;313;p6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4" name="Google Shape;314;p6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5" name="Google Shape;315;p6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6" name="Google Shape;316;p6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7" name="Google Shape;317;p6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8" name="Google Shape;318;p6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19" name="Google Shape;319;p6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0" name="Google Shape;320;p6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1" name="Google Shape;321;p6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2" name="Google Shape;322;p6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3" name="Google Shape;323;p6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4" name="Google Shape;324;p6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5" name="Google Shape;325;p6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6" name="Google Shape;326;p6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7" name="Google Shape;327;p6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8" name="Google Shape;328;p6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29" name="Google Shape;329;p6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30" name="Google Shape;330;p6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336" name="Google Shape;336;p6"/>
          <p:cNvPicPr preferRelativeResize="0"/>
          <p:nvPr/>
        </p:nvPicPr>
        <p:blipFill>
          <a:blip r:embed="rId4">
            <a:alphaModFix amt="74000"/>
          </a:blip>
          <a:stretch>
            <a:fillRect/>
          </a:stretch>
        </p:blipFill>
        <p:spPr>
          <a:xfrm flipH="1">
            <a:off x="10412593" y="5519595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337" name="Google Shape;337;p6"/>
          <p:cNvPicPr preferRelativeResize="0"/>
          <p:nvPr/>
        </p:nvPicPr>
        <p:blipFill>
          <a:blip r:embed="rId5">
            <a:alphaModFix amt="62000"/>
          </a:blip>
          <a:stretch>
            <a:fillRect/>
          </a:stretch>
        </p:blipFill>
        <p:spPr>
          <a:xfrm rot="9368145" flipH="1">
            <a:off x="-2012207" y="-1661341"/>
            <a:ext cx="3859827" cy="345776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38" name="Google Shape;338;p6"/>
          <p:cNvGrpSpPr/>
          <p:nvPr/>
        </p:nvGrpSpPr>
        <p:grpSpPr>
          <a:xfrm rot="5400065">
            <a:off x="11556229" y="-1506452"/>
            <a:ext cx="1792503" cy="2660416"/>
            <a:chOff x="272875" y="1527563"/>
            <a:chExt cx="255950" cy="455000"/>
          </a:xfrm>
        </p:grpSpPr>
        <p:sp>
          <p:nvSpPr>
            <p:cNvPr id="339" name="Google Shape;339;p6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1" name="Google Shape;351;p6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2" name="Google Shape;352;p6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3" name="Google Shape;353;p6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4" name="Google Shape;354;p6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5" name="Google Shape;355;p6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6" name="Google Shape;356;p6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7" name="Google Shape;357;p6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8" name="Google Shape;358;p6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59" name="Google Shape;359;p6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0" name="Google Shape;360;p6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1" name="Google Shape;361;p6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2" name="Google Shape;362;p6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3" name="Google Shape;363;p6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4" name="Google Shape;364;p6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5" name="Google Shape;365;p6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6" name="Google Shape;366;p6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7" name="Google Shape;367;p6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8" name="Google Shape;368;p6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69" name="Google Shape;369;p6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70" name="Google Shape;370;p6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71" name="Google Shape;371;p6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72" name="Google Shape;372;p6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73" name="Google Shape;373;p6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374" name="Google Shape;374;p6"/>
          <p:cNvSpPr txBox="1">
            <a:spLocks noGrp="1"/>
          </p:cNvSpPr>
          <p:nvPr>
            <p:ph type="title"/>
          </p:nvPr>
        </p:nvSpPr>
        <p:spPr>
          <a:xfrm>
            <a:off x="4755363" y="2303867"/>
            <a:ext cx="2705200" cy="22860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pic>
        <p:nvPicPr>
          <p:cNvPr id="375" name="Google Shape;375;p6"/>
          <p:cNvPicPr preferRelativeResize="0"/>
          <p:nvPr/>
        </p:nvPicPr>
        <p:blipFill>
          <a:blip r:embed="rId3">
            <a:alphaModFix amt="47000"/>
          </a:blip>
          <a:stretch>
            <a:fillRect/>
          </a:stretch>
        </p:blipFill>
        <p:spPr>
          <a:xfrm rot="-10643014">
            <a:off x="10591274" y="-2012413"/>
            <a:ext cx="3986537" cy="3290969"/>
          </a:xfrm>
          <a:prstGeom prst="rect">
            <a:avLst/>
          </a:prstGeom>
          <a:noFill/>
          <a:ln>
            <a:noFill/>
          </a:ln>
        </p:spPr>
      </p:pic>
      <p:sp>
        <p:nvSpPr>
          <p:cNvPr id="376" name="Google Shape;376;p6"/>
          <p:cNvSpPr/>
          <p:nvPr/>
        </p:nvSpPr>
        <p:spPr>
          <a:xfrm rot="-7373435">
            <a:off x="4586039" y="6700027"/>
            <a:ext cx="3020007" cy="2887680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06" tIns="121806" rIns="121806" bIns="121806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1149051062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" name="Google Shape;378;p7"/>
          <p:cNvSpPr txBox="1">
            <a:spLocks noGrp="1"/>
          </p:cNvSpPr>
          <p:nvPr>
            <p:ph type="subTitle" idx="1"/>
          </p:nvPr>
        </p:nvSpPr>
        <p:spPr>
          <a:xfrm>
            <a:off x="960000" y="1967600"/>
            <a:ext cx="10272000" cy="35436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79" name="Google Shape;379;p7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pic>
        <p:nvPicPr>
          <p:cNvPr id="380" name="Google Shape;380;p7"/>
          <p:cNvPicPr preferRelativeResize="0"/>
          <p:nvPr/>
        </p:nvPicPr>
        <p:blipFill>
          <a:blip r:embed="rId2">
            <a:alphaModFix amt="47000"/>
          </a:blip>
          <a:stretch>
            <a:fillRect/>
          </a:stretch>
        </p:blipFill>
        <p:spPr>
          <a:xfrm rot="4139108">
            <a:off x="-2289085" y="5267683"/>
            <a:ext cx="3986537" cy="329096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81" name="Google Shape;381;p7"/>
          <p:cNvGrpSpPr/>
          <p:nvPr/>
        </p:nvGrpSpPr>
        <p:grpSpPr>
          <a:xfrm rot="-987768">
            <a:off x="-552708" y="4306845"/>
            <a:ext cx="1792479" cy="2660411"/>
            <a:chOff x="272875" y="1527563"/>
            <a:chExt cx="255950" cy="455000"/>
          </a:xfrm>
        </p:grpSpPr>
        <p:sp>
          <p:nvSpPr>
            <p:cNvPr id="382" name="Google Shape;382;p7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3" name="Google Shape;383;p7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4" name="Google Shape;384;p7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5" name="Google Shape;385;p7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6" name="Google Shape;386;p7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7" name="Google Shape;387;p7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8" name="Google Shape;388;p7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89" name="Google Shape;389;p7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0" name="Google Shape;390;p7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1" name="Google Shape;391;p7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2" name="Google Shape;392;p7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3" name="Google Shape;393;p7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4" name="Google Shape;394;p7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5" name="Google Shape;395;p7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6" name="Google Shape;396;p7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7" name="Google Shape;397;p7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8" name="Google Shape;398;p7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399" name="Google Shape;399;p7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0" name="Google Shape;400;p7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1" name="Google Shape;401;p7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2" name="Google Shape;402;p7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3" name="Google Shape;403;p7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4" name="Google Shape;404;p7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5" name="Google Shape;405;p7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6" name="Google Shape;406;p7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7" name="Google Shape;407;p7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8" name="Google Shape;408;p7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09" name="Google Shape;409;p7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0" name="Google Shape;410;p7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1" name="Google Shape;411;p7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2" name="Google Shape;412;p7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3" name="Google Shape;413;p7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4" name="Google Shape;414;p7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5" name="Google Shape;415;p7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16" name="Google Shape;416;p7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417" name="Google Shape;417;p7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197527" flipH="1">
            <a:off x="11006227" y="5184253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418" name="Google Shape;418;p7"/>
          <p:cNvPicPr preferRelativeResize="0"/>
          <p:nvPr/>
        </p:nvPicPr>
        <p:blipFill>
          <a:blip r:embed="rId4">
            <a:alphaModFix amt="58000"/>
          </a:blip>
          <a:stretch>
            <a:fillRect/>
          </a:stretch>
        </p:blipFill>
        <p:spPr>
          <a:xfrm rot="-9314708">
            <a:off x="-2020675" y="-1699200"/>
            <a:ext cx="2382907" cy="5716487"/>
          </a:xfrm>
          <a:prstGeom prst="rect">
            <a:avLst/>
          </a:prstGeom>
          <a:noFill/>
          <a:ln>
            <a:noFill/>
          </a:ln>
        </p:spPr>
      </p:pic>
      <p:pic>
        <p:nvPicPr>
          <p:cNvPr id="419" name="Google Shape;419;p7"/>
          <p:cNvPicPr preferRelativeResize="0"/>
          <p:nvPr/>
        </p:nvPicPr>
        <p:blipFill>
          <a:blip r:embed="rId5">
            <a:alphaModFix amt="76000"/>
          </a:blip>
          <a:stretch>
            <a:fillRect/>
          </a:stretch>
        </p:blipFill>
        <p:spPr>
          <a:xfrm rot="394092">
            <a:off x="2876832" y="-1812208"/>
            <a:ext cx="7062136" cy="2629917"/>
          </a:xfrm>
          <a:prstGeom prst="rect">
            <a:avLst/>
          </a:prstGeom>
          <a:noFill/>
          <a:ln>
            <a:noFill/>
          </a:ln>
        </p:spPr>
      </p:pic>
      <p:pic>
        <p:nvPicPr>
          <p:cNvPr id="420" name="Google Shape;420;p7"/>
          <p:cNvPicPr preferRelativeResize="0"/>
          <p:nvPr/>
        </p:nvPicPr>
        <p:blipFill>
          <a:blip r:embed="rId6">
            <a:alphaModFix amt="62000"/>
          </a:blip>
          <a:stretch>
            <a:fillRect/>
          </a:stretch>
        </p:blipFill>
        <p:spPr>
          <a:xfrm rot="6551349" flipH="1">
            <a:off x="9991857" y="-1008873"/>
            <a:ext cx="3859827" cy="345776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21" name="Google Shape;421;p7"/>
          <p:cNvGrpSpPr/>
          <p:nvPr/>
        </p:nvGrpSpPr>
        <p:grpSpPr>
          <a:xfrm rot="8100046">
            <a:off x="10896937" y="-610201"/>
            <a:ext cx="1792489" cy="2660436"/>
            <a:chOff x="272875" y="1527563"/>
            <a:chExt cx="255950" cy="455000"/>
          </a:xfrm>
        </p:grpSpPr>
        <p:sp>
          <p:nvSpPr>
            <p:cNvPr id="422" name="Google Shape;422;p7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3" name="Google Shape;423;p7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4" name="Google Shape;424;p7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5" name="Google Shape;425;p7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6" name="Google Shape;426;p7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7" name="Google Shape;427;p7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8" name="Google Shape;428;p7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29" name="Google Shape;429;p7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0" name="Google Shape;430;p7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1" name="Google Shape;431;p7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2" name="Google Shape;432;p7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3" name="Google Shape;433;p7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4" name="Google Shape;434;p7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5" name="Google Shape;435;p7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6" name="Google Shape;436;p7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7" name="Google Shape;437;p7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8" name="Google Shape;438;p7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39" name="Google Shape;439;p7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0" name="Google Shape;440;p7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1" name="Google Shape;441;p7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2" name="Google Shape;442;p7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3" name="Google Shape;443;p7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4" name="Google Shape;444;p7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5" name="Google Shape;445;p7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6" name="Google Shape;446;p7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7" name="Google Shape;447;p7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8" name="Google Shape;448;p7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49" name="Google Shape;449;p7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0" name="Google Shape;450;p7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1" name="Google Shape;451;p7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2" name="Google Shape;452;p7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3" name="Google Shape;453;p7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4" name="Google Shape;454;p7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5" name="Google Shape;455;p7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56" name="Google Shape;456;p7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457" name="Google Shape;457;p7"/>
          <p:cNvSpPr/>
          <p:nvPr/>
        </p:nvSpPr>
        <p:spPr>
          <a:xfrm rot="-6477098" flipH="1">
            <a:off x="-5284980" y="-4698794"/>
            <a:ext cx="6165239" cy="9675923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06" tIns="121806" rIns="121806" bIns="121806" anchor="ctr" anchorCtr="0">
            <a:noAutofit/>
          </a:bodyPr>
          <a:lstStyle/>
          <a:p>
            <a:endParaRPr sz="1900"/>
          </a:p>
        </p:txBody>
      </p:sp>
      <p:sp>
        <p:nvSpPr>
          <p:cNvPr id="458" name="Google Shape;458;p7"/>
          <p:cNvSpPr/>
          <p:nvPr/>
        </p:nvSpPr>
        <p:spPr>
          <a:xfrm rot="-7689947">
            <a:off x="10763135" y="6130723"/>
            <a:ext cx="3019985" cy="2887660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06" tIns="121806" rIns="121806" bIns="121806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109451192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 with Caption">
  <p:cSld name="Quote with Caption">
    <p:spTree>
      <p:nvGrpSpPr>
        <p:cNvPr id="1" name="Shape 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4" name="Google Shape;94;p13" descr="Droplets-HD-Content-R1d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95" name="Google Shape;95;p13"/>
          <p:cNvSpPr txBox="1">
            <a:spLocks noGrp="1"/>
          </p:cNvSpPr>
          <p:nvPr>
            <p:ph type="title"/>
          </p:nvPr>
        </p:nvSpPr>
        <p:spPr>
          <a:xfrm>
            <a:off x="1446212" y="609600"/>
            <a:ext cx="9302752" cy="29929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ctr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Twentieth Century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" name="Google Shape;96;p13"/>
          <p:cNvSpPr txBox="1">
            <a:spLocks noGrp="1"/>
          </p:cNvSpPr>
          <p:nvPr>
            <p:ph type="body" idx="1"/>
          </p:nvPr>
        </p:nvSpPr>
        <p:spPr>
          <a:xfrm>
            <a:off x="1720645" y="3610035"/>
            <a:ext cx="8752299" cy="594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t" anchorCtr="0">
            <a:normAutofit/>
          </a:bodyPr>
          <a:lstStyle>
            <a:lvl1pPr marL="456771" lvl="0" indent="-228408" algn="l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500"/>
            </a:lvl1pPr>
            <a:lvl2pPr marL="913584" lvl="1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400"/>
              <a:buNone/>
              <a:defRPr sz="1500"/>
            </a:lvl2pPr>
            <a:lvl3pPr marL="1370376" lvl="2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200"/>
              <a:buNone/>
              <a:defRPr sz="1200"/>
            </a:lvl3pPr>
            <a:lvl4pPr marL="1827168" lvl="3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000"/>
              <a:buNone/>
              <a:defRPr sz="1100"/>
            </a:lvl4pPr>
            <a:lvl5pPr marL="2283982" lvl="4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000"/>
              <a:buNone/>
              <a:defRPr sz="1100"/>
            </a:lvl5pPr>
            <a:lvl6pPr marL="2740750" lvl="5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000"/>
              <a:buNone/>
              <a:defRPr sz="1100"/>
            </a:lvl6pPr>
            <a:lvl7pPr marL="3197520" lvl="6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000"/>
              <a:buNone/>
              <a:defRPr sz="1100"/>
            </a:lvl7pPr>
            <a:lvl8pPr marL="3654291" lvl="7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000"/>
              <a:buNone/>
              <a:defRPr sz="1100"/>
            </a:lvl8pPr>
            <a:lvl9pPr marL="4111104" lvl="8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000"/>
              <a:buNone/>
              <a:defRPr sz="1100"/>
            </a:lvl9pPr>
          </a:lstStyle>
          <a:p>
            <a:endParaRPr/>
          </a:p>
        </p:txBody>
      </p:sp>
      <p:sp>
        <p:nvSpPr>
          <p:cNvPr id="97" name="Google Shape;97;p13"/>
          <p:cNvSpPr txBox="1">
            <a:spLocks noGrp="1"/>
          </p:cNvSpPr>
          <p:nvPr>
            <p:ph type="body" idx="2"/>
          </p:nvPr>
        </p:nvSpPr>
        <p:spPr>
          <a:xfrm>
            <a:off x="913775" y="4372796"/>
            <a:ext cx="10364452" cy="142105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ctr" anchorCtr="0">
            <a:normAutofit/>
          </a:bodyPr>
          <a:lstStyle>
            <a:lvl1pPr marL="456771" lvl="0" indent="-228408" algn="ctr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1pPr>
            <a:lvl2pPr marL="913584" lvl="1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400"/>
              <a:buNone/>
              <a:defRPr sz="1500"/>
            </a:lvl2pPr>
            <a:lvl3pPr marL="1370376" lvl="2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200"/>
              <a:buNone/>
              <a:defRPr sz="1200"/>
            </a:lvl3pPr>
            <a:lvl4pPr marL="1827168" lvl="3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000"/>
              <a:buNone/>
              <a:defRPr sz="1100"/>
            </a:lvl4pPr>
            <a:lvl5pPr marL="2283982" lvl="4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000"/>
              <a:buNone/>
              <a:defRPr sz="1100"/>
            </a:lvl5pPr>
            <a:lvl6pPr marL="2740750" lvl="5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000"/>
              <a:buNone/>
              <a:defRPr sz="1100"/>
            </a:lvl6pPr>
            <a:lvl7pPr marL="3197520" lvl="6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000"/>
              <a:buNone/>
              <a:defRPr sz="1100"/>
            </a:lvl7pPr>
            <a:lvl8pPr marL="3654291" lvl="7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000"/>
              <a:buNone/>
              <a:defRPr sz="1100"/>
            </a:lvl8pPr>
            <a:lvl9pPr marL="4111104" lvl="8" indent="-228408" algn="l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SzPts val="1000"/>
              <a:buNone/>
              <a:defRPr sz="1100"/>
            </a:lvl9pPr>
          </a:lstStyle>
          <a:p>
            <a:endParaRPr/>
          </a:p>
        </p:txBody>
      </p:sp>
      <p:sp>
        <p:nvSpPr>
          <p:cNvPr id="98" name="Google Shape;98;p13"/>
          <p:cNvSpPr txBox="1">
            <a:spLocks noGrp="1"/>
          </p:cNvSpPr>
          <p:nvPr>
            <p:ph type="dt" idx="10"/>
          </p:nvPr>
        </p:nvSpPr>
        <p:spPr>
          <a:xfrm>
            <a:off x="7678737" y="5883276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" name="Google Shape;99;p13"/>
          <p:cNvSpPr txBox="1">
            <a:spLocks noGrp="1"/>
          </p:cNvSpPr>
          <p:nvPr>
            <p:ph type="ftr" idx="11"/>
          </p:nvPr>
        </p:nvSpPr>
        <p:spPr>
          <a:xfrm>
            <a:off x="913822" y="5883276"/>
            <a:ext cx="6672887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" name="Google Shape;100;p13"/>
          <p:cNvSpPr txBox="1">
            <a:spLocks noGrp="1"/>
          </p:cNvSpPr>
          <p:nvPr>
            <p:ph type="sldNum" idx="12"/>
          </p:nvPr>
        </p:nvSpPr>
        <p:spPr>
          <a:xfrm>
            <a:off x="10514059" y="5883276"/>
            <a:ext cx="764215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01" name="Google Shape;101;p13"/>
          <p:cNvSpPr txBox="1"/>
          <p:nvPr/>
        </p:nvSpPr>
        <p:spPr>
          <a:xfrm>
            <a:off x="1001488" y="754167"/>
            <a:ext cx="609600" cy="5847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Twentieth Century"/>
              <a:buNone/>
            </a:pPr>
            <a:r>
              <a:rPr lang="en-US" sz="8000" b="0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“</a:t>
            </a:r>
            <a:endParaRPr/>
          </a:p>
        </p:txBody>
      </p:sp>
      <p:sp>
        <p:nvSpPr>
          <p:cNvPr id="102" name="Google Shape;102;p13"/>
          <p:cNvSpPr txBox="1"/>
          <p:nvPr/>
        </p:nvSpPr>
        <p:spPr>
          <a:xfrm>
            <a:off x="10557559" y="2993579"/>
            <a:ext cx="609600" cy="5847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ctr" anchorCtr="0">
            <a:noAutofit/>
          </a:bodyPr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Twentieth Century"/>
              <a:buNone/>
            </a:pPr>
            <a:r>
              <a:rPr lang="en-US" sz="8000" b="0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”</a:t>
            </a:r>
            <a:endParaRPr/>
          </a:p>
        </p:txBody>
      </p:sp>
    </p:spTree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0" name="Google Shape;460;p8"/>
          <p:cNvPicPr preferRelativeResize="0"/>
          <p:nvPr/>
        </p:nvPicPr>
        <p:blipFill>
          <a:blip r:embed="rId2">
            <a:alphaModFix amt="74000"/>
          </a:blip>
          <a:stretch>
            <a:fillRect/>
          </a:stretch>
        </p:blipFill>
        <p:spPr>
          <a:xfrm rot="-10162003" flipH="1">
            <a:off x="401491" y="75521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461" name="Google Shape;461;p8"/>
          <p:cNvPicPr preferRelativeResize="0"/>
          <p:nvPr/>
        </p:nvPicPr>
        <p:blipFill>
          <a:blip r:embed="rId3">
            <a:alphaModFix amt="33000"/>
          </a:blip>
          <a:stretch>
            <a:fillRect/>
          </a:stretch>
        </p:blipFill>
        <p:spPr>
          <a:xfrm rot="10800000" flipH="1">
            <a:off x="3078824" y="5"/>
            <a:ext cx="8153165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62" name="Google Shape;462;p8"/>
          <p:cNvPicPr preferRelativeResize="0"/>
          <p:nvPr/>
        </p:nvPicPr>
        <p:blipFill>
          <a:blip r:embed="rId4">
            <a:alphaModFix amt="58000"/>
          </a:blip>
          <a:stretch>
            <a:fillRect/>
          </a:stretch>
        </p:blipFill>
        <p:spPr>
          <a:xfrm rot="-8962532">
            <a:off x="10071847" y="3136699"/>
            <a:ext cx="1950408" cy="4678872"/>
          </a:xfrm>
          <a:prstGeom prst="rect">
            <a:avLst/>
          </a:prstGeom>
          <a:noFill/>
          <a:ln>
            <a:noFill/>
          </a:ln>
        </p:spPr>
      </p:pic>
      <p:pic>
        <p:nvPicPr>
          <p:cNvPr id="463" name="Google Shape;463;p8"/>
          <p:cNvPicPr preferRelativeResize="0"/>
          <p:nvPr/>
        </p:nvPicPr>
        <p:blipFill>
          <a:blip r:embed="rId5">
            <a:alphaModFix amt="62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sp>
        <p:nvSpPr>
          <p:cNvPr id="464" name="Google Shape;464;p8"/>
          <p:cNvSpPr/>
          <p:nvPr/>
        </p:nvSpPr>
        <p:spPr>
          <a:xfrm rot="-6681487">
            <a:off x="10725872" y="3454541"/>
            <a:ext cx="3020031" cy="2887704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06" tIns="121806" rIns="121806" bIns="121806" anchor="ctr" anchorCtr="0">
            <a:noAutofit/>
          </a:bodyPr>
          <a:lstStyle/>
          <a:p>
            <a:endParaRPr sz="1900"/>
          </a:p>
        </p:txBody>
      </p:sp>
      <p:grpSp>
        <p:nvGrpSpPr>
          <p:cNvPr id="465" name="Google Shape;465;p8"/>
          <p:cNvGrpSpPr/>
          <p:nvPr/>
        </p:nvGrpSpPr>
        <p:grpSpPr>
          <a:xfrm rot="8100046">
            <a:off x="-16037" y="4600883"/>
            <a:ext cx="1792489" cy="2660436"/>
            <a:chOff x="272875" y="1527563"/>
            <a:chExt cx="255950" cy="455000"/>
          </a:xfrm>
        </p:grpSpPr>
        <p:sp>
          <p:nvSpPr>
            <p:cNvPr id="466" name="Google Shape;466;p8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67" name="Google Shape;467;p8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68" name="Google Shape;468;p8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69" name="Google Shape;469;p8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0" name="Google Shape;470;p8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1" name="Google Shape;471;p8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2" name="Google Shape;472;p8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3" name="Google Shape;473;p8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4" name="Google Shape;474;p8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5" name="Google Shape;475;p8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8" name="Google Shape;478;p8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79" name="Google Shape;479;p8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0" name="Google Shape;480;p8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1" name="Google Shape;481;p8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7" name="Google Shape;497;p8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grpSp>
        <p:nvGrpSpPr>
          <p:cNvPr id="501" name="Google Shape;501;p8"/>
          <p:cNvGrpSpPr/>
          <p:nvPr/>
        </p:nvGrpSpPr>
        <p:grpSpPr>
          <a:xfrm rot="-987768">
            <a:off x="10335802" y="-355038"/>
            <a:ext cx="1792479" cy="2660411"/>
            <a:chOff x="272875" y="1527563"/>
            <a:chExt cx="255950" cy="455000"/>
          </a:xfrm>
        </p:grpSpPr>
        <p:sp>
          <p:nvSpPr>
            <p:cNvPr id="502" name="Google Shape;502;p8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4" name="Google Shape;504;p8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5" name="Google Shape;505;p8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7" name="Google Shape;507;p8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8" name="Google Shape;508;p8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09" name="Google Shape;509;p8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0" name="Google Shape;510;p8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1" name="Google Shape;511;p8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2" name="Google Shape;512;p8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3" name="Google Shape;513;p8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4" name="Google Shape;514;p8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5" name="Google Shape;515;p8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6" name="Google Shape;516;p8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7" name="Google Shape;517;p8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8" name="Google Shape;518;p8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19" name="Google Shape;519;p8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0" name="Google Shape;520;p8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1" name="Google Shape;521;p8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2" name="Google Shape;522;p8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3" name="Google Shape;523;p8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4" name="Google Shape;524;p8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5" name="Google Shape;525;p8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6" name="Google Shape;526;p8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7" name="Google Shape;527;p8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8" name="Google Shape;528;p8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29" name="Google Shape;529;p8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30" name="Google Shape;530;p8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31" name="Google Shape;531;p8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32" name="Google Shape;532;p8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33" name="Google Shape;533;p8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34" name="Google Shape;534;p8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35" name="Google Shape;535;p8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36" name="Google Shape;536;p8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537" name="Google Shape;537;p8"/>
          <p:cNvPicPr preferRelativeResize="0"/>
          <p:nvPr/>
        </p:nvPicPr>
        <p:blipFill>
          <a:blip r:embed="rId6">
            <a:alphaModFix amt="62000"/>
          </a:blip>
          <a:stretch>
            <a:fillRect/>
          </a:stretch>
        </p:blipFill>
        <p:spPr>
          <a:xfrm rot="5400000">
            <a:off x="1405945" y="-445895"/>
            <a:ext cx="5966183" cy="6858003"/>
          </a:xfrm>
          <a:prstGeom prst="rect">
            <a:avLst/>
          </a:prstGeom>
          <a:noFill/>
          <a:ln>
            <a:noFill/>
          </a:ln>
        </p:spPr>
      </p:pic>
      <p:sp>
        <p:nvSpPr>
          <p:cNvPr id="538" name="Google Shape;538;p8"/>
          <p:cNvSpPr txBox="1">
            <a:spLocks noGrp="1"/>
          </p:cNvSpPr>
          <p:nvPr>
            <p:ph type="title"/>
          </p:nvPr>
        </p:nvSpPr>
        <p:spPr>
          <a:xfrm>
            <a:off x="1850800" y="1742800"/>
            <a:ext cx="8490400" cy="33724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8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539" name="Google Shape;539;p8"/>
          <p:cNvSpPr/>
          <p:nvPr/>
        </p:nvSpPr>
        <p:spPr>
          <a:xfrm rot="231922" flipH="1">
            <a:off x="-1585658" y="-4620776"/>
            <a:ext cx="6165251" cy="967593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06" tIns="121806" rIns="121806" bIns="121806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3758412058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1" name="Google Shape;541;p9"/>
          <p:cNvSpPr txBox="1">
            <a:spLocks noGrp="1"/>
          </p:cNvSpPr>
          <p:nvPr>
            <p:ph type="subTitle" idx="1"/>
          </p:nvPr>
        </p:nvSpPr>
        <p:spPr>
          <a:xfrm flipH="1">
            <a:off x="6730533" y="3476089"/>
            <a:ext cx="4490400" cy="14176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2" name="Google Shape;542;p9"/>
          <p:cNvSpPr txBox="1">
            <a:spLocks noGrp="1"/>
          </p:cNvSpPr>
          <p:nvPr>
            <p:ph type="ctrTitle"/>
          </p:nvPr>
        </p:nvSpPr>
        <p:spPr>
          <a:xfrm flipH="1">
            <a:off x="6095867" y="2263732"/>
            <a:ext cx="5147200" cy="12456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9pPr>
          </a:lstStyle>
          <a:p>
            <a:endParaRPr/>
          </a:p>
        </p:txBody>
      </p:sp>
      <p:pic>
        <p:nvPicPr>
          <p:cNvPr id="543" name="Google Shape;543;p9"/>
          <p:cNvPicPr preferRelativeResize="0"/>
          <p:nvPr/>
        </p:nvPicPr>
        <p:blipFill>
          <a:blip r:embed="rId2">
            <a:alphaModFix amt="65000"/>
          </a:blip>
          <a:stretch>
            <a:fillRect/>
          </a:stretch>
        </p:blipFill>
        <p:spPr>
          <a:xfrm>
            <a:off x="8664000" y="4775165"/>
            <a:ext cx="4587200" cy="3786835"/>
          </a:xfrm>
          <a:prstGeom prst="rect">
            <a:avLst/>
          </a:prstGeom>
          <a:noFill/>
          <a:ln>
            <a:noFill/>
          </a:ln>
        </p:spPr>
      </p:pic>
      <p:sp>
        <p:nvSpPr>
          <p:cNvPr id="544" name="Google Shape;544;p9"/>
          <p:cNvSpPr/>
          <p:nvPr/>
        </p:nvSpPr>
        <p:spPr>
          <a:xfrm rot="-2569776">
            <a:off x="10366641" y="-1357197"/>
            <a:ext cx="3020057" cy="2887729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06" tIns="121806" rIns="121806" bIns="121806" anchor="ctr" anchorCtr="0">
            <a:noAutofit/>
          </a:bodyPr>
          <a:lstStyle/>
          <a:p>
            <a:endParaRPr sz="1900"/>
          </a:p>
        </p:txBody>
      </p:sp>
      <p:grpSp>
        <p:nvGrpSpPr>
          <p:cNvPr id="545" name="Google Shape;545;p9"/>
          <p:cNvGrpSpPr/>
          <p:nvPr/>
        </p:nvGrpSpPr>
        <p:grpSpPr>
          <a:xfrm rot="-6629356">
            <a:off x="9993724" y="4701471"/>
            <a:ext cx="1792461" cy="3292896"/>
            <a:chOff x="272875" y="1419395"/>
            <a:chExt cx="255950" cy="563168"/>
          </a:xfrm>
        </p:grpSpPr>
        <p:sp>
          <p:nvSpPr>
            <p:cNvPr id="546" name="Google Shape;546;p9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47" name="Google Shape;547;p9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48" name="Google Shape;548;p9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49" name="Google Shape;549;p9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0" name="Google Shape;550;p9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1" name="Google Shape;551;p9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2" name="Google Shape;552;p9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3" name="Google Shape;553;p9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4" name="Google Shape;554;p9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5" name="Google Shape;555;p9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6" name="Google Shape;556;p9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7" name="Google Shape;557;p9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8" name="Google Shape;558;p9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59" name="Google Shape;559;p9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0" name="Google Shape;560;p9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1" name="Google Shape;561;p9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2" name="Google Shape;562;p9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3" name="Google Shape;563;p9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4" name="Google Shape;564;p9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5" name="Google Shape;565;p9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6" name="Google Shape;566;p9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7" name="Google Shape;567;p9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8" name="Google Shape;568;p9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69" name="Google Shape;569;p9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0" name="Google Shape;570;p9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1" name="Google Shape;571;p9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2" name="Google Shape;572;p9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3" name="Google Shape;573;p9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4" name="Google Shape;574;p9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5" name="Google Shape;575;p9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6" name="Google Shape;576;p9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7" name="Google Shape;577;p9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8" name="Google Shape;578;p9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79" name="Google Shape;579;p9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80" name="Google Shape;580;p9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581" name="Google Shape;581;p9"/>
          <p:cNvPicPr preferRelativeResize="0"/>
          <p:nvPr/>
        </p:nvPicPr>
        <p:blipFill>
          <a:blip r:embed="rId3">
            <a:alphaModFix amt="82000"/>
          </a:blip>
          <a:stretch>
            <a:fillRect/>
          </a:stretch>
        </p:blipFill>
        <p:spPr>
          <a:xfrm rot="-5400005">
            <a:off x="-1461913" y="-1279335"/>
            <a:ext cx="4843833" cy="3998701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002741478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" name="Google Shape;583;p10"/>
          <p:cNvSpPr txBox="1">
            <a:spLocks noGrp="1"/>
          </p:cNvSpPr>
          <p:nvPr>
            <p:ph type="title"/>
          </p:nvPr>
        </p:nvSpPr>
        <p:spPr>
          <a:xfrm>
            <a:off x="960000" y="4418733"/>
            <a:ext cx="10272000" cy="16732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4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59714220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5" name="Google Shape;585;p11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8456486" flipH="1">
            <a:off x="5618467" y="2245940"/>
            <a:ext cx="4396519" cy="3035517"/>
          </a:xfrm>
          <a:prstGeom prst="rect">
            <a:avLst/>
          </a:prstGeom>
          <a:noFill/>
          <a:ln>
            <a:noFill/>
          </a:ln>
        </p:spPr>
      </p:pic>
      <p:pic>
        <p:nvPicPr>
          <p:cNvPr id="586" name="Google Shape;586;p11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2773193" y="1700143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587" name="Google Shape;587;p11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9663874">
            <a:off x="-1109284" y="282473"/>
            <a:ext cx="12770637" cy="4755752"/>
          </a:xfrm>
          <a:prstGeom prst="rect">
            <a:avLst/>
          </a:prstGeom>
          <a:noFill/>
          <a:ln>
            <a:noFill/>
          </a:ln>
        </p:spPr>
      </p:pic>
      <p:sp>
        <p:nvSpPr>
          <p:cNvPr id="588" name="Google Shape;588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2077967"/>
            <a:ext cx="8768000" cy="2014800"/>
          </a:xfrm>
          <a:prstGeom prst="rect">
            <a:avLst/>
          </a:prstGeom>
        </p:spPr>
        <p:txBody>
          <a:bodyPr spcFirstLastPara="1" wrap="square" lIns="121806" tIns="121806" rIns="121806" bIns="121806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589" name="Google Shape;589;p11"/>
          <p:cNvSpPr txBox="1">
            <a:spLocks noGrp="1"/>
          </p:cNvSpPr>
          <p:nvPr>
            <p:ph type="subTitle" idx="1"/>
          </p:nvPr>
        </p:nvSpPr>
        <p:spPr>
          <a:xfrm>
            <a:off x="1712000" y="4092833"/>
            <a:ext cx="8768000" cy="951200"/>
          </a:xfrm>
          <a:prstGeom prst="rect">
            <a:avLst/>
          </a:prstGeom>
        </p:spPr>
        <p:txBody>
          <a:bodyPr spcFirstLastPara="1" wrap="square" lIns="121806" tIns="121806" rIns="121806" bIns="121806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00"/>
            </a:lvl9pPr>
          </a:lstStyle>
          <a:p>
            <a:endParaRPr/>
          </a:p>
        </p:txBody>
      </p:sp>
      <p:pic>
        <p:nvPicPr>
          <p:cNvPr id="590" name="Google Shape;590;p11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8456486" flipH="1">
            <a:off x="9669967" y="5569476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91" name="Google Shape;591;p11"/>
          <p:cNvGrpSpPr/>
          <p:nvPr/>
        </p:nvGrpSpPr>
        <p:grpSpPr>
          <a:xfrm rot="2700046">
            <a:off x="10698030" y="5013507"/>
            <a:ext cx="1792489" cy="2660436"/>
            <a:chOff x="272875" y="1527563"/>
            <a:chExt cx="255950" cy="455000"/>
          </a:xfrm>
        </p:grpSpPr>
        <p:sp>
          <p:nvSpPr>
            <p:cNvPr id="592" name="Google Shape;592;p11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3" name="Google Shape;593;p11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4" name="Google Shape;594;p11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5" name="Google Shape;595;p11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6" name="Google Shape;596;p11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7" name="Google Shape;597;p11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8" name="Google Shape;598;p11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599" name="Google Shape;599;p11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0" name="Google Shape;600;p11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1" name="Google Shape;601;p11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2" name="Google Shape;602;p11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3" name="Google Shape;603;p11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4" name="Google Shape;604;p11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5" name="Google Shape;605;p11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6" name="Google Shape;606;p11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7" name="Google Shape;607;p11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8" name="Google Shape;608;p11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09" name="Google Shape;609;p11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0" name="Google Shape;610;p11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1" name="Google Shape;611;p11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2" name="Google Shape;612;p11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3" name="Google Shape;613;p11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4" name="Google Shape;614;p11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5" name="Google Shape;615;p11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6" name="Google Shape;616;p11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7" name="Google Shape;617;p11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8" name="Google Shape;618;p11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19" name="Google Shape;619;p11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0" name="Google Shape;620;p11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1" name="Google Shape;621;p11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2" name="Google Shape;622;p11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3" name="Google Shape;623;p11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4" name="Google Shape;624;p11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5" name="Google Shape;625;p11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26" name="Google Shape;626;p11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627" name="Google Shape;627;p11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9663874">
            <a:off x="-4472237" y="-2370304"/>
            <a:ext cx="10141073" cy="377650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28" name="Google Shape;628;p11"/>
          <p:cNvGrpSpPr/>
          <p:nvPr/>
        </p:nvGrpSpPr>
        <p:grpSpPr>
          <a:xfrm rot="-7181356">
            <a:off x="633229" y="-1949910"/>
            <a:ext cx="1792475" cy="3292860"/>
            <a:chOff x="272875" y="1419395"/>
            <a:chExt cx="255950" cy="563168"/>
          </a:xfrm>
        </p:grpSpPr>
        <p:sp>
          <p:nvSpPr>
            <p:cNvPr id="629" name="Google Shape;629;p11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0" name="Google Shape;630;p11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1" name="Google Shape;631;p11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2" name="Google Shape;632;p11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3" name="Google Shape;633;p11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4" name="Google Shape;634;p11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5" name="Google Shape;635;p11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6" name="Google Shape;636;p11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7" name="Google Shape;637;p11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8" name="Google Shape;638;p11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39" name="Google Shape;639;p11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0" name="Google Shape;640;p11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1" name="Google Shape;641;p11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2" name="Google Shape;642;p11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3" name="Google Shape;643;p11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4" name="Google Shape;644;p11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5" name="Google Shape;645;p11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6" name="Google Shape;646;p11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7" name="Google Shape;647;p11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8" name="Google Shape;648;p11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49" name="Google Shape;649;p11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0" name="Google Shape;650;p11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1" name="Google Shape;651;p11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2" name="Google Shape;652;p11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3" name="Google Shape;653;p11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4" name="Google Shape;654;p11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5" name="Google Shape;655;p11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6" name="Google Shape;656;p11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7" name="Google Shape;657;p11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8" name="Google Shape;658;p11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59" name="Google Shape;659;p11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60" name="Google Shape;660;p11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61" name="Google Shape;661;p11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62" name="Google Shape;662;p11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63" name="Google Shape;663;p11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664" name="Google Shape;664;p11"/>
          <p:cNvSpPr/>
          <p:nvPr/>
        </p:nvSpPr>
        <p:spPr>
          <a:xfrm rot="3011561">
            <a:off x="9541162" y="6472428"/>
            <a:ext cx="1794449" cy="171582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1C5F6F"/>
          </a:solidFill>
          <a:ln>
            <a:noFill/>
          </a:ln>
        </p:spPr>
        <p:txBody>
          <a:bodyPr spcFirstLastPara="1" wrap="square" lIns="121806" tIns="121806" rIns="121806" bIns="121806" anchor="ctr" anchorCtr="0">
            <a:noAutofit/>
          </a:bodyPr>
          <a:lstStyle/>
          <a:p>
            <a:endParaRPr sz="1900"/>
          </a:p>
        </p:txBody>
      </p:sp>
      <p:sp>
        <p:nvSpPr>
          <p:cNvPr id="665" name="Google Shape;665;p11"/>
          <p:cNvSpPr/>
          <p:nvPr/>
        </p:nvSpPr>
        <p:spPr>
          <a:xfrm rot="-9900083">
            <a:off x="-1656999" y="2833908"/>
            <a:ext cx="4515928" cy="708772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806" tIns="121806" rIns="121806" bIns="121806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4075259774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66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28142801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8" name="Google Shape;668;p13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1538275" flipH="1">
            <a:off x="-1655945" y="-1313385"/>
            <a:ext cx="4396520" cy="3035513"/>
          </a:xfrm>
          <a:prstGeom prst="rect">
            <a:avLst/>
          </a:prstGeom>
          <a:noFill/>
          <a:ln>
            <a:noFill/>
          </a:ln>
        </p:spPr>
      </p:pic>
      <p:sp>
        <p:nvSpPr>
          <p:cNvPr id="669" name="Google Shape;669;p13"/>
          <p:cNvSpPr/>
          <p:nvPr/>
        </p:nvSpPr>
        <p:spPr>
          <a:xfrm rot="3011561">
            <a:off x="11299796" y="5773626"/>
            <a:ext cx="1794449" cy="171582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06" tIns="121806" rIns="121806" bIns="121806" anchor="ctr" anchorCtr="0">
            <a:noAutofit/>
          </a:bodyPr>
          <a:lstStyle/>
          <a:p>
            <a:endParaRPr sz="1900"/>
          </a:p>
        </p:txBody>
      </p:sp>
      <p:grpSp>
        <p:nvGrpSpPr>
          <p:cNvPr id="670" name="Google Shape;670;p13"/>
          <p:cNvGrpSpPr/>
          <p:nvPr/>
        </p:nvGrpSpPr>
        <p:grpSpPr>
          <a:xfrm rot="3559955">
            <a:off x="-56016" y="-841790"/>
            <a:ext cx="1792464" cy="2660443"/>
            <a:chOff x="272875" y="1527563"/>
            <a:chExt cx="255950" cy="455000"/>
          </a:xfrm>
        </p:grpSpPr>
        <p:sp>
          <p:nvSpPr>
            <p:cNvPr id="671" name="Google Shape;671;p1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2" name="Google Shape;672;p1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3" name="Google Shape;673;p1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4" name="Google Shape;674;p1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5" name="Google Shape;675;p1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6" name="Google Shape;676;p1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7" name="Google Shape;677;p1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8" name="Google Shape;678;p1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79" name="Google Shape;679;p1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0" name="Google Shape;680;p1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1" name="Google Shape;681;p1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2" name="Google Shape;682;p1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3" name="Google Shape;683;p1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4" name="Google Shape;684;p1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5" name="Google Shape;685;p1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6" name="Google Shape;686;p1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7" name="Google Shape;687;p13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8" name="Google Shape;688;p13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89" name="Google Shape;689;p1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0" name="Google Shape;690;p13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1" name="Google Shape;691;p1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2" name="Google Shape;692;p1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3" name="Google Shape;693;p1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4" name="Google Shape;694;p1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5" name="Google Shape;695;p1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6" name="Google Shape;696;p1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7" name="Google Shape;697;p1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8" name="Google Shape;698;p1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699" name="Google Shape;699;p1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00" name="Google Shape;700;p13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01" name="Google Shape;701;p1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02" name="Google Shape;702;p1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03" name="Google Shape;703;p1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04" name="Google Shape;704;p13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05" name="Google Shape;705;p13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706" name="Google Shape;706;p13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024386">
            <a:off x="9541663" y="-1524502"/>
            <a:ext cx="3859839" cy="3457772"/>
          </a:xfrm>
          <a:prstGeom prst="rect">
            <a:avLst/>
          </a:prstGeom>
          <a:noFill/>
          <a:ln>
            <a:noFill/>
          </a:ln>
        </p:spPr>
      </p:pic>
      <p:pic>
        <p:nvPicPr>
          <p:cNvPr id="707" name="Google Shape;707;p13"/>
          <p:cNvPicPr preferRelativeResize="0"/>
          <p:nvPr/>
        </p:nvPicPr>
        <p:blipFill>
          <a:blip r:embed="rId4">
            <a:alphaModFix amt="74000"/>
          </a:blip>
          <a:stretch>
            <a:fillRect/>
          </a:stretch>
        </p:blipFill>
        <p:spPr>
          <a:xfrm rot="-7120613" flipH="1">
            <a:off x="7074221" y="-2344465"/>
            <a:ext cx="3859835" cy="3457769"/>
          </a:xfrm>
          <a:prstGeom prst="rect">
            <a:avLst/>
          </a:prstGeom>
          <a:noFill/>
          <a:ln>
            <a:noFill/>
          </a:ln>
        </p:spPr>
      </p:pic>
      <p:sp>
        <p:nvSpPr>
          <p:cNvPr id="708" name="Google Shape;708;p13"/>
          <p:cNvSpPr txBox="1">
            <a:spLocks noGrp="1"/>
          </p:cNvSpPr>
          <p:nvPr>
            <p:ph type="title" hasCustomPrompt="1"/>
          </p:nvPr>
        </p:nvSpPr>
        <p:spPr>
          <a:xfrm>
            <a:off x="4226708" y="4556535"/>
            <a:ext cx="1382400" cy="770400"/>
          </a:xfrm>
          <a:prstGeom prst="rect">
            <a:avLst/>
          </a:prstGeom>
          <a:noFill/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09" name="Google Shape;709;p13"/>
          <p:cNvSpPr txBox="1">
            <a:spLocks noGrp="1"/>
          </p:cNvSpPr>
          <p:nvPr>
            <p:ph type="title" idx="2" hasCustomPrompt="1"/>
          </p:nvPr>
        </p:nvSpPr>
        <p:spPr>
          <a:xfrm>
            <a:off x="7582057" y="4556535"/>
            <a:ext cx="1382400" cy="770400"/>
          </a:xfrm>
          <a:prstGeom prst="rect">
            <a:avLst/>
          </a:prstGeom>
          <a:noFill/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10" name="Google Shape;710;p13"/>
          <p:cNvSpPr txBox="1">
            <a:spLocks noGrp="1"/>
          </p:cNvSpPr>
          <p:nvPr>
            <p:ph type="title" idx="3" hasCustomPrompt="1"/>
          </p:nvPr>
        </p:nvSpPr>
        <p:spPr>
          <a:xfrm>
            <a:off x="7596701" y="2222667"/>
            <a:ext cx="1382400" cy="770400"/>
          </a:xfrm>
          <a:prstGeom prst="rect">
            <a:avLst/>
          </a:prstGeom>
          <a:noFill/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11" name="Google Shape;711;p13"/>
          <p:cNvSpPr txBox="1">
            <a:spLocks noGrp="1"/>
          </p:cNvSpPr>
          <p:nvPr>
            <p:ph type="title" idx="4" hasCustomPrompt="1"/>
          </p:nvPr>
        </p:nvSpPr>
        <p:spPr>
          <a:xfrm>
            <a:off x="849709" y="4592268"/>
            <a:ext cx="1382400" cy="770400"/>
          </a:xfrm>
          <a:prstGeom prst="rect">
            <a:avLst/>
          </a:prstGeom>
          <a:noFill/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12" name="Google Shape;712;p13"/>
          <p:cNvSpPr txBox="1">
            <a:spLocks noGrp="1"/>
          </p:cNvSpPr>
          <p:nvPr>
            <p:ph type="title" idx="5" hasCustomPrompt="1"/>
          </p:nvPr>
        </p:nvSpPr>
        <p:spPr>
          <a:xfrm>
            <a:off x="849709" y="2222667"/>
            <a:ext cx="1382400" cy="770400"/>
          </a:xfrm>
          <a:prstGeom prst="rect">
            <a:avLst/>
          </a:prstGeom>
          <a:noFill/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13" name="Google Shape;713;p13"/>
          <p:cNvSpPr txBox="1">
            <a:spLocks noGrp="1"/>
          </p:cNvSpPr>
          <p:nvPr>
            <p:ph type="title" idx="6" hasCustomPrompt="1"/>
          </p:nvPr>
        </p:nvSpPr>
        <p:spPr>
          <a:xfrm>
            <a:off x="4226708" y="2222667"/>
            <a:ext cx="1382400" cy="770400"/>
          </a:xfrm>
          <a:prstGeom prst="rect">
            <a:avLst/>
          </a:prstGeom>
          <a:noFill/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14" name="Google Shape;714;p13"/>
          <p:cNvSpPr txBox="1">
            <a:spLocks noGrp="1"/>
          </p:cNvSpPr>
          <p:nvPr>
            <p:ph type="ctrTitle" idx="7"/>
          </p:nvPr>
        </p:nvSpPr>
        <p:spPr>
          <a:xfrm>
            <a:off x="5546997" y="4356533"/>
            <a:ext cx="2428000" cy="600000"/>
          </a:xfrm>
          <a:prstGeom prst="rect">
            <a:avLst/>
          </a:prstGeom>
        </p:spPr>
        <p:txBody>
          <a:bodyPr spcFirstLastPara="1" wrap="square" lIns="121806" tIns="121806" rIns="121806" bIns="121806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715" name="Google Shape;715;p13"/>
          <p:cNvSpPr txBox="1">
            <a:spLocks noGrp="1"/>
          </p:cNvSpPr>
          <p:nvPr>
            <p:ph type="subTitle" idx="1"/>
          </p:nvPr>
        </p:nvSpPr>
        <p:spPr>
          <a:xfrm>
            <a:off x="5546996" y="4763861"/>
            <a:ext cx="2428000" cy="1090400"/>
          </a:xfrm>
          <a:prstGeom prst="rect">
            <a:avLst/>
          </a:prstGeom>
        </p:spPr>
        <p:txBody>
          <a:bodyPr spcFirstLastPara="1" wrap="square" lIns="121806" tIns="121806" rIns="121806" bIns="121806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6" name="Google Shape;716;p13"/>
          <p:cNvSpPr txBox="1">
            <a:spLocks noGrp="1"/>
          </p:cNvSpPr>
          <p:nvPr>
            <p:ph type="ctrTitle" idx="8"/>
          </p:nvPr>
        </p:nvSpPr>
        <p:spPr>
          <a:xfrm>
            <a:off x="8917841" y="4356533"/>
            <a:ext cx="2428000" cy="600000"/>
          </a:xfrm>
          <a:prstGeom prst="rect">
            <a:avLst/>
          </a:prstGeom>
        </p:spPr>
        <p:txBody>
          <a:bodyPr spcFirstLastPara="1" wrap="square" lIns="121806" tIns="121806" rIns="121806" bIns="121806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717" name="Google Shape;717;p13"/>
          <p:cNvSpPr txBox="1">
            <a:spLocks noGrp="1"/>
          </p:cNvSpPr>
          <p:nvPr>
            <p:ph type="subTitle" idx="9"/>
          </p:nvPr>
        </p:nvSpPr>
        <p:spPr>
          <a:xfrm>
            <a:off x="8917837" y="4763861"/>
            <a:ext cx="2428000" cy="1090400"/>
          </a:xfrm>
          <a:prstGeom prst="rect">
            <a:avLst/>
          </a:prstGeom>
        </p:spPr>
        <p:txBody>
          <a:bodyPr spcFirstLastPara="1" wrap="square" lIns="121806" tIns="121806" rIns="121806" bIns="121806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8" name="Google Shape;718;p13"/>
          <p:cNvSpPr/>
          <p:nvPr/>
        </p:nvSpPr>
        <p:spPr>
          <a:xfrm>
            <a:off x="1533613" y="3601207"/>
            <a:ext cx="3367" cy="33"/>
          </a:xfrm>
          <a:custGeom>
            <a:avLst/>
            <a:gdLst/>
            <a:ahLst/>
            <a:cxnLst/>
            <a:rect l="l" t="t" r="r" b="b"/>
            <a:pathLst>
              <a:path w="101" h="1" extrusionOk="0">
                <a:moveTo>
                  <a:pt x="101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CEF2F0"/>
          </a:solidFill>
          <a:ln>
            <a:noFill/>
          </a:ln>
        </p:spPr>
        <p:txBody>
          <a:bodyPr spcFirstLastPara="1" wrap="square" lIns="121806" tIns="121806" rIns="121806" bIns="121806" anchor="ctr" anchorCtr="0">
            <a:noAutofit/>
          </a:bodyPr>
          <a:lstStyle/>
          <a:p>
            <a:endParaRPr sz="1900">
              <a:solidFill>
                <a:srgbClr val="630742"/>
              </a:solidFill>
            </a:endParaRPr>
          </a:p>
        </p:txBody>
      </p:sp>
      <p:sp>
        <p:nvSpPr>
          <p:cNvPr id="719" name="Google Shape;719;p13"/>
          <p:cNvSpPr txBox="1">
            <a:spLocks noGrp="1"/>
          </p:cNvSpPr>
          <p:nvPr>
            <p:ph type="ctrTitle" idx="13"/>
          </p:nvPr>
        </p:nvSpPr>
        <p:spPr>
          <a:xfrm>
            <a:off x="8918200" y="1986733"/>
            <a:ext cx="2428000" cy="600000"/>
          </a:xfrm>
          <a:prstGeom prst="rect">
            <a:avLst/>
          </a:prstGeom>
        </p:spPr>
        <p:txBody>
          <a:bodyPr spcFirstLastPara="1" wrap="square" lIns="121806" tIns="121806" rIns="121806" bIns="121806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720" name="Google Shape;720;p13"/>
          <p:cNvSpPr txBox="1">
            <a:spLocks noGrp="1"/>
          </p:cNvSpPr>
          <p:nvPr>
            <p:ph type="subTitle" idx="14"/>
          </p:nvPr>
        </p:nvSpPr>
        <p:spPr>
          <a:xfrm>
            <a:off x="8918220" y="2388733"/>
            <a:ext cx="2428000" cy="1065600"/>
          </a:xfrm>
          <a:prstGeom prst="rect">
            <a:avLst/>
          </a:prstGeom>
        </p:spPr>
        <p:txBody>
          <a:bodyPr spcFirstLastPara="1" wrap="square" lIns="121806" tIns="121806" rIns="121806" bIns="121806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1" name="Google Shape;721;p13"/>
          <p:cNvSpPr txBox="1">
            <a:spLocks noGrp="1"/>
          </p:cNvSpPr>
          <p:nvPr>
            <p:ph type="ctrTitle" idx="15"/>
          </p:nvPr>
        </p:nvSpPr>
        <p:spPr>
          <a:xfrm>
            <a:off x="2163557" y="4356533"/>
            <a:ext cx="2428000" cy="600000"/>
          </a:xfrm>
          <a:prstGeom prst="rect">
            <a:avLst/>
          </a:prstGeom>
        </p:spPr>
        <p:txBody>
          <a:bodyPr spcFirstLastPara="1" wrap="square" lIns="121806" tIns="121806" rIns="121806" bIns="121806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722" name="Google Shape;722;p13"/>
          <p:cNvSpPr txBox="1">
            <a:spLocks noGrp="1"/>
          </p:cNvSpPr>
          <p:nvPr>
            <p:ph type="subTitle" idx="16"/>
          </p:nvPr>
        </p:nvSpPr>
        <p:spPr>
          <a:xfrm>
            <a:off x="2163559" y="4763861"/>
            <a:ext cx="2428000" cy="1090400"/>
          </a:xfrm>
          <a:prstGeom prst="rect">
            <a:avLst/>
          </a:prstGeom>
        </p:spPr>
        <p:txBody>
          <a:bodyPr spcFirstLastPara="1" wrap="square" lIns="121806" tIns="121806" rIns="121806" bIns="121806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3" name="Google Shape;723;p13"/>
          <p:cNvSpPr txBox="1">
            <a:spLocks noGrp="1"/>
          </p:cNvSpPr>
          <p:nvPr>
            <p:ph type="ctrTitle" idx="17"/>
          </p:nvPr>
        </p:nvSpPr>
        <p:spPr>
          <a:xfrm>
            <a:off x="2163557" y="1986733"/>
            <a:ext cx="2428000" cy="600000"/>
          </a:xfrm>
          <a:prstGeom prst="rect">
            <a:avLst/>
          </a:prstGeom>
        </p:spPr>
        <p:txBody>
          <a:bodyPr spcFirstLastPara="1" wrap="square" lIns="121806" tIns="121806" rIns="121806" bIns="121806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724" name="Google Shape;724;p13"/>
          <p:cNvSpPr txBox="1">
            <a:spLocks noGrp="1"/>
          </p:cNvSpPr>
          <p:nvPr>
            <p:ph type="subTitle" idx="18"/>
          </p:nvPr>
        </p:nvSpPr>
        <p:spPr>
          <a:xfrm>
            <a:off x="2163559" y="2388733"/>
            <a:ext cx="2428000" cy="1065600"/>
          </a:xfrm>
          <a:prstGeom prst="rect">
            <a:avLst/>
          </a:prstGeom>
        </p:spPr>
        <p:txBody>
          <a:bodyPr spcFirstLastPara="1" wrap="square" lIns="121806" tIns="121806" rIns="121806" bIns="121806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5" name="Google Shape;725;p13"/>
          <p:cNvSpPr txBox="1">
            <a:spLocks noGrp="1"/>
          </p:cNvSpPr>
          <p:nvPr>
            <p:ph type="ctrTitle" idx="19"/>
          </p:nvPr>
        </p:nvSpPr>
        <p:spPr>
          <a:xfrm>
            <a:off x="5546991" y="1986733"/>
            <a:ext cx="2428000" cy="600000"/>
          </a:xfrm>
          <a:prstGeom prst="rect">
            <a:avLst/>
          </a:prstGeom>
        </p:spPr>
        <p:txBody>
          <a:bodyPr spcFirstLastPara="1" wrap="square" lIns="121806" tIns="121806" rIns="121806" bIns="121806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726" name="Google Shape;726;p13"/>
          <p:cNvSpPr txBox="1">
            <a:spLocks noGrp="1"/>
          </p:cNvSpPr>
          <p:nvPr>
            <p:ph type="subTitle" idx="20"/>
          </p:nvPr>
        </p:nvSpPr>
        <p:spPr>
          <a:xfrm>
            <a:off x="5547011" y="2388733"/>
            <a:ext cx="2428000" cy="1065600"/>
          </a:xfrm>
          <a:prstGeom prst="rect">
            <a:avLst/>
          </a:prstGeom>
        </p:spPr>
        <p:txBody>
          <a:bodyPr spcFirstLastPara="1" wrap="square" lIns="121806" tIns="121806" rIns="121806" bIns="121806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7" name="Google Shape;727;p13"/>
          <p:cNvSpPr txBox="1">
            <a:spLocks noGrp="1"/>
          </p:cNvSpPr>
          <p:nvPr>
            <p:ph type="ctrTitle" idx="21"/>
          </p:nvPr>
        </p:nvSpPr>
        <p:spPr>
          <a:xfrm>
            <a:off x="960000" y="456699"/>
            <a:ext cx="10272000" cy="770400"/>
          </a:xfrm>
          <a:prstGeom prst="rect">
            <a:avLst/>
          </a:prstGeom>
        </p:spPr>
        <p:txBody>
          <a:bodyPr spcFirstLastPara="1" wrap="square" lIns="121806" tIns="121806" rIns="121806" bIns="121806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96890003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7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9" name="Google Shape;729;p14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399990" flipH="1">
            <a:off x="10274036" y="-797758"/>
            <a:ext cx="4396519" cy="303551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30" name="Google Shape;730;p14"/>
          <p:cNvGrpSpPr/>
          <p:nvPr/>
        </p:nvGrpSpPr>
        <p:grpSpPr>
          <a:xfrm rot="-987768">
            <a:off x="10335802" y="-355038"/>
            <a:ext cx="1792479" cy="2660411"/>
            <a:chOff x="272875" y="1527563"/>
            <a:chExt cx="255950" cy="455000"/>
          </a:xfrm>
        </p:grpSpPr>
        <p:sp>
          <p:nvSpPr>
            <p:cNvPr id="731" name="Google Shape;731;p14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2" name="Google Shape;732;p14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3" name="Google Shape;733;p14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4" name="Google Shape;734;p14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5" name="Google Shape;735;p14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6" name="Google Shape;736;p14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7" name="Google Shape;737;p14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8" name="Google Shape;738;p14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39" name="Google Shape;739;p14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0" name="Google Shape;740;p14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1" name="Google Shape;741;p14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2" name="Google Shape;742;p14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3" name="Google Shape;743;p14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4" name="Google Shape;744;p14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5" name="Google Shape;745;p14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6" name="Google Shape;746;p14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7" name="Google Shape;747;p14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8" name="Google Shape;748;p14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49" name="Google Shape;749;p14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0" name="Google Shape;750;p14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1" name="Google Shape;751;p14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2" name="Google Shape;752;p14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3" name="Google Shape;753;p14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4" name="Google Shape;754;p14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5" name="Google Shape;755;p14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6" name="Google Shape;756;p14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7" name="Google Shape;757;p14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8" name="Google Shape;758;p14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59" name="Google Shape;759;p14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60" name="Google Shape;760;p14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61" name="Google Shape;761;p14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62" name="Google Shape;762;p14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63" name="Google Shape;763;p14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64" name="Google Shape;764;p14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65" name="Google Shape;765;p14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766" name="Google Shape;766;p14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454809" y="-1511679"/>
            <a:ext cx="3859828" cy="3457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767" name="Google Shape;767;p14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363351">
            <a:off x="1070161" y="5722423"/>
            <a:ext cx="10141072" cy="3776511"/>
          </a:xfrm>
          <a:prstGeom prst="rect">
            <a:avLst/>
          </a:prstGeom>
          <a:noFill/>
          <a:ln>
            <a:noFill/>
          </a:ln>
        </p:spPr>
      </p:pic>
      <p:sp>
        <p:nvSpPr>
          <p:cNvPr id="768" name="Google Shape;768;p14"/>
          <p:cNvSpPr/>
          <p:nvPr/>
        </p:nvSpPr>
        <p:spPr>
          <a:xfrm rot="9899989">
            <a:off x="-778618" y="6166780"/>
            <a:ext cx="3020020" cy="288769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A64D79"/>
          </a:solidFill>
          <a:ln>
            <a:noFill/>
          </a:ln>
        </p:spPr>
        <p:txBody>
          <a:bodyPr spcFirstLastPara="1" wrap="square" lIns="121806" tIns="121806" rIns="121806" bIns="121806" anchor="ctr" anchorCtr="0">
            <a:noAutofit/>
          </a:bodyPr>
          <a:lstStyle/>
          <a:p>
            <a:endParaRPr sz="1900"/>
          </a:p>
        </p:txBody>
      </p:sp>
      <p:sp>
        <p:nvSpPr>
          <p:cNvPr id="769" name="Google Shape;769;p14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13288772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1" name="Google Shape;771;p15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8456486" flipH="1">
            <a:off x="9669967" y="5569476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72" name="Google Shape;772;p15"/>
          <p:cNvGrpSpPr/>
          <p:nvPr/>
        </p:nvGrpSpPr>
        <p:grpSpPr>
          <a:xfrm rot="2700046">
            <a:off x="10698030" y="5013507"/>
            <a:ext cx="1792489" cy="2660436"/>
            <a:chOff x="272875" y="1527563"/>
            <a:chExt cx="255950" cy="455000"/>
          </a:xfrm>
        </p:grpSpPr>
        <p:sp>
          <p:nvSpPr>
            <p:cNvPr id="773" name="Google Shape;773;p15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74" name="Google Shape;774;p15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75" name="Google Shape;775;p15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76" name="Google Shape;776;p15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77" name="Google Shape;777;p15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78" name="Google Shape;778;p15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79" name="Google Shape;779;p15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0" name="Google Shape;780;p15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1" name="Google Shape;781;p15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2" name="Google Shape;782;p15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3" name="Google Shape;783;p15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4" name="Google Shape;784;p15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5" name="Google Shape;785;p15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6" name="Google Shape;786;p15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7" name="Google Shape;787;p15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8" name="Google Shape;788;p15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89" name="Google Shape;789;p15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0" name="Google Shape;790;p15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1" name="Google Shape;791;p15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2" name="Google Shape;792;p15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3" name="Google Shape;793;p15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4" name="Google Shape;794;p15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5" name="Google Shape;795;p15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6" name="Google Shape;796;p15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7" name="Google Shape;797;p15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8" name="Google Shape;798;p15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799" name="Google Shape;799;p15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0" name="Google Shape;800;p15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1" name="Google Shape;801;p15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2" name="Google Shape;802;p15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3" name="Google Shape;803;p15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4" name="Google Shape;804;p15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5" name="Google Shape;805;p15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6" name="Google Shape;806;p15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07" name="Google Shape;807;p15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808" name="Google Shape;808;p15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10146557" y="-1463541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809" name="Google Shape;809;p15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9663874">
            <a:off x="-4472237" y="-2370304"/>
            <a:ext cx="10141073" cy="377650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10" name="Google Shape;810;p15"/>
          <p:cNvGrpSpPr/>
          <p:nvPr/>
        </p:nvGrpSpPr>
        <p:grpSpPr>
          <a:xfrm rot="-7181356">
            <a:off x="633229" y="-1949910"/>
            <a:ext cx="1792475" cy="3292860"/>
            <a:chOff x="272875" y="1419395"/>
            <a:chExt cx="255950" cy="563168"/>
          </a:xfrm>
        </p:grpSpPr>
        <p:sp>
          <p:nvSpPr>
            <p:cNvPr id="811" name="Google Shape;811;p15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2" name="Google Shape;812;p15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3" name="Google Shape;813;p15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4" name="Google Shape;814;p15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5" name="Google Shape;815;p15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6" name="Google Shape;816;p15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7" name="Google Shape;817;p15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8" name="Google Shape;818;p15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19" name="Google Shape;819;p15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0" name="Google Shape;820;p15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1" name="Google Shape;821;p15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2" name="Google Shape;822;p15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3" name="Google Shape;823;p15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4" name="Google Shape;824;p15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5" name="Google Shape;825;p15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6" name="Google Shape;826;p15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7" name="Google Shape;827;p15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8" name="Google Shape;828;p15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29" name="Google Shape;829;p15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0" name="Google Shape;830;p15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1" name="Google Shape;831;p15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2" name="Google Shape;832;p15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3" name="Google Shape;833;p15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4" name="Google Shape;834;p15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5" name="Google Shape;835;p15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6" name="Google Shape;836;p15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7" name="Google Shape;837;p15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8" name="Google Shape;838;p15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39" name="Google Shape;839;p15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40" name="Google Shape;840;p15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41" name="Google Shape;841;p15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42" name="Google Shape;842;p15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43" name="Google Shape;843;p15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44" name="Google Shape;844;p15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45" name="Google Shape;845;p15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846" name="Google Shape;846;p15"/>
          <p:cNvSpPr/>
          <p:nvPr/>
        </p:nvSpPr>
        <p:spPr>
          <a:xfrm rot="3011561">
            <a:off x="11179296" y="-1061984"/>
            <a:ext cx="1794449" cy="1715823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06" tIns="121806" rIns="121806" bIns="121806" anchor="ctr" anchorCtr="0">
            <a:noAutofit/>
          </a:bodyPr>
          <a:lstStyle/>
          <a:p>
            <a:endParaRPr sz="1900"/>
          </a:p>
        </p:txBody>
      </p:sp>
      <p:sp>
        <p:nvSpPr>
          <p:cNvPr id="847" name="Google Shape;847;p15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19674467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49" name="Google Shape;849;p16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1555392" y="-1694293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50" name="Google Shape;850;p16"/>
          <p:cNvGrpSpPr/>
          <p:nvPr/>
        </p:nvGrpSpPr>
        <p:grpSpPr>
          <a:xfrm rot="-8099954">
            <a:off x="20587" y="-763246"/>
            <a:ext cx="1792489" cy="2660436"/>
            <a:chOff x="272875" y="1527563"/>
            <a:chExt cx="255950" cy="455000"/>
          </a:xfrm>
        </p:grpSpPr>
        <p:sp>
          <p:nvSpPr>
            <p:cNvPr id="851" name="Google Shape;851;p16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2" name="Google Shape;852;p16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3" name="Google Shape;853;p16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4" name="Google Shape;854;p16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5" name="Google Shape;855;p16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6" name="Google Shape;856;p16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7" name="Google Shape;857;p16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8" name="Google Shape;858;p16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59" name="Google Shape;859;p16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0" name="Google Shape;860;p16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1" name="Google Shape;861;p16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2" name="Google Shape;862;p16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3" name="Google Shape;863;p16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4" name="Google Shape;864;p16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5" name="Google Shape;865;p16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6" name="Google Shape;866;p16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7" name="Google Shape;867;p16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8" name="Google Shape;868;p16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69" name="Google Shape;869;p16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0" name="Google Shape;870;p16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1" name="Google Shape;871;p16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2" name="Google Shape;872;p16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3" name="Google Shape;873;p16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4" name="Google Shape;874;p16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5" name="Google Shape;875;p16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6" name="Google Shape;876;p16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7" name="Google Shape;877;p16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8" name="Google Shape;878;p16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79" name="Google Shape;879;p16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80" name="Google Shape;880;p16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81" name="Google Shape;881;p16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82" name="Google Shape;882;p16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83" name="Google Shape;883;p16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84" name="Google Shape;884;p16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85" name="Google Shape;885;p16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886" name="Google Shape;886;p16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10146557" y="-1463541"/>
            <a:ext cx="3859827" cy="3457761"/>
          </a:xfrm>
          <a:prstGeom prst="rect">
            <a:avLst/>
          </a:prstGeom>
          <a:noFill/>
          <a:ln>
            <a:noFill/>
          </a:ln>
        </p:spPr>
      </p:pic>
      <p:pic>
        <p:nvPicPr>
          <p:cNvPr id="887" name="Google Shape;887;p16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10754694">
            <a:off x="3330643" y="5983035"/>
            <a:ext cx="10141079" cy="377650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88" name="Google Shape;888;p16"/>
          <p:cNvGrpSpPr/>
          <p:nvPr/>
        </p:nvGrpSpPr>
        <p:grpSpPr>
          <a:xfrm flipH="1">
            <a:off x="-832500" y="4650198"/>
            <a:ext cx="1792503" cy="3292879"/>
            <a:chOff x="272875" y="1419395"/>
            <a:chExt cx="255950" cy="563168"/>
          </a:xfrm>
        </p:grpSpPr>
        <p:sp>
          <p:nvSpPr>
            <p:cNvPr id="889" name="Google Shape;889;p16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0" name="Google Shape;890;p16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1" name="Google Shape;891;p16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2" name="Google Shape;892;p16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3" name="Google Shape;893;p16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4" name="Google Shape;894;p16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5" name="Google Shape;895;p16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6" name="Google Shape;896;p16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7" name="Google Shape;897;p16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8" name="Google Shape;898;p16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899" name="Google Shape;899;p16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0" name="Google Shape;900;p16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1" name="Google Shape;901;p16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2" name="Google Shape;902;p16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3" name="Google Shape;903;p16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4" name="Google Shape;904;p16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5" name="Google Shape;905;p16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6" name="Google Shape;906;p16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7" name="Google Shape;907;p16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8" name="Google Shape;908;p16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09" name="Google Shape;909;p16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0" name="Google Shape;910;p16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1" name="Google Shape;911;p16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2" name="Google Shape;912;p16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3" name="Google Shape;913;p16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4" name="Google Shape;914;p16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5" name="Google Shape;915;p16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6" name="Google Shape;916;p16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7" name="Google Shape;917;p16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8" name="Google Shape;918;p16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19" name="Google Shape;919;p16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20" name="Google Shape;920;p16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21" name="Google Shape;921;p16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22" name="Google Shape;922;p16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23" name="Google Shape;923;p16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sp>
        <p:nvSpPr>
          <p:cNvPr id="924" name="Google Shape;924;p16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  <p:sp>
        <p:nvSpPr>
          <p:cNvPr id="925" name="Google Shape;925;p16"/>
          <p:cNvSpPr/>
          <p:nvPr/>
        </p:nvSpPr>
        <p:spPr>
          <a:xfrm rot="231922" flipH="1">
            <a:off x="9959009" y="-8604976"/>
            <a:ext cx="6165251" cy="9675935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741B47"/>
          </a:solidFill>
          <a:ln>
            <a:noFill/>
          </a:ln>
        </p:spPr>
        <p:txBody>
          <a:bodyPr spcFirstLastPara="1" wrap="square" lIns="121806" tIns="121806" rIns="121806" bIns="121806" anchor="ctr" anchorCtr="0">
            <a:noAutofit/>
          </a:bodyPr>
          <a:lstStyle/>
          <a:p>
            <a:endParaRPr sz="1900"/>
          </a:p>
        </p:txBody>
      </p:sp>
    </p:spTree>
    <p:extLst>
      <p:ext uri="{BB962C8B-B14F-4D97-AF65-F5344CB8AC3E}">
        <p14:creationId xmlns:p14="http://schemas.microsoft.com/office/powerpoint/2010/main" val="4054280326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7" name="Google Shape;927;p17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1555392" y="-1694293"/>
            <a:ext cx="4396519" cy="30355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28" name="Google Shape;928;p17"/>
          <p:cNvGrpSpPr/>
          <p:nvPr/>
        </p:nvGrpSpPr>
        <p:grpSpPr>
          <a:xfrm rot="-8099954">
            <a:off x="20587" y="-763246"/>
            <a:ext cx="1792489" cy="2660436"/>
            <a:chOff x="272875" y="1527563"/>
            <a:chExt cx="255950" cy="455000"/>
          </a:xfrm>
        </p:grpSpPr>
        <p:sp>
          <p:nvSpPr>
            <p:cNvPr id="929" name="Google Shape;929;p17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0" name="Google Shape;930;p17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1" name="Google Shape;931;p17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2" name="Google Shape;932;p17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3" name="Google Shape;933;p17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4" name="Google Shape;934;p17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5" name="Google Shape;935;p17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6" name="Google Shape;936;p17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7" name="Google Shape;937;p17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8" name="Google Shape;938;p17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39" name="Google Shape;939;p17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0" name="Google Shape;940;p17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1" name="Google Shape;941;p17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2" name="Google Shape;942;p17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3" name="Google Shape;943;p17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4" name="Google Shape;944;p17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5" name="Google Shape;945;p17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6" name="Google Shape;946;p17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7" name="Google Shape;947;p17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8" name="Google Shape;948;p17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49" name="Google Shape;949;p17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0" name="Google Shape;950;p17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1" name="Google Shape;951;p17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2" name="Google Shape;952;p17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3" name="Google Shape;953;p17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4" name="Google Shape;954;p17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5" name="Google Shape;955;p17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6" name="Google Shape;956;p17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7" name="Google Shape;957;p17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8" name="Google Shape;958;p17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59" name="Google Shape;959;p17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60" name="Google Shape;960;p17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61" name="Google Shape;961;p17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62" name="Google Shape;962;p17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  <p:sp>
          <p:nvSpPr>
            <p:cNvPr id="963" name="Google Shape;963;p17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900"/>
            </a:p>
          </p:txBody>
        </p:sp>
      </p:grpSp>
      <p:pic>
        <p:nvPicPr>
          <p:cNvPr id="964" name="Google Shape;964;p17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10146557" y="-1463541"/>
            <a:ext cx="3859827" cy="3457761"/>
          </a:xfrm>
          <a:prstGeom prst="rect">
            <a:avLst/>
          </a:prstGeom>
          <a:noFill/>
          <a:ln>
            <a:noFill/>
          </a:ln>
        </p:spPr>
      </p:pic>
      <p:sp>
        <p:nvSpPr>
          <p:cNvPr id="965" name="Google Shape;965;p17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</p:spPr>
        <p:txBody>
          <a:bodyPr spcFirstLastPara="1" wrap="square" lIns="121806" tIns="121806" rIns="121806" bIns="121806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8407806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3.xml"/><Relationship Id="rId13" Type="http://schemas.openxmlformats.org/officeDocument/2006/relationships/slideLayout" Target="../slideLayouts/slideLayout298.xml"/><Relationship Id="rId18" Type="http://schemas.openxmlformats.org/officeDocument/2006/relationships/slideLayout" Target="../slideLayouts/slideLayout303.xml"/><Relationship Id="rId26" Type="http://schemas.openxmlformats.org/officeDocument/2006/relationships/slideLayout" Target="../slideLayouts/slideLayout311.xml"/><Relationship Id="rId3" Type="http://schemas.openxmlformats.org/officeDocument/2006/relationships/slideLayout" Target="../slideLayouts/slideLayout288.xml"/><Relationship Id="rId21" Type="http://schemas.openxmlformats.org/officeDocument/2006/relationships/slideLayout" Target="../slideLayouts/slideLayout306.xml"/><Relationship Id="rId34" Type="http://schemas.openxmlformats.org/officeDocument/2006/relationships/theme" Target="../theme/theme10.xml"/><Relationship Id="rId7" Type="http://schemas.openxmlformats.org/officeDocument/2006/relationships/slideLayout" Target="../slideLayouts/slideLayout292.xml"/><Relationship Id="rId12" Type="http://schemas.openxmlformats.org/officeDocument/2006/relationships/slideLayout" Target="../slideLayouts/slideLayout297.xml"/><Relationship Id="rId17" Type="http://schemas.openxmlformats.org/officeDocument/2006/relationships/slideLayout" Target="../slideLayouts/slideLayout302.xml"/><Relationship Id="rId25" Type="http://schemas.openxmlformats.org/officeDocument/2006/relationships/slideLayout" Target="../slideLayouts/slideLayout310.xml"/><Relationship Id="rId33" Type="http://schemas.openxmlformats.org/officeDocument/2006/relationships/slideLayout" Target="../slideLayouts/slideLayout318.xml"/><Relationship Id="rId2" Type="http://schemas.openxmlformats.org/officeDocument/2006/relationships/slideLayout" Target="../slideLayouts/slideLayout287.xml"/><Relationship Id="rId16" Type="http://schemas.openxmlformats.org/officeDocument/2006/relationships/slideLayout" Target="../slideLayouts/slideLayout301.xml"/><Relationship Id="rId20" Type="http://schemas.openxmlformats.org/officeDocument/2006/relationships/slideLayout" Target="../slideLayouts/slideLayout305.xml"/><Relationship Id="rId29" Type="http://schemas.openxmlformats.org/officeDocument/2006/relationships/slideLayout" Target="../slideLayouts/slideLayout314.xml"/><Relationship Id="rId1" Type="http://schemas.openxmlformats.org/officeDocument/2006/relationships/slideLayout" Target="../slideLayouts/slideLayout286.xml"/><Relationship Id="rId6" Type="http://schemas.openxmlformats.org/officeDocument/2006/relationships/slideLayout" Target="../slideLayouts/slideLayout291.xml"/><Relationship Id="rId11" Type="http://schemas.openxmlformats.org/officeDocument/2006/relationships/slideLayout" Target="../slideLayouts/slideLayout296.xml"/><Relationship Id="rId24" Type="http://schemas.openxmlformats.org/officeDocument/2006/relationships/slideLayout" Target="../slideLayouts/slideLayout309.xml"/><Relationship Id="rId32" Type="http://schemas.openxmlformats.org/officeDocument/2006/relationships/slideLayout" Target="../slideLayouts/slideLayout317.xml"/><Relationship Id="rId5" Type="http://schemas.openxmlformats.org/officeDocument/2006/relationships/slideLayout" Target="../slideLayouts/slideLayout290.xml"/><Relationship Id="rId15" Type="http://schemas.openxmlformats.org/officeDocument/2006/relationships/slideLayout" Target="../slideLayouts/slideLayout300.xml"/><Relationship Id="rId23" Type="http://schemas.openxmlformats.org/officeDocument/2006/relationships/slideLayout" Target="../slideLayouts/slideLayout308.xml"/><Relationship Id="rId28" Type="http://schemas.openxmlformats.org/officeDocument/2006/relationships/slideLayout" Target="../slideLayouts/slideLayout313.xml"/><Relationship Id="rId10" Type="http://schemas.openxmlformats.org/officeDocument/2006/relationships/slideLayout" Target="../slideLayouts/slideLayout295.xml"/><Relationship Id="rId19" Type="http://schemas.openxmlformats.org/officeDocument/2006/relationships/slideLayout" Target="../slideLayouts/slideLayout304.xml"/><Relationship Id="rId31" Type="http://schemas.openxmlformats.org/officeDocument/2006/relationships/slideLayout" Target="../slideLayouts/slideLayout316.xml"/><Relationship Id="rId4" Type="http://schemas.openxmlformats.org/officeDocument/2006/relationships/slideLayout" Target="../slideLayouts/slideLayout289.xml"/><Relationship Id="rId9" Type="http://schemas.openxmlformats.org/officeDocument/2006/relationships/slideLayout" Target="../slideLayouts/slideLayout294.xml"/><Relationship Id="rId14" Type="http://schemas.openxmlformats.org/officeDocument/2006/relationships/slideLayout" Target="../slideLayouts/slideLayout299.xml"/><Relationship Id="rId22" Type="http://schemas.openxmlformats.org/officeDocument/2006/relationships/slideLayout" Target="../slideLayouts/slideLayout307.xml"/><Relationship Id="rId27" Type="http://schemas.openxmlformats.org/officeDocument/2006/relationships/slideLayout" Target="../slideLayouts/slideLayout312.xml"/><Relationship Id="rId30" Type="http://schemas.openxmlformats.org/officeDocument/2006/relationships/slideLayout" Target="../slideLayouts/slideLayout315.xml"/><Relationship Id="rId35" Type="http://schemas.openxmlformats.org/officeDocument/2006/relationships/image" Target="../media/image6.jp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.xml"/><Relationship Id="rId13" Type="http://schemas.openxmlformats.org/officeDocument/2006/relationships/slideLayout" Target="../slideLayouts/slideLayout28.xml"/><Relationship Id="rId18" Type="http://schemas.openxmlformats.org/officeDocument/2006/relationships/slideLayout" Target="../slideLayouts/slideLayout33.xml"/><Relationship Id="rId26" Type="http://schemas.openxmlformats.org/officeDocument/2006/relationships/slideLayout" Target="../slideLayouts/slideLayout41.xml"/><Relationship Id="rId3" Type="http://schemas.openxmlformats.org/officeDocument/2006/relationships/slideLayout" Target="../slideLayouts/slideLayout18.xml"/><Relationship Id="rId21" Type="http://schemas.openxmlformats.org/officeDocument/2006/relationships/slideLayout" Target="../slideLayouts/slideLayout36.xml"/><Relationship Id="rId34" Type="http://schemas.openxmlformats.org/officeDocument/2006/relationships/slideLayout" Target="../slideLayouts/slideLayout49.xml"/><Relationship Id="rId7" Type="http://schemas.openxmlformats.org/officeDocument/2006/relationships/slideLayout" Target="../slideLayouts/slideLayout22.xml"/><Relationship Id="rId12" Type="http://schemas.openxmlformats.org/officeDocument/2006/relationships/slideLayout" Target="../slideLayouts/slideLayout27.xml"/><Relationship Id="rId17" Type="http://schemas.openxmlformats.org/officeDocument/2006/relationships/slideLayout" Target="../slideLayouts/slideLayout32.xml"/><Relationship Id="rId25" Type="http://schemas.openxmlformats.org/officeDocument/2006/relationships/slideLayout" Target="../slideLayouts/slideLayout40.xml"/><Relationship Id="rId33" Type="http://schemas.openxmlformats.org/officeDocument/2006/relationships/slideLayout" Target="../slideLayouts/slideLayout48.xml"/><Relationship Id="rId2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31.xml"/><Relationship Id="rId20" Type="http://schemas.openxmlformats.org/officeDocument/2006/relationships/slideLayout" Target="../slideLayouts/slideLayout35.xml"/><Relationship Id="rId29" Type="http://schemas.openxmlformats.org/officeDocument/2006/relationships/slideLayout" Target="../slideLayouts/slideLayout44.xml"/><Relationship Id="rId1" Type="http://schemas.openxmlformats.org/officeDocument/2006/relationships/slideLayout" Target="../slideLayouts/slideLayout16.xml"/><Relationship Id="rId6" Type="http://schemas.openxmlformats.org/officeDocument/2006/relationships/slideLayout" Target="../slideLayouts/slideLayout21.xml"/><Relationship Id="rId11" Type="http://schemas.openxmlformats.org/officeDocument/2006/relationships/slideLayout" Target="../slideLayouts/slideLayout26.xml"/><Relationship Id="rId24" Type="http://schemas.openxmlformats.org/officeDocument/2006/relationships/slideLayout" Target="../slideLayouts/slideLayout39.xml"/><Relationship Id="rId32" Type="http://schemas.openxmlformats.org/officeDocument/2006/relationships/slideLayout" Target="../slideLayouts/slideLayout47.xml"/><Relationship Id="rId5" Type="http://schemas.openxmlformats.org/officeDocument/2006/relationships/slideLayout" Target="../slideLayouts/slideLayout20.xml"/><Relationship Id="rId15" Type="http://schemas.openxmlformats.org/officeDocument/2006/relationships/slideLayout" Target="../slideLayouts/slideLayout30.xml"/><Relationship Id="rId23" Type="http://schemas.openxmlformats.org/officeDocument/2006/relationships/slideLayout" Target="../slideLayouts/slideLayout38.xml"/><Relationship Id="rId28" Type="http://schemas.openxmlformats.org/officeDocument/2006/relationships/slideLayout" Target="../slideLayouts/slideLayout43.xml"/><Relationship Id="rId36" Type="http://schemas.openxmlformats.org/officeDocument/2006/relationships/image" Target="../media/image6.jpg"/><Relationship Id="rId10" Type="http://schemas.openxmlformats.org/officeDocument/2006/relationships/slideLayout" Target="../slideLayouts/slideLayout25.xml"/><Relationship Id="rId19" Type="http://schemas.openxmlformats.org/officeDocument/2006/relationships/slideLayout" Target="../slideLayouts/slideLayout34.xml"/><Relationship Id="rId31" Type="http://schemas.openxmlformats.org/officeDocument/2006/relationships/slideLayout" Target="../slideLayouts/slideLayout46.xml"/><Relationship Id="rId4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4.xml"/><Relationship Id="rId14" Type="http://schemas.openxmlformats.org/officeDocument/2006/relationships/slideLayout" Target="../slideLayouts/slideLayout29.xml"/><Relationship Id="rId22" Type="http://schemas.openxmlformats.org/officeDocument/2006/relationships/slideLayout" Target="../slideLayouts/slideLayout37.xml"/><Relationship Id="rId27" Type="http://schemas.openxmlformats.org/officeDocument/2006/relationships/slideLayout" Target="../slideLayouts/slideLayout42.xml"/><Relationship Id="rId30" Type="http://schemas.openxmlformats.org/officeDocument/2006/relationships/slideLayout" Target="../slideLayouts/slideLayout45.xml"/><Relationship Id="rId35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7.xml"/><Relationship Id="rId13" Type="http://schemas.openxmlformats.org/officeDocument/2006/relationships/slideLayout" Target="../slideLayouts/slideLayout62.xml"/><Relationship Id="rId18" Type="http://schemas.openxmlformats.org/officeDocument/2006/relationships/slideLayout" Target="../slideLayouts/slideLayout67.xml"/><Relationship Id="rId26" Type="http://schemas.openxmlformats.org/officeDocument/2006/relationships/slideLayout" Target="../slideLayouts/slideLayout75.xml"/><Relationship Id="rId3" Type="http://schemas.openxmlformats.org/officeDocument/2006/relationships/slideLayout" Target="../slideLayouts/slideLayout52.xml"/><Relationship Id="rId21" Type="http://schemas.openxmlformats.org/officeDocument/2006/relationships/slideLayout" Target="../slideLayouts/slideLayout70.xml"/><Relationship Id="rId34" Type="http://schemas.openxmlformats.org/officeDocument/2006/relationships/slideLayout" Target="../slideLayouts/slideLayout83.xml"/><Relationship Id="rId7" Type="http://schemas.openxmlformats.org/officeDocument/2006/relationships/slideLayout" Target="../slideLayouts/slideLayout56.xml"/><Relationship Id="rId12" Type="http://schemas.openxmlformats.org/officeDocument/2006/relationships/slideLayout" Target="../slideLayouts/slideLayout61.xml"/><Relationship Id="rId17" Type="http://schemas.openxmlformats.org/officeDocument/2006/relationships/slideLayout" Target="../slideLayouts/slideLayout66.xml"/><Relationship Id="rId25" Type="http://schemas.openxmlformats.org/officeDocument/2006/relationships/slideLayout" Target="../slideLayouts/slideLayout74.xml"/><Relationship Id="rId33" Type="http://schemas.openxmlformats.org/officeDocument/2006/relationships/slideLayout" Target="../slideLayouts/slideLayout82.xml"/><Relationship Id="rId2" Type="http://schemas.openxmlformats.org/officeDocument/2006/relationships/slideLayout" Target="../slideLayouts/slideLayout51.xml"/><Relationship Id="rId16" Type="http://schemas.openxmlformats.org/officeDocument/2006/relationships/slideLayout" Target="../slideLayouts/slideLayout65.xml"/><Relationship Id="rId20" Type="http://schemas.openxmlformats.org/officeDocument/2006/relationships/slideLayout" Target="../slideLayouts/slideLayout69.xml"/><Relationship Id="rId29" Type="http://schemas.openxmlformats.org/officeDocument/2006/relationships/slideLayout" Target="../slideLayouts/slideLayout78.xml"/><Relationship Id="rId1" Type="http://schemas.openxmlformats.org/officeDocument/2006/relationships/slideLayout" Target="../slideLayouts/slideLayout50.xml"/><Relationship Id="rId6" Type="http://schemas.openxmlformats.org/officeDocument/2006/relationships/slideLayout" Target="../slideLayouts/slideLayout55.xml"/><Relationship Id="rId11" Type="http://schemas.openxmlformats.org/officeDocument/2006/relationships/slideLayout" Target="../slideLayouts/slideLayout60.xml"/><Relationship Id="rId24" Type="http://schemas.openxmlformats.org/officeDocument/2006/relationships/slideLayout" Target="../slideLayouts/slideLayout73.xml"/><Relationship Id="rId32" Type="http://schemas.openxmlformats.org/officeDocument/2006/relationships/slideLayout" Target="../slideLayouts/slideLayout81.xml"/><Relationship Id="rId5" Type="http://schemas.openxmlformats.org/officeDocument/2006/relationships/slideLayout" Target="../slideLayouts/slideLayout54.xml"/><Relationship Id="rId15" Type="http://schemas.openxmlformats.org/officeDocument/2006/relationships/slideLayout" Target="../slideLayouts/slideLayout64.xml"/><Relationship Id="rId23" Type="http://schemas.openxmlformats.org/officeDocument/2006/relationships/slideLayout" Target="../slideLayouts/slideLayout72.xml"/><Relationship Id="rId28" Type="http://schemas.openxmlformats.org/officeDocument/2006/relationships/slideLayout" Target="../slideLayouts/slideLayout77.xml"/><Relationship Id="rId36" Type="http://schemas.openxmlformats.org/officeDocument/2006/relationships/image" Target="../media/image6.jpg"/><Relationship Id="rId10" Type="http://schemas.openxmlformats.org/officeDocument/2006/relationships/slideLayout" Target="../slideLayouts/slideLayout59.xml"/><Relationship Id="rId19" Type="http://schemas.openxmlformats.org/officeDocument/2006/relationships/slideLayout" Target="../slideLayouts/slideLayout68.xml"/><Relationship Id="rId31" Type="http://schemas.openxmlformats.org/officeDocument/2006/relationships/slideLayout" Target="../slideLayouts/slideLayout80.xml"/><Relationship Id="rId4" Type="http://schemas.openxmlformats.org/officeDocument/2006/relationships/slideLayout" Target="../slideLayouts/slideLayout53.xml"/><Relationship Id="rId9" Type="http://schemas.openxmlformats.org/officeDocument/2006/relationships/slideLayout" Target="../slideLayouts/slideLayout58.xml"/><Relationship Id="rId14" Type="http://schemas.openxmlformats.org/officeDocument/2006/relationships/slideLayout" Target="../slideLayouts/slideLayout63.xml"/><Relationship Id="rId22" Type="http://schemas.openxmlformats.org/officeDocument/2006/relationships/slideLayout" Target="../slideLayouts/slideLayout71.xml"/><Relationship Id="rId27" Type="http://schemas.openxmlformats.org/officeDocument/2006/relationships/slideLayout" Target="../slideLayouts/slideLayout76.xml"/><Relationship Id="rId30" Type="http://schemas.openxmlformats.org/officeDocument/2006/relationships/slideLayout" Target="../slideLayouts/slideLayout79.xml"/><Relationship Id="rId35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1.xml"/><Relationship Id="rId13" Type="http://schemas.openxmlformats.org/officeDocument/2006/relationships/slideLayout" Target="../slideLayouts/slideLayout96.xml"/><Relationship Id="rId18" Type="http://schemas.openxmlformats.org/officeDocument/2006/relationships/slideLayout" Target="../slideLayouts/slideLayout101.xml"/><Relationship Id="rId26" Type="http://schemas.openxmlformats.org/officeDocument/2006/relationships/slideLayout" Target="../slideLayouts/slideLayout109.xml"/><Relationship Id="rId3" Type="http://schemas.openxmlformats.org/officeDocument/2006/relationships/slideLayout" Target="../slideLayouts/slideLayout86.xml"/><Relationship Id="rId21" Type="http://schemas.openxmlformats.org/officeDocument/2006/relationships/slideLayout" Target="../slideLayouts/slideLayout104.xml"/><Relationship Id="rId34" Type="http://schemas.openxmlformats.org/officeDocument/2006/relationships/slideLayout" Target="../slideLayouts/slideLayout117.xml"/><Relationship Id="rId7" Type="http://schemas.openxmlformats.org/officeDocument/2006/relationships/slideLayout" Target="../slideLayouts/slideLayout90.xml"/><Relationship Id="rId12" Type="http://schemas.openxmlformats.org/officeDocument/2006/relationships/slideLayout" Target="../slideLayouts/slideLayout95.xml"/><Relationship Id="rId17" Type="http://schemas.openxmlformats.org/officeDocument/2006/relationships/slideLayout" Target="../slideLayouts/slideLayout100.xml"/><Relationship Id="rId25" Type="http://schemas.openxmlformats.org/officeDocument/2006/relationships/slideLayout" Target="../slideLayouts/slideLayout108.xml"/><Relationship Id="rId33" Type="http://schemas.openxmlformats.org/officeDocument/2006/relationships/slideLayout" Target="../slideLayouts/slideLayout116.xml"/><Relationship Id="rId2" Type="http://schemas.openxmlformats.org/officeDocument/2006/relationships/slideLayout" Target="../slideLayouts/slideLayout85.xml"/><Relationship Id="rId16" Type="http://schemas.openxmlformats.org/officeDocument/2006/relationships/slideLayout" Target="../slideLayouts/slideLayout99.xml"/><Relationship Id="rId20" Type="http://schemas.openxmlformats.org/officeDocument/2006/relationships/slideLayout" Target="../slideLayouts/slideLayout103.xml"/><Relationship Id="rId29" Type="http://schemas.openxmlformats.org/officeDocument/2006/relationships/slideLayout" Target="../slideLayouts/slideLayout112.xml"/><Relationship Id="rId1" Type="http://schemas.openxmlformats.org/officeDocument/2006/relationships/slideLayout" Target="../slideLayouts/slideLayout84.xml"/><Relationship Id="rId6" Type="http://schemas.openxmlformats.org/officeDocument/2006/relationships/slideLayout" Target="../slideLayouts/slideLayout89.xml"/><Relationship Id="rId11" Type="http://schemas.openxmlformats.org/officeDocument/2006/relationships/slideLayout" Target="../slideLayouts/slideLayout94.xml"/><Relationship Id="rId24" Type="http://schemas.openxmlformats.org/officeDocument/2006/relationships/slideLayout" Target="../slideLayouts/slideLayout107.xml"/><Relationship Id="rId32" Type="http://schemas.openxmlformats.org/officeDocument/2006/relationships/slideLayout" Target="../slideLayouts/slideLayout115.xml"/><Relationship Id="rId5" Type="http://schemas.openxmlformats.org/officeDocument/2006/relationships/slideLayout" Target="../slideLayouts/slideLayout88.xml"/><Relationship Id="rId15" Type="http://schemas.openxmlformats.org/officeDocument/2006/relationships/slideLayout" Target="../slideLayouts/slideLayout98.xml"/><Relationship Id="rId23" Type="http://schemas.openxmlformats.org/officeDocument/2006/relationships/slideLayout" Target="../slideLayouts/slideLayout106.xml"/><Relationship Id="rId28" Type="http://schemas.openxmlformats.org/officeDocument/2006/relationships/slideLayout" Target="../slideLayouts/slideLayout111.xml"/><Relationship Id="rId36" Type="http://schemas.openxmlformats.org/officeDocument/2006/relationships/image" Target="../media/image6.jpg"/><Relationship Id="rId10" Type="http://schemas.openxmlformats.org/officeDocument/2006/relationships/slideLayout" Target="../slideLayouts/slideLayout93.xml"/><Relationship Id="rId19" Type="http://schemas.openxmlformats.org/officeDocument/2006/relationships/slideLayout" Target="../slideLayouts/slideLayout102.xml"/><Relationship Id="rId31" Type="http://schemas.openxmlformats.org/officeDocument/2006/relationships/slideLayout" Target="../slideLayouts/slideLayout114.xml"/><Relationship Id="rId4" Type="http://schemas.openxmlformats.org/officeDocument/2006/relationships/slideLayout" Target="../slideLayouts/slideLayout87.xml"/><Relationship Id="rId9" Type="http://schemas.openxmlformats.org/officeDocument/2006/relationships/slideLayout" Target="../slideLayouts/slideLayout92.xml"/><Relationship Id="rId14" Type="http://schemas.openxmlformats.org/officeDocument/2006/relationships/slideLayout" Target="../slideLayouts/slideLayout97.xml"/><Relationship Id="rId22" Type="http://schemas.openxmlformats.org/officeDocument/2006/relationships/slideLayout" Target="../slideLayouts/slideLayout105.xml"/><Relationship Id="rId27" Type="http://schemas.openxmlformats.org/officeDocument/2006/relationships/slideLayout" Target="../slideLayouts/slideLayout110.xml"/><Relationship Id="rId30" Type="http://schemas.openxmlformats.org/officeDocument/2006/relationships/slideLayout" Target="../slideLayouts/slideLayout113.xml"/><Relationship Id="rId35" Type="http://schemas.openxmlformats.org/officeDocument/2006/relationships/theme" Target="../theme/theme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5.xml"/><Relationship Id="rId13" Type="http://schemas.openxmlformats.org/officeDocument/2006/relationships/slideLayout" Target="../slideLayouts/slideLayout130.xml"/><Relationship Id="rId18" Type="http://schemas.openxmlformats.org/officeDocument/2006/relationships/slideLayout" Target="../slideLayouts/slideLayout135.xml"/><Relationship Id="rId26" Type="http://schemas.openxmlformats.org/officeDocument/2006/relationships/slideLayout" Target="../slideLayouts/slideLayout143.xml"/><Relationship Id="rId3" Type="http://schemas.openxmlformats.org/officeDocument/2006/relationships/slideLayout" Target="../slideLayouts/slideLayout120.xml"/><Relationship Id="rId21" Type="http://schemas.openxmlformats.org/officeDocument/2006/relationships/slideLayout" Target="../slideLayouts/slideLayout138.xml"/><Relationship Id="rId34" Type="http://schemas.openxmlformats.org/officeDocument/2006/relationships/slideLayout" Target="../slideLayouts/slideLayout151.xml"/><Relationship Id="rId7" Type="http://schemas.openxmlformats.org/officeDocument/2006/relationships/slideLayout" Target="../slideLayouts/slideLayout124.xml"/><Relationship Id="rId12" Type="http://schemas.openxmlformats.org/officeDocument/2006/relationships/slideLayout" Target="../slideLayouts/slideLayout129.xml"/><Relationship Id="rId17" Type="http://schemas.openxmlformats.org/officeDocument/2006/relationships/slideLayout" Target="../slideLayouts/slideLayout134.xml"/><Relationship Id="rId25" Type="http://schemas.openxmlformats.org/officeDocument/2006/relationships/slideLayout" Target="../slideLayouts/slideLayout142.xml"/><Relationship Id="rId33" Type="http://schemas.openxmlformats.org/officeDocument/2006/relationships/slideLayout" Target="../slideLayouts/slideLayout150.xml"/><Relationship Id="rId2" Type="http://schemas.openxmlformats.org/officeDocument/2006/relationships/slideLayout" Target="../slideLayouts/slideLayout119.xml"/><Relationship Id="rId16" Type="http://schemas.openxmlformats.org/officeDocument/2006/relationships/slideLayout" Target="../slideLayouts/slideLayout133.xml"/><Relationship Id="rId20" Type="http://schemas.openxmlformats.org/officeDocument/2006/relationships/slideLayout" Target="../slideLayouts/slideLayout137.xml"/><Relationship Id="rId29" Type="http://schemas.openxmlformats.org/officeDocument/2006/relationships/slideLayout" Target="../slideLayouts/slideLayout146.xml"/><Relationship Id="rId1" Type="http://schemas.openxmlformats.org/officeDocument/2006/relationships/slideLayout" Target="../slideLayouts/slideLayout118.xml"/><Relationship Id="rId6" Type="http://schemas.openxmlformats.org/officeDocument/2006/relationships/slideLayout" Target="../slideLayouts/slideLayout123.xml"/><Relationship Id="rId11" Type="http://schemas.openxmlformats.org/officeDocument/2006/relationships/slideLayout" Target="../slideLayouts/slideLayout128.xml"/><Relationship Id="rId24" Type="http://schemas.openxmlformats.org/officeDocument/2006/relationships/slideLayout" Target="../slideLayouts/slideLayout141.xml"/><Relationship Id="rId32" Type="http://schemas.openxmlformats.org/officeDocument/2006/relationships/slideLayout" Target="../slideLayouts/slideLayout149.xml"/><Relationship Id="rId5" Type="http://schemas.openxmlformats.org/officeDocument/2006/relationships/slideLayout" Target="../slideLayouts/slideLayout122.xml"/><Relationship Id="rId15" Type="http://schemas.openxmlformats.org/officeDocument/2006/relationships/slideLayout" Target="../slideLayouts/slideLayout132.xml"/><Relationship Id="rId23" Type="http://schemas.openxmlformats.org/officeDocument/2006/relationships/slideLayout" Target="../slideLayouts/slideLayout140.xml"/><Relationship Id="rId28" Type="http://schemas.openxmlformats.org/officeDocument/2006/relationships/slideLayout" Target="../slideLayouts/slideLayout145.xml"/><Relationship Id="rId36" Type="http://schemas.openxmlformats.org/officeDocument/2006/relationships/image" Target="../media/image6.jpg"/><Relationship Id="rId10" Type="http://schemas.openxmlformats.org/officeDocument/2006/relationships/slideLayout" Target="../slideLayouts/slideLayout127.xml"/><Relationship Id="rId19" Type="http://schemas.openxmlformats.org/officeDocument/2006/relationships/slideLayout" Target="../slideLayouts/slideLayout136.xml"/><Relationship Id="rId31" Type="http://schemas.openxmlformats.org/officeDocument/2006/relationships/slideLayout" Target="../slideLayouts/slideLayout148.xml"/><Relationship Id="rId4" Type="http://schemas.openxmlformats.org/officeDocument/2006/relationships/slideLayout" Target="../slideLayouts/slideLayout121.xml"/><Relationship Id="rId9" Type="http://schemas.openxmlformats.org/officeDocument/2006/relationships/slideLayout" Target="../slideLayouts/slideLayout126.xml"/><Relationship Id="rId14" Type="http://schemas.openxmlformats.org/officeDocument/2006/relationships/slideLayout" Target="../slideLayouts/slideLayout131.xml"/><Relationship Id="rId22" Type="http://schemas.openxmlformats.org/officeDocument/2006/relationships/slideLayout" Target="../slideLayouts/slideLayout139.xml"/><Relationship Id="rId27" Type="http://schemas.openxmlformats.org/officeDocument/2006/relationships/slideLayout" Target="../slideLayouts/slideLayout144.xml"/><Relationship Id="rId30" Type="http://schemas.openxmlformats.org/officeDocument/2006/relationships/slideLayout" Target="../slideLayouts/slideLayout147.xml"/><Relationship Id="rId35" Type="http://schemas.openxmlformats.org/officeDocument/2006/relationships/theme" Target="../theme/theme5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9.xml"/><Relationship Id="rId13" Type="http://schemas.openxmlformats.org/officeDocument/2006/relationships/slideLayout" Target="../slideLayouts/slideLayout164.xml"/><Relationship Id="rId18" Type="http://schemas.openxmlformats.org/officeDocument/2006/relationships/slideLayout" Target="../slideLayouts/slideLayout169.xml"/><Relationship Id="rId26" Type="http://schemas.openxmlformats.org/officeDocument/2006/relationships/slideLayout" Target="../slideLayouts/slideLayout177.xml"/><Relationship Id="rId3" Type="http://schemas.openxmlformats.org/officeDocument/2006/relationships/slideLayout" Target="../slideLayouts/slideLayout154.xml"/><Relationship Id="rId21" Type="http://schemas.openxmlformats.org/officeDocument/2006/relationships/slideLayout" Target="../slideLayouts/slideLayout172.xml"/><Relationship Id="rId34" Type="http://schemas.openxmlformats.org/officeDocument/2006/relationships/slideLayout" Target="../slideLayouts/slideLayout185.xml"/><Relationship Id="rId7" Type="http://schemas.openxmlformats.org/officeDocument/2006/relationships/slideLayout" Target="../slideLayouts/slideLayout158.xml"/><Relationship Id="rId12" Type="http://schemas.openxmlformats.org/officeDocument/2006/relationships/slideLayout" Target="../slideLayouts/slideLayout163.xml"/><Relationship Id="rId17" Type="http://schemas.openxmlformats.org/officeDocument/2006/relationships/slideLayout" Target="../slideLayouts/slideLayout168.xml"/><Relationship Id="rId25" Type="http://schemas.openxmlformats.org/officeDocument/2006/relationships/slideLayout" Target="../slideLayouts/slideLayout176.xml"/><Relationship Id="rId33" Type="http://schemas.openxmlformats.org/officeDocument/2006/relationships/slideLayout" Target="../slideLayouts/slideLayout184.xml"/><Relationship Id="rId2" Type="http://schemas.openxmlformats.org/officeDocument/2006/relationships/slideLayout" Target="../slideLayouts/slideLayout153.xml"/><Relationship Id="rId16" Type="http://schemas.openxmlformats.org/officeDocument/2006/relationships/slideLayout" Target="../slideLayouts/slideLayout167.xml"/><Relationship Id="rId20" Type="http://schemas.openxmlformats.org/officeDocument/2006/relationships/slideLayout" Target="../slideLayouts/slideLayout171.xml"/><Relationship Id="rId29" Type="http://schemas.openxmlformats.org/officeDocument/2006/relationships/slideLayout" Target="../slideLayouts/slideLayout180.xml"/><Relationship Id="rId1" Type="http://schemas.openxmlformats.org/officeDocument/2006/relationships/slideLayout" Target="../slideLayouts/slideLayout152.xml"/><Relationship Id="rId6" Type="http://schemas.openxmlformats.org/officeDocument/2006/relationships/slideLayout" Target="../slideLayouts/slideLayout157.xml"/><Relationship Id="rId11" Type="http://schemas.openxmlformats.org/officeDocument/2006/relationships/slideLayout" Target="../slideLayouts/slideLayout162.xml"/><Relationship Id="rId24" Type="http://schemas.openxmlformats.org/officeDocument/2006/relationships/slideLayout" Target="../slideLayouts/slideLayout175.xml"/><Relationship Id="rId32" Type="http://schemas.openxmlformats.org/officeDocument/2006/relationships/slideLayout" Target="../slideLayouts/slideLayout183.xml"/><Relationship Id="rId5" Type="http://schemas.openxmlformats.org/officeDocument/2006/relationships/slideLayout" Target="../slideLayouts/slideLayout156.xml"/><Relationship Id="rId15" Type="http://schemas.openxmlformats.org/officeDocument/2006/relationships/slideLayout" Target="../slideLayouts/slideLayout166.xml"/><Relationship Id="rId23" Type="http://schemas.openxmlformats.org/officeDocument/2006/relationships/slideLayout" Target="../slideLayouts/slideLayout174.xml"/><Relationship Id="rId28" Type="http://schemas.openxmlformats.org/officeDocument/2006/relationships/slideLayout" Target="../slideLayouts/slideLayout179.xml"/><Relationship Id="rId36" Type="http://schemas.openxmlformats.org/officeDocument/2006/relationships/image" Target="../media/image6.jpg"/><Relationship Id="rId10" Type="http://schemas.openxmlformats.org/officeDocument/2006/relationships/slideLayout" Target="../slideLayouts/slideLayout161.xml"/><Relationship Id="rId19" Type="http://schemas.openxmlformats.org/officeDocument/2006/relationships/slideLayout" Target="../slideLayouts/slideLayout170.xml"/><Relationship Id="rId31" Type="http://schemas.openxmlformats.org/officeDocument/2006/relationships/slideLayout" Target="../slideLayouts/slideLayout182.xml"/><Relationship Id="rId4" Type="http://schemas.openxmlformats.org/officeDocument/2006/relationships/slideLayout" Target="../slideLayouts/slideLayout155.xml"/><Relationship Id="rId9" Type="http://schemas.openxmlformats.org/officeDocument/2006/relationships/slideLayout" Target="../slideLayouts/slideLayout160.xml"/><Relationship Id="rId14" Type="http://schemas.openxmlformats.org/officeDocument/2006/relationships/slideLayout" Target="../slideLayouts/slideLayout165.xml"/><Relationship Id="rId22" Type="http://schemas.openxmlformats.org/officeDocument/2006/relationships/slideLayout" Target="../slideLayouts/slideLayout173.xml"/><Relationship Id="rId27" Type="http://schemas.openxmlformats.org/officeDocument/2006/relationships/slideLayout" Target="../slideLayouts/slideLayout178.xml"/><Relationship Id="rId30" Type="http://schemas.openxmlformats.org/officeDocument/2006/relationships/slideLayout" Target="../slideLayouts/slideLayout181.xml"/><Relationship Id="rId35" Type="http://schemas.openxmlformats.org/officeDocument/2006/relationships/theme" Target="../theme/theme6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3.xml"/><Relationship Id="rId13" Type="http://schemas.openxmlformats.org/officeDocument/2006/relationships/slideLayout" Target="../slideLayouts/slideLayout198.xml"/><Relationship Id="rId18" Type="http://schemas.openxmlformats.org/officeDocument/2006/relationships/slideLayout" Target="../slideLayouts/slideLayout203.xml"/><Relationship Id="rId26" Type="http://schemas.openxmlformats.org/officeDocument/2006/relationships/slideLayout" Target="../slideLayouts/slideLayout211.xml"/><Relationship Id="rId3" Type="http://schemas.openxmlformats.org/officeDocument/2006/relationships/slideLayout" Target="../slideLayouts/slideLayout188.xml"/><Relationship Id="rId21" Type="http://schemas.openxmlformats.org/officeDocument/2006/relationships/slideLayout" Target="../slideLayouts/slideLayout206.xml"/><Relationship Id="rId34" Type="http://schemas.openxmlformats.org/officeDocument/2006/relationships/slideLayout" Target="../slideLayouts/slideLayout219.xml"/><Relationship Id="rId7" Type="http://schemas.openxmlformats.org/officeDocument/2006/relationships/slideLayout" Target="../slideLayouts/slideLayout192.xml"/><Relationship Id="rId12" Type="http://schemas.openxmlformats.org/officeDocument/2006/relationships/slideLayout" Target="../slideLayouts/slideLayout197.xml"/><Relationship Id="rId17" Type="http://schemas.openxmlformats.org/officeDocument/2006/relationships/slideLayout" Target="../slideLayouts/slideLayout202.xml"/><Relationship Id="rId25" Type="http://schemas.openxmlformats.org/officeDocument/2006/relationships/slideLayout" Target="../slideLayouts/slideLayout210.xml"/><Relationship Id="rId33" Type="http://schemas.openxmlformats.org/officeDocument/2006/relationships/slideLayout" Target="../slideLayouts/slideLayout218.xml"/><Relationship Id="rId2" Type="http://schemas.openxmlformats.org/officeDocument/2006/relationships/slideLayout" Target="../slideLayouts/slideLayout187.xml"/><Relationship Id="rId16" Type="http://schemas.openxmlformats.org/officeDocument/2006/relationships/slideLayout" Target="../slideLayouts/slideLayout201.xml"/><Relationship Id="rId20" Type="http://schemas.openxmlformats.org/officeDocument/2006/relationships/slideLayout" Target="../slideLayouts/slideLayout205.xml"/><Relationship Id="rId29" Type="http://schemas.openxmlformats.org/officeDocument/2006/relationships/slideLayout" Target="../slideLayouts/slideLayout214.xml"/><Relationship Id="rId1" Type="http://schemas.openxmlformats.org/officeDocument/2006/relationships/slideLayout" Target="../slideLayouts/slideLayout186.xml"/><Relationship Id="rId6" Type="http://schemas.openxmlformats.org/officeDocument/2006/relationships/slideLayout" Target="../slideLayouts/slideLayout191.xml"/><Relationship Id="rId11" Type="http://schemas.openxmlformats.org/officeDocument/2006/relationships/slideLayout" Target="../slideLayouts/slideLayout196.xml"/><Relationship Id="rId24" Type="http://schemas.openxmlformats.org/officeDocument/2006/relationships/slideLayout" Target="../slideLayouts/slideLayout209.xml"/><Relationship Id="rId32" Type="http://schemas.openxmlformats.org/officeDocument/2006/relationships/slideLayout" Target="../slideLayouts/slideLayout217.xml"/><Relationship Id="rId5" Type="http://schemas.openxmlformats.org/officeDocument/2006/relationships/slideLayout" Target="../slideLayouts/slideLayout190.xml"/><Relationship Id="rId15" Type="http://schemas.openxmlformats.org/officeDocument/2006/relationships/slideLayout" Target="../slideLayouts/slideLayout200.xml"/><Relationship Id="rId23" Type="http://schemas.openxmlformats.org/officeDocument/2006/relationships/slideLayout" Target="../slideLayouts/slideLayout208.xml"/><Relationship Id="rId28" Type="http://schemas.openxmlformats.org/officeDocument/2006/relationships/slideLayout" Target="../slideLayouts/slideLayout213.xml"/><Relationship Id="rId36" Type="http://schemas.openxmlformats.org/officeDocument/2006/relationships/image" Target="../media/image6.jpg"/><Relationship Id="rId10" Type="http://schemas.openxmlformats.org/officeDocument/2006/relationships/slideLayout" Target="../slideLayouts/slideLayout195.xml"/><Relationship Id="rId19" Type="http://schemas.openxmlformats.org/officeDocument/2006/relationships/slideLayout" Target="../slideLayouts/slideLayout204.xml"/><Relationship Id="rId31" Type="http://schemas.openxmlformats.org/officeDocument/2006/relationships/slideLayout" Target="../slideLayouts/slideLayout216.xml"/><Relationship Id="rId4" Type="http://schemas.openxmlformats.org/officeDocument/2006/relationships/slideLayout" Target="../slideLayouts/slideLayout189.xml"/><Relationship Id="rId9" Type="http://schemas.openxmlformats.org/officeDocument/2006/relationships/slideLayout" Target="../slideLayouts/slideLayout194.xml"/><Relationship Id="rId14" Type="http://schemas.openxmlformats.org/officeDocument/2006/relationships/slideLayout" Target="../slideLayouts/slideLayout199.xml"/><Relationship Id="rId22" Type="http://schemas.openxmlformats.org/officeDocument/2006/relationships/slideLayout" Target="../slideLayouts/slideLayout207.xml"/><Relationship Id="rId27" Type="http://schemas.openxmlformats.org/officeDocument/2006/relationships/slideLayout" Target="../slideLayouts/slideLayout212.xml"/><Relationship Id="rId30" Type="http://schemas.openxmlformats.org/officeDocument/2006/relationships/slideLayout" Target="../slideLayouts/slideLayout215.xml"/><Relationship Id="rId35" Type="http://schemas.openxmlformats.org/officeDocument/2006/relationships/theme" Target="../theme/theme7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7.xml"/><Relationship Id="rId13" Type="http://schemas.openxmlformats.org/officeDocument/2006/relationships/slideLayout" Target="../slideLayouts/slideLayout232.xml"/><Relationship Id="rId18" Type="http://schemas.openxmlformats.org/officeDocument/2006/relationships/slideLayout" Target="../slideLayouts/slideLayout237.xml"/><Relationship Id="rId26" Type="http://schemas.openxmlformats.org/officeDocument/2006/relationships/slideLayout" Target="../slideLayouts/slideLayout245.xml"/><Relationship Id="rId3" Type="http://schemas.openxmlformats.org/officeDocument/2006/relationships/slideLayout" Target="../slideLayouts/slideLayout222.xml"/><Relationship Id="rId21" Type="http://schemas.openxmlformats.org/officeDocument/2006/relationships/slideLayout" Target="../slideLayouts/slideLayout240.xml"/><Relationship Id="rId34" Type="http://schemas.openxmlformats.org/officeDocument/2006/relationships/theme" Target="../theme/theme8.xml"/><Relationship Id="rId7" Type="http://schemas.openxmlformats.org/officeDocument/2006/relationships/slideLayout" Target="../slideLayouts/slideLayout226.xml"/><Relationship Id="rId12" Type="http://schemas.openxmlformats.org/officeDocument/2006/relationships/slideLayout" Target="../slideLayouts/slideLayout231.xml"/><Relationship Id="rId17" Type="http://schemas.openxmlformats.org/officeDocument/2006/relationships/slideLayout" Target="../slideLayouts/slideLayout236.xml"/><Relationship Id="rId25" Type="http://schemas.openxmlformats.org/officeDocument/2006/relationships/slideLayout" Target="../slideLayouts/slideLayout244.xml"/><Relationship Id="rId33" Type="http://schemas.openxmlformats.org/officeDocument/2006/relationships/slideLayout" Target="../slideLayouts/slideLayout252.xml"/><Relationship Id="rId2" Type="http://schemas.openxmlformats.org/officeDocument/2006/relationships/slideLayout" Target="../slideLayouts/slideLayout221.xml"/><Relationship Id="rId16" Type="http://schemas.openxmlformats.org/officeDocument/2006/relationships/slideLayout" Target="../slideLayouts/slideLayout235.xml"/><Relationship Id="rId20" Type="http://schemas.openxmlformats.org/officeDocument/2006/relationships/slideLayout" Target="../slideLayouts/slideLayout239.xml"/><Relationship Id="rId29" Type="http://schemas.openxmlformats.org/officeDocument/2006/relationships/slideLayout" Target="../slideLayouts/slideLayout248.xml"/><Relationship Id="rId1" Type="http://schemas.openxmlformats.org/officeDocument/2006/relationships/slideLayout" Target="../slideLayouts/slideLayout220.xml"/><Relationship Id="rId6" Type="http://schemas.openxmlformats.org/officeDocument/2006/relationships/slideLayout" Target="../slideLayouts/slideLayout225.xml"/><Relationship Id="rId11" Type="http://schemas.openxmlformats.org/officeDocument/2006/relationships/slideLayout" Target="../slideLayouts/slideLayout230.xml"/><Relationship Id="rId24" Type="http://schemas.openxmlformats.org/officeDocument/2006/relationships/slideLayout" Target="../slideLayouts/slideLayout243.xml"/><Relationship Id="rId32" Type="http://schemas.openxmlformats.org/officeDocument/2006/relationships/slideLayout" Target="../slideLayouts/slideLayout251.xml"/><Relationship Id="rId5" Type="http://schemas.openxmlformats.org/officeDocument/2006/relationships/slideLayout" Target="../slideLayouts/slideLayout224.xml"/><Relationship Id="rId15" Type="http://schemas.openxmlformats.org/officeDocument/2006/relationships/slideLayout" Target="../slideLayouts/slideLayout234.xml"/><Relationship Id="rId23" Type="http://schemas.openxmlformats.org/officeDocument/2006/relationships/slideLayout" Target="../slideLayouts/slideLayout242.xml"/><Relationship Id="rId28" Type="http://schemas.openxmlformats.org/officeDocument/2006/relationships/slideLayout" Target="../slideLayouts/slideLayout247.xml"/><Relationship Id="rId10" Type="http://schemas.openxmlformats.org/officeDocument/2006/relationships/slideLayout" Target="../slideLayouts/slideLayout229.xml"/><Relationship Id="rId19" Type="http://schemas.openxmlformats.org/officeDocument/2006/relationships/slideLayout" Target="../slideLayouts/slideLayout238.xml"/><Relationship Id="rId31" Type="http://schemas.openxmlformats.org/officeDocument/2006/relationships/slideLayout" Target="../slideLayouts/slideLayout250.xml"/><Relationship Id="rId4" Type="http://schemas.openxmlformats.org/officeDocument/2006/relationships/slideLayout" Target="../slideLayouts/slideLayout223.xml"/><Relationship Id="rId9" Type="http://schemas.openxmlformats.org/officeDocument/2006/relationships/slideLayout" Target="../slideLayouts/slideLayout228.xml"/><Relationship Id="rId14" Type="http://schemas.openxmlformats.org/officeDocument/2006/relationships/slideLayout" Target="../slideLayouts/slideLayout233.xml"/><Relationship Id="rId22" Type="http://schemas.openxmlformats.org/officeDocument/2006/relationships/slideLayout" Target="../slideLayouts/slideLayout241.xml"/><Relationship Id="rId27" Type="http://schemas.openxmlformats.org/officeDocument/2006/relationships/slideLayout" Target="../slideLayouts/slideLayout246.xml"/><Relationship Id="rId30" Type="http://schemas.openxmlformats.org/officeDocument/2006/relationships/slideLayout" Target="../slideLayouts/slideLayout249.xml"/><Relationship Id="rId35" Type="http://schemas.openxmlformats.org/officeDocument/2006/relationships/image" Target="../media/image6.jpg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0.xml"/><Relationship Id="rId13" Type="http://schemas.openxmlformats.org/officeDocument/2006/relationships/slideLayout" Target="../slideLayouts/slideLayout265.xml"/><Relationship Id="rId18" Type="http://schemas.openxmlformats.org/officeDocument/2006/relationships/slideLayout" Target="../slideLayouts/slideLayout270.xml"/><Relationship Id="rId26" Type="http://schemas.openxmlformats.org/officeDocument/2006/relationships/slideLayout" Target="../slideLayouts/slideLayout278.xml"/><Relationship Id="rId3" Type="http://schemas.openxmlformats.org/officeDocument/2006/relationships/slideLayout" Target="../slideLayouts/slideLayout255.xml"/><Relationship Id="rId21" Type="http://schemas.openxmlformats.org/officeDocument/2006/relationships/slideLayout" Target="../slideLayouts/slideLayout273.xml"/><Relationship Id="rId34" Type="http://schemas.openxmlformats.org/officeDocument/2006/relationships/theme" Target="../theme/theme9.xml"/><Relationship Id="rId7" Type="http://schemas.openxmlformats.org/officeDocument/2006/relationships/slideLayout" Target="../slideLayouts/slideLayout259.xml"/><Relationship Id="rId12" Type="http://schemas.openxmlformats.org/officeDocument/2006/relationships/slideLayout" Target="../slideLayouts/slideLayout264.xml"/><Relationship Id="rId17" Type="http://schemas.openxmlformats.org/officeDocument/2006/relationships/slideLayout" Target="../slideLayouts/slideLayout269.xml"/><Relationship Id="rId25" Type="http://schemas.openxmlformats.org/officeDocument/2006/relationships/slideLayout" Target="../slideLayouts/slideLayout277.xml"/><Relationship Id="rId33" Type="http://schemas.openxmlformats.org/officeDocument/2006/relationships/slideLayout" Target="../slideLayouts/slideLayout285.xml"/><Relationship Id="rId2" Type="http://schemas.openxmlformats.org/officeDocument/2006/relationships/slideLayout" Target="../slideLayouts/slideLayout254.xml"/><Relationship Id="rId16" Type="http://schemas.openxmlformats.org/officeDocument/2006/relationships/slideLayout" Target="../slideLayouts/slideLayout268.xml"/><Relationship Id="rId20" Type="http://schemas.openxmlformats.org/officeDocument/2006/relationships/slideLayout" Target="../slideLayouts/slideLayout272.xml"/><Relationship Id="rId29" Type="http://schemas.openxmlformats.org/officeDocument/2006/relationships/slideLayout" Target="../slideLayouts/slideLayout281.xml"/><Relationship Id="rId1" Type="http://schemas.openxmlformats.org/officeDocument/2006/relationships/slideLayout" Target="../slideLayouts/slideLayout253.xml"/><Relationship Id="rId6" Type="http://schemas.openxmlformats.org/officeDocument/2006/relationships/slideLayout" Target="../slideLayouts/slideLayout258.xml"/><Relationship Id="rId11" Type="http://schemas.openxmlformats.org/officeDocument/2006/relationships/slideLayout" Target="../slideLayouts/slideLayout263.xml"/><Relationship Id="rId24" Type="http://schemas.openxmlformats.org/officeDocument/2006/relationships/slideLayout" Target="../slideLayouts/slideLayout276.xml"/><Relationship Id="rId32" Type="http://schemas.openxmlformats.org/officeDocument/2006/relationships/slideLayout" Target="../slideLayouts/slideLayout284.xml"/><Relationship Id="rId5" Type="http://schemas.openxmlformats.org/officeDocument/2006/relationships/slideLayout" Target="../slideLayouts/slideLayout257.xml"/><Relationship Id="rId15" Type="http://schemas.openxmlformats.org/officeDocument/2006/relationships/slideLayout" Target="../slideLayouts/slideLayout267.xml"/><Relationship Id="rId23" Type="http://schemas.openxmlformats.org/officeDocument/2006/relationships/slideLayout" Target="../slideLayouts/slideLayout275.xml"/><Relationship Id="rId28" Type="http://schemas.openxmlformats.org/officeDocument/2006/relationships/slideLayout" Target="../slideLayouts/slideLayout280.xml"/><Relationship Id="rId10" Type="http://schemas.openxmlformats.org/officeDocument/2006/relationships/slideLayout" Target="../slideLayouts/slideLayout262.xml"/><Relationship Id="rId19" Type="http://schemas.openxmlformats.org/officeDocument/2006/relationships/slideLayout" Target="../slideLayouts/slideLayout271.xml"/><Relationship Id="rId31" Type="http://schemas.openxmlformats.org/officeDocument/2006/relationships/slideLayout" Target="../slideLayouts/slideLayout283.xml"/><Relationship Id="rId4" Type="http://schemas.openxmlformats.org/officeDocument/2006/relationships/slideLayout" Target="../slideLayouts/slideLayout256.xml"/><Relationship Id="rId9" Type="http://schemas.openxmlformats.org/officeDocument/2006/relationships/slideLayout" Target="../slideLayouts/slideLayout261.xml"/><Relationship Id="rId14" Type="http://schemas.openxmlformats.org/officeDocument/2006/relationships/slideLayout" Target="../slideLayouts/slideLayout266.xml"/><Relationship Id="rId22" Type="http://schemas.openxmlformats.org/officeDocument/2006/relationships/slideLayout" Target="../slideLayouts/slideLayout274.xml"/><Relationship Id="rId27" Type="http://schemas.openxmlformats.org/officeDocument/2006/relationships/slideLayout" Target="../slideLayouts/slideLayout279.xml"/><Relationship Id="rId30" Type="http://schemas.openxmlformats.org/officeDocument/2006/relationships/slideLayout" Target="../slideLayouts/slideLayout282.xml"/><Relationship Id="rId35" Type="http://schemas.openxmlformats.org/officeDocument/2006/relationships/image" Target="../media/image6.jp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Google Shape;6;p1" descr="\\DROBO-FS\QuickDrops\JB\PPTX NG\Droplets\LightingOverlay.png"/>
          <p:cNvPicPr preferRelativeResize="0"/>
          <p:nvPr/>
        </p:nvPicPr>
        <p:blipFill rotWithShape="1">
          <a:blip r:embed="rId17">
            <a:alphaModFix amt="80000"/>
          </a:blip>
          <a:srcRect/>
          <a:stretch/>
        </p:blipFill>
        <p:spPr>
          <a:xfrm>
            <a:off x="1" y="23"/>
            <a:ext cx="1219200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7" name="Google Shape;7;p1"/>
          <p:cNvSpPr txBox="1">
            <a:spLocks noGrp="1"/>
          </p:cNvSpPr>
          <p:nvPr>
            <p:ph type="title"/>
          </p:nvPr>
        </p:nvSpPr>
        <p:spPr>
          <a:xfrm>
            <a:off x="913777" y="618565"/>
            <a:ext cx="10364451" cy="15961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ctr" anchorCtr="0">
            <a:normAutofit/>
          </a:bodyPr>
          <a:lstStyle>
            <a:lvl1pPr marR="0"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Twentieth Century"/>
              <a:buNone/>
              <a:defRPr sz="36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body" idx="1"/>
          </p:nvPr>
        </p:nvSpPr>
        <p:spPr>
          <a:xfrm>
            <a:off x="913775" y="2367093"/>
            <a:ext cx="10364452" cy="34241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t" anchorCtr="0">
            <a:normAutofit/>
          </a:bodyPr>
          <a:lstStyle>
            <a:lvl1pPr marL="457200" marR="0" lvl="0" indent="-355600" algn="l" rtl="0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1pPr>
            <a:lvl2pPr marL="914400" marR="0" lvl="1" indent="-3429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2pPr>
            <a:lvl3pPr marL="1371600" marR="0" lvl="2" indent="-3302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3pPr>
            <a:lvl4pPr marL="1828800" marR="0" lvl="3" indent="-3175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4pPr>
            <a:lvl5pPr marL="2286000" marR="0" lvl="4" indent="-3175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5pPr>
            <a:lvl6pPr marL="2743200" marR="0" lvl="5" indent="-3175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6pPr>
            <a:lvl7pPr marL="3200400" marR="0" lvl="6" indent="-3175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7pPr>
            <a:lvl8pPr marL="3657600" marR="0" lvl="7" indent="-3175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8pPr>
            <a:lvl9pPr marL="4114800" marR="0" lvl="8" indent="-3175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9pPr>
          </a:lstStyle>
          <a:p>
            <a:endParaRPr/>
          </a:p>
        </p:txBody>
      </p:sp>
      <p:sp>
        <p:nvSpPr>
          <p:cNvPr id="9" name="Google Shape;9;p1"/>
          <p:cNvSpPr txBox="1">
            <a:spLocks noGrp="1"/>
          </p:cNvSpPr>
          <p:nvPr>
            <p:ph type="dt" idx="10"/>
          </p:nvPr>
        </p:nvSpPr>
        <p:spPr>
          <a:xfrm>
            <a:off x="7678737" y="5883276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ctr" anchorCtr="0">
            <a:noAutofit/>
          </a:bodyPr>
          <a:lstStyle>
            <a:lvl1pPr marR="0"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1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9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9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9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9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9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9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9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9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9pPr>
          </a:lstStyle>
          <a:p>
            <a:endParaRPr/>
          </a:p>
        </p:txBody>
      </p:sp>
      <p:sp>
        <p:nvSpPr>
          <p:cNvPr id="10" name="Google Shape;10;p1"/>
          <p:cNvSpPr txBox="1">
            <a:spLocks noGrp="1"/>
          </p:cNvSpPr>
          <p:nvPr>
            <p:ph type="ftr" idx="11"/>
          </p:nvPr>
        </p:nvSpPr>
        <p:spPr>
          <a:xfrm>
            <a:off x="913822" y="5883276"/>
            <a:ext cx="6672887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1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9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9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9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9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9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9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9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9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9pPr>
          </a:lstStyle>
          <a:p>
            <a:endParaRPr/>
          </a:p>
        </p:txBody>
      </p:sp>
      <p:sp>
        <p:nvSpPr>
          <p:cNvPr id="11" name="Google Shape;11;p1"/>
          <p:cNvSpPr txBox="1">
            <a:spLocks noGrp="1"/>
          </p:cNvSpPr>
          <p:nvPr>
            <p:ph type="sldNum" idx="12"/>
          </p:nvPr>
        </p:nvSpPr>
        <p:spPr>
          <a:xfrm>
            <a:off x="10514059" y="5883276"/>
            <a:ext cx="764215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1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1pPr>
            <a:lvl2pPr marL="0" marR="0" lvl="1" indent="0" algn="r" rtl="0">
              <a:spcBef>
                <a:spcPts val="0"/>
              </a:spcBef>
              <a:buNone/>
              <a:defRPr sz="11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2pPr>
            <a:lvl3pPr marL="0" marR="0" lvl="2" indent="0" algn="r" rtl="0">
              <a:spcBef>
                <a:spcPts val="0"/>
              </a:spcBef>
              <a:buNone/>
              <a:defRPr sz="11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3pPr>
            <a:lvl4pPr marL="0" marR="0" lvl="3" indent="0" algn="r" rtl="0">
              <a:spcBef>
                <a:spcPts val="0"/>
              </a:spcBef>
              <a:buNone/>
              <a:defRPr sz="11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4pPr>
            <a:lvl5pPr marL="0" marR="0" lvl="4" indent="0" algn="r" rtl="0">
              <a:spcBef>
                <a:spcPts val="0"/>
              </a:spcBef>
              <a:buNone/>
              <a:defRPr sz="11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5pPr>
            <a:lvl6pPr marL="0" marR="0" lvl="5" indent="0" algn="r" rtl="0">
              <a:spcBef>
                <a:spcPts val="0"/>
              </a:spcBef>
              <a:buNone/>
              <a:defRPr sz="11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6pPr>
            <a:lvl7pPr marL="0" marR="0" lvl="6" indent="0" algn="r" rtl="0">
              <a:spcBef>
                <a:spcPts val="0"/>
              </a:spcBef>
              <a:buNone/>
              <a:defRPr sz="11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7pPr>
            <a:lvl8pPr marL="0" marR="0" lvl="7" indent="0" algn="r" rtl="0">
              <a:spcBef>
                <a:spcPts val="0"/>
              </a:spcBef>
              <a:buNone/>
              <a:defRPr sz="11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8pPr>
            <a:lvl9pPr marL="0" marR="0" lvl="8" indent="0" algn="r" rtl="0">
              <a:spcBef>
                <a:spcPts val="0"/>
              </a:spcBef>
              <a:buNone/>
              <a:defRPr sz="11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2" r:id="rId2"/>
    <p:sldLayoutId id="2147483653" r:id="rId3"/>
    <p:sldLayoutId id="2147483654" r:id="rId4"/>
    <p:sldLayoutId id="2147483655" r:id="rId5"/>
    <p:sldLayoutId id="2147483656" r:id="rId6"/>
    <p:sldLayoutId id="2147483657" r:id="rId7"/>
    <p:sldLayoutId id="2147483658" r:id="rId8"/>
    <p:sldLayoutId id="2147483659" r:id="rId9"/>
    <p:sldLayoutId id="2147483660" r:id="rId10"/>
    <p:sldLayoutId id="2147483661" r:id="rId11"/>
    <p:sldLayoutId id="2147483662" r:id="rId12"/>
    <p:sldLayoutId id="2147483663" r:id="rId13"/>
    <p:sldLayoutId id="2147483664" r:id="rId14"/>
    <p:sldLayoutId id="2147483736" r:id="rId15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5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5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5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5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5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5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5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5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5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5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5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5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5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5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5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5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5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5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5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5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5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5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5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5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5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5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5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5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873" tIns="121873" rIns="121873" bIns="121873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873" tIns="121873" rIns="121873" bIns="121873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9928361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980" r:id="rId1"/>
    <p:sldLayoutId id="2147483981" r:id="rId2"/>
    <p:sldLayoutId id="2147483982" r:id="rId3"/>
    <p:sldLayoutId id="2147483983" r:id="rId4"/>
    <p:sldLayoutId id="2147483984" r:id="rId5"/>
    <p:sldLayoutId id="2147483985" r:id="rId6"/>
    <p:sldLayoutId id="2147483986" r:id="rId7"/>
    <p:sldLayoutId id="2147483987" r:id="rId8"/>
    <p:sldLayoutId id="2147483988" r:id="rId9"/>
    <p:sldLayoutId id="2147483989" r:id="rId10"/>
    <p:sldLayoutId id="2147483990" r:id="rId11"/>
    <p:sldLayoutId id="2147483991" r:id="rId12"/>
    <p:sldLayoutId id="2147483992" r:id="rId13"/>
    <p:sldLayoutId id="2147483993" r:id="rId14"/>
    <p:sldLayoutId id="2147483994" r:id="rId15"/>
    <p:sldLayoutId id="2147483995" r:id="rId16"/>
    <p:sldLayoutId id="2147483996" r:id="rId17"/>
    <p:sldLayoutId id="2147483997" r:id="rId18"/>
    <p:sldLayoutId id="2147483998" r:id="rId19"/>
    <p:sldLayoutId id="2147483999" r:id="rId20"/>
    <p:sldLayoutId id="2147484000" r:id="rId21"/>
    <p:sldLayoutId id="2147484001" r:id="rId22"/>
    <p:sldLayoutId id="2147484002" r:id="rId23"/>
    <p:sldLayoutId id="2147484003" r:id="rId24"/>
    <p:sldLayoutId id="2147484004" r:id="rId25"/>
    <p:sldLayoutId id="2147484005" r:id="rId26"/>
    <p:sldLayoutId id="2147484006" r:id="rId27"/>
    <p:sldLayoutId id="2147484007" r:id="rId28"/>
    <p:sldLayoutId id="2147484008" r:id="rId29"/>
    <p:sldLayoutId id="2147484009" r:id="rId30"/>
    <p:sldLayoutId id="2147484010" r:id="rId31"/>
    <p:sldLayoutId id="2147484011" r:id="rId32"/>
    <p:sldLayoutId id="2147484012" r:id="rId33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6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801" tIns="121801" rIns="121801" bIns="121801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801" tIns="121801" rIns="121801" bIns="121801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6625777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7" r:id="rId1"/>
    <p:sldLayoutId id="2147483668" r:id="rId2"/>
    <p:sldLayoutId id="2147483669" r:id="rId3"/>
    <p:sldLayoutId id="2147483670" r:id="rId4"/>
    <p:sldLayoutId id="2147483671" r:id="rId5"/>
    <p:sldLayoutId id="2147483672" r:id="rId6"/>
    <p:sldLayoutId id="2147483673" r:id="rId7"/>
    <p:sldLayoutId id="2147483674" r:id="rId8"/>
    <p:sldLayoutId id="2147483675" r:id="rId9"/>
    <p:sldLayoutId id="2147483676" r:id="rId10"/>
    <p:sldLayoutId id="2147483677" r:id="rId11"/>
    <p:sldLayoutId id="2147483678" r:id="rId12"/>
    <p:sldLayoutId id="2147483679" r:id="rId13"/>
    <p:sldLayoutId id="2147483680" r:id="rId14"/>
    <p:sldLayoutId id="2147483681" r:id="rId15"/>
    <p:sldLayoutId id="2147483682" r:id="rId16"/>
    <p:sldLayoutId id="2147483683" r:id="rId17"/>
    <p:sldLayoutId id="2147483684" r:id="rId18"/>
    <p:sldLayoutId id="2147483685" r:id="rId19"/>
    <p:sldLayoutId id="2147483686" r:id="rId20"/>
    <p:sldLayoutId id="2147483687" r:id="rId21"/>
    <p:sldLayoutId id="2147483688" r:id="rId22"/>
    <p:sldLayoutId id="2147483689" r:id="rId23"/>
    <p:sldLayoutId id="2147483690" r:id="rId24"/>
    <p:sldLayoutId id="2147483691" r:id="rId25"/>
    <p:sldLayoutId id="2147483692" r:id="rId26"/>
    <p:sldLayoutId id="2147483693" r:id="rId27"/>
    <p:sldLayoutId id="2147483694" r:id="rId28"/>
    <p:sldLayoutId id="2147483695" r:id="rId29"/>
    <p:sldLayoutId id="2147483696" r:id="rId30"/>
    <p:sldLayoutId id="2147483697" r:id="rId31"/>
    <p:sldLayoutId id="2147483698" r:id="rId32"/>
    <p:sldLayoutId id="2147483699" r:id="rId33"/>
    <p:sldLayoutId id="2147483700" r:id="rId34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6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804" tIns="121804" rIns="121804" bIns="121804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804" tIns="121804" rIns="121804" bIns="121804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4508684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2" r:id="rId1"/>
    <p:sldLayoutId id="2147483703" r:id="rId2"/>
    <p:sldLayoutId id="2147483704" r:id="rId3"/>
    <p:sldLayoutId id="2147483705" r:id="rId4"/>
    <p:sldLayoutId id="2147483706" r:id="rId5"/>
    <p:sldLayoutId id="2147483707" r:id="rId6"/>
    <p:sldLayoutId id="2147483708" r:id="rId7"/>
    <p:sldLayoutId id="2147483709" r:id="rId8"/>
    <p:sldLayoutId id="2147483710" r:id="rId9"/>
    <p:sldLayoutId id="2147483711" r:id="rId10"/>
    <p:sldLayoutId id="2147483712" r:id="rId11"/>
    <p:sldLayoutId id="2147483713" r:id="rId12"/>
    <p:sldLayoutId id="2147483714" r:id="rId13"/>
    <p:sldLayoutId id="2147483715" r:id="rId14"/>
    <p:sldLayoutId id="2147483716" r:id="rId15"/>
    <p:sldLayoutId id="2147483717" r:id="rId16"/>
    <p:sldLayoutId id="2147483718" r:id="rId17"/>
    <p:sldLayoutId id="2147483719" r:id="rId18"/>
    <p:sldLayoutId id="2147483720" r:id="rId19"/>
    <p:sldLayoutId id="2147483721" r:id="rId20"/>
    <p:sldLayoutId id="2147483722" r:id="rId21"/>
    <p:sldLayoutId id="2147483723" r:id="rId22"/>
    <p:sldLayoutId id="2147483724" r:id="rId23"/>
    <p:sldLayoutId id="2147483725" r:id="rId24"/>
    <p:sldLayoutId id="2147483726" r:id="rId25"/>
    <p:sldLayoutId id="2147483727" r:id="rId26"/>
    <p:sldLayoutId id="2147483728" r:id="rId27"/>
    <p:sldLayoutId id="2147483729" r:id="rId28"/>
    <p:sldLayoutId id="2147483730" r:id="rId29"/>
    <p:sldLayoutId id="2147483731" r:id="rId30"/>
    <p:sldLayoutId id="2147483732" r:id="rId31"/>
    <p:sldLayoutId id="2147483733" r:id="rId32"/>
    <p:sldLayoutId id="2147483734" r:id="rId33"/>
    <p:sldLayoutId id="2147483735" r:id="rId34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6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806" tIns="121806" rIns="121806" bIns="121806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806" tIns="121806" rIns="121806" bIns="121806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4508684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38" r:id="rId1"/>
    <p:sldLayoutId id="2147483739" r:id="rId2"/>
    <p:sldLayoutId id="2147483740" r:id="rId3"/>
    <p:sldLayoutId id="2147483741" r:id="rId4"/>
    <p:sldLayoutId id="2147483742" r:id="rId5"/>
    <p:sldLayoutId id="2147483743" r:id="rId6"/>
    <p:sldLayoutId id="2147483744" r:id="rId7"/>
    <p:sldLayoutId id="2147483745" r:id="rId8"/>
    <p:sldLayoutId id="2147483746" r:id="rId9"/>
    <p:sldLayoutId id="2147483747" r:id="rId10"/>
    <p:sldLayoutId id="2147483748" r:id="rId11"/>
    <p:sldLayoutId id="2147483749" r:id="rId12"/>
    <p:sldLayoutId id="2147483750" r:id="rId13"/>
    <p:sldLayoutId id="2147483751" r:id="rId14"/>
    <p:sldLayoutId id="2147483752" r:id="rId15"/>
    <p:sldLayoutId id="2147483753" r:id="rId16"/>
    <p:sldLayoutId id="2147483754" r:id="rId17"/>
    <p:sldLayoutId id="2147483755" r:id="rId18"/>
    <p:sldLayoutId id="2147483756" r:id="rId19"/>
    <p:sldLayoutId id="2147483757" r:id="rId20"/>
    <p:sldLayoutId id="2147483758" r:id="rId21"/>
    <p:sldLayoutId id="2147483759" r:id="rId22"/>
    <p:sldLayoutId id="2147483760" r:id="rId23"/>
    <p:sldLayoutId id="2147483761" r:id="rId24"/>
    <p:sldLayoutId id="2147483762" r:id="rId25"/>
    <p:sldLayoutId id="2147483763" r:id="rId26"/>
    <p:sldLayoutId id="2147483764" r:id="rId27"/>
    <p:sldLayoutId id="2147483765" r:id="rId28"/>
    <p:sldLayoutId id="2147483766" r:id="rId29"/>
    <p:sldLayoutId id="2147483767" r:id="rId30"/>
    <p:sldLayoutId id="2147483768" r:id="rId31"/>
    <p:sldLayoutId id="2147483769" r:id="rId32"/>
    <p:sldLayoutId id="2147483770" r:id="rId33"/>
    <p:sldLayoutId id="2147483771" r:id="rId34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6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812" tIns="121812" rIns="121812" bIns="12181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812" tIns="121812" rIns="121812" bIns="121812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4508684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73" r:id="rId1"/>
    <p:sldLayoutId id="2147483774" r:id="rId2"/>
    <p:sldLayoutId id="2147483775" r:id="rId3"/>
    <p:sldLayoutId id="2147483776" r:id="rId4"/>
    <p:sldLayoutId id="2147483777" r:id="rId5"/>
    <p:sldLayoutId id="2147483778" r:id="rId6"/>
    <p:sldLayoutId id="2147483779" r:id="rId7"/>
    <p:sldLayoutId id="2147483780" r:id="rId8"/>
    <p:sldLayoutId id="2147483781" r:id="rId9"/>
    <p:sldLayoutId id="2147483782" r:id="rId10"/>
    <p:sldLayoutId id="2147483783" r:id="rId11"/>
    <p:sldLayoutId id="2147483784" r:id="rId12"/>
    <p:sldLayoutId id="2147483785" r:id="rId13"/>
    <p:sldLayoutId id="2147483786" r:id="rId14"/>
    <p:sldLayoutId id="2147483787" r:id="rId15"/>
    <p:sldLayoutId id="2147483788" r:id="rId16"/>
    <p:sldLayoutId id="2147483789" r:id="rId17"/>
    <p:sldLayoutId id="2147483790" r:id="rId18"/>
    <p:sldLayoutId id="2147483791" r:id="rId19"/>
    <p:sldLayoutId id="2147483792" r:id="rId20"/>
    <p:sldLayoutId id="2147483793" r:id="rId21"/>
    <p:sldLayoutId id="2147483794" r:id="rId22"/>
    <p:sldLayoutId id="2147483795" r:id="rId23"/>
    <p:sldLayoutId id="2147483796" r:id="rId24"/>
    <p:sldLayoutId id="2147483797" r:id="rId25"/>
    <p:sldLayoutId id="2147483798" r:id="rId26"/>
    <p:sldLayoutId id="2147483799" r:id="rId27"/>
    <p:sldLayoutId id="2147483800" r:id="rId28"/>
    <p:sldLayoutId id="2147483801" r:id="rId29"/>
    <p:sldLayoutId id="2147483802" r:id="rId30"/>
    <p:sldLayoutId id="2147483803" r:id="rId31"/>
    <p:sldLayoutId id="2147483804" r:id="rId32"/>
    <p:sldLayoutId id="2147483805" r:id="rId33"/>
    <p:sldLayoutId id="2147483806" r:id="rId34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6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820" tIns="121820" rIns="121820" bIns="12182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820" tIns="121820" rIns="121820" bIns="121820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4508684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08" r:id="rId1"/>
    <p:sldLayoutId id="2147483809" r:id="rId2"/>
    <p:sldLayoutId id="2147483810" r:id="rId3"/>
    <p:sldLayoutId id="2147483811" r:id="rId4"/>
    <p:sldLayoutId id="2147483812" r:id="rId5"/>
    <p:sldLayoutId id="2147483813" r:id="rId6"/>
    <p:sldLayoutId id="2147483814" r:id="rId7"/>
    <p:sldLayoutId id="2147483815" r:id="rId8"/>
    <p:sldLayoutId id="2147483816" r:id="rId9"/>
    <p:sldLayoutId id="2147483817" r:id="rId10"/>
    <p:sldLayoutId id="2147483818" r:id="rId11"/>
    <p:sldLayoutId id="2147483819" r:id="rId12"/>
    <p:sldLayoutId id="2147483820" r:id="rId13"/>
    <p:sldLayoutId id="2147483821" r:id="rId14"/>
    <p:sldLayoutId id="2147483822" r:id="rId15"/>
    <p:sldLayoutId id="2147483823" r:id="rId16"/>
    <p:sldLayoutId id="2147483824" r:id="rId17"/>
    <p:sldLayoutId id="2147483825" r:id="rId18"/>
    <p:sldLayoutId id="2147483826" r:id="rId19"/>
    <p:sldLayoutId id="2147483827" r:id="rId20"/>
    <p:sldLayoutId id="2147483828" r:id="rId21"/>
    <p:sldLayoutId id="2147483829" r:id="rId22"/>
    <p:sldLayoutId id="2147483830" r:id="rId23"/>
    <p:sldLayoutId id="2147483831" r:id="rId24"/>
    <p:sldLayoutId id="2147483832" r:id="rId25"/>
    <p:sldLayoutId id="2147483833" r:id="rId26"/>
    <p:sldLayoutId id="2147483834" r:id="rId27"/>
    <p:sldLayoutId id="2147483835" r:id="rId28"/>
    <p:sldLayoutId id="2147483836" r:id="rId29"/>
    <p:sldLayoutId id="2147483837" r:id="rId30"/>
    <p:sldLayoutId id="2147483838" r:id="rId31"/>
    <p:sldLayoutId id="2147483839" r:id="rId32"/>
    <p:sldLayoutId id="2147483840" r:id="rId33"/>
    <p:sldLayoutId id="2147483841" r:id="rId34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6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841" tIns="121841" rIns="121841" bIns="121841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841" tIns="121841" rIns="121841" bIns="121841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5311368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43" r:id="rId1"/>
    <p:sldLayoutId id="2147483844" r:id="rId2"/>
    <p:sldLayoutId id="2147483845" r:id="rId3"/>
    <p:sldLayoutId id="2147483846" r:id="rId4"/>
    <p:sldLayoutId id="2147483847" r:id="rId5"/>
    <p:sldLayoutId id="2147483848" r:id="rId6"/>
    <p:sldLayoutId id="2147483849" r:id="rId7"/>
    <p:sldLayoutId id="2147483850" r:id="rId8"/>
    <p:sldLayoutId id="2147483851" r:id="rId9"/>
    <p:sldLayoutId id="2147483852" r:id="rId10"/>
    <p:sldLayoutId id="2147483853" r:id="rId11"/>
    <p:sldLayoutId id="2147483854" r:id="rId12"/>
    <p:sldLayoutId id="2147483855" r:id="rId13"/>
    <p:sldLayoutId id="2147483856" r:id="rId14"/>
    <p:sldLayoutId id="2147483857" r:id="rId15"/>
    <p:sldLayoutId id="2147483858" r:id="rId16"/>
    <p:sldLayoutId id="2147483859" r:id="rId17"/>
    <p:sldLayoutId id="2147483860" r:id="rId18"/>
    <p:sldLayoutId id="2147483861" r:id="rId19"/>
    <p:sldLayoutId id="2147483862" r:id="rId20"/>
    <p:sldLayoutId id="2147483863" r:id="rId21"/>
    <p:sldLayoutId id="2147483864" r:id="rId22"/>
    <p:sldLayoutId id="2147483865" r:id="rId23"/>
    <p:sldLayoutId id="2147483866" r:id="rId24"/>
    <p:sldLayoutId id="2147483867" r:id="rId25"/>
    <p:sldLayoutId id="2147483868" r:id="rId26"/>
    <p:sldLayoutId id="2147483869" r:id="rId27"/>
    <p:sldLayoutId id="2147483870" r:id="rId28"/>
    <p:sldLayoutId id="2147483871" r:id="rId29"/>
    <p:sldLayoutId id="2147483872" r:id="rId30"/>
    <p:sldLayoutId id="2147483873" r:id="rId31"/>
    <p:sldLayoutId id="2147483874" r:id="rId32"/>
    <p:sldLayoutId id="2147483875" r:id="rId33"/>
    <p:sldLayoutId id="2147483876" r:id="rId34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5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857" tIns="121857" rIns="121857" bIns="121857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857" tIns="121857" rIns="121857" bIns="121857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2400961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78" r:id="rId1"/>
    <p:sldLayoutId id="2147483879" r:id="rId2"/>
    <p:sldLayoutId id="2147483880" r:id="rId3"/>
    <p:sldLayoutId id="2147483881" r:id="rId4"/>
    <p:sldLayoutId id="2147483882" r:id="rId5"/>
    <p:sldLayoutId id="2147483883" r:id="rId6"/>
    <p:sldLayoutId id="2147483884" r:id="rId7"/>
    <p:sldLayoutId id="2147483885" r:id="rId8"/>
    <p:sldLayoutId id="2147483886" r:id="rId9"/>
    <p:sldLayoutId id="2147483887" r:id="rId10"/>
    <p:sldLayoutId id="2147483888" r:id="rId11"/>
    <p:sldLayoutId id="2147483889" r:id="rId12"/>
    <p:sldLayoutId id="2147483890" r:id="rId13"/>
    <p:sldLayoutId id="2147483891" r:id="rId14"/>
    <p:sldLayoutId id="2147483892" r:id="rId15"/>
    <p:sldLayoutId id="2147483893" r:id="rId16"/>
    <p:sldLayoutId id="2147483894" r:id="rId17"/>
    <p:sldLayoutId id="2147483895" r:id="rId18"/>
    <p:sldLayoutId id="2147483896" r:id="rId19"/>
    <p:sldLayoutId id="2147483897" r:id="rId20"/>
    <p:sldLayoutId id="2147483898" r:id="rId21"/>
    <p:sldLayoutId id="2147483899" r:id="rId22"/>
    <p:sldLayoutId id="2147483900" r:id="rId23"/>
    <p:sldLayoutId id="2147483901" r:id="rId24"/>
    <p:sldLayoutId id="2147483902" r:id="rId25"/>
    <p:sldLayoutId id="2147483903" r:id="rId26"/>
    <p:sldLayoutId id="2147483904" r:id="rId27"/>
    <p:sldLayoutId id="2147483905" r:id="rId28"/>
    <p:sldLayoutId id="2147483906" r:id="rId29"/>
    <p:sldLayoutId id="2147483907" r:id="rId30"/>
    <p:sldLayoutId id="2147483908" r:id="rId31"/>
    <p:sldLayoutId id="2147483909" r:id="rId32"/>
    <p:sldLayoutId id="2147483910" r:id="rId33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5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892" tIns="121892" rIns="121892" bIns="12189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892" tIns="121892" rIns="121892" bIns="121892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8700239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946" r:id="rId1"/>
    <p:sldLayoutId id="2147483947" r:id="rId2"/>
    <p:sldLayoutId id="2147483948" r:id="rId3"/>
    <p:sldLayoutId id="2147483949" r:id="rId4"/>
    <p:sldLayoutId id="2147483950" r:id="rId5"/>
    <p:sldLayoutId id="2147483951" r:id="rId6"/>
    <p:sldLayoutId id="2147483952" r:id="rId7"/>
    <p:sldLayoutId id="2147483953" r:id="rId8"/>
    <p:sldLayoutId id="2147483954" r:id="rId9"/>
    <p:sldLayoutId id="2147483955" r:id="rId10"/>
    <p:sldLayoutId id="2147483956" r:id="rId11"/>
    <p:sldLayoutId id="2147483957" r:id="rId12"/>
    <p:sldLayoutId id="2147483958" r:id="rId13"/>
    <p:sldLayoutId id="2147483959" r:id="rId14"/>
    <p:sldLayoutId id="2147483960" r:id="rId15"/>
    <p:sldLayoutId id="2147483961" r:id="rId16"/>
    <p:sldLayoutId id="2147483962" r:id="rId17"/>
    <p:sldLayoutId id="2147483963" r:id="rId18"/>
    <p:sldLayoutId id="2147483964" r:id="rId19"/>
    <p:sldLayoutId id="2147483965" r:id="rId20"/>
    <p:sldLayoutId id="2147483966" r:id="rId21"/>
    <p:sldLayoutId id="2147483967" r:id="rId22"/>
    <p:sldLayoutId id="2147483968" r:id="rId23"/>
    <p:sldLayoutId id="2147483969" r:id="rId24"/>
    <p:sldLayoutId id="2147483970" r:id="rId25"/>
    <p:sldLayoutId id="2147483971" r:id="rId26"/>
    <p:sldLayoutId id="2147483972" r:id="rId27"/>
    <p:sldLayoutId id="2147483973" r:id="rId28"/>
    <p:sldLayoutId id="2147483974" r:id="rId29"/>
    <p:sldLayoutId id="2147483975" r:id="rId30"/>
    <p:sldLayoutId id="2147483976" r:id="rId31"/>
    <p:sldLayoutId id="2147483977" r:id="rId32"/>
    <p:sldLayoutId id="2147483978" r:id="rId33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6.xml"/><Relationship Id="rId5" Type="http://schemas.openxmlformats.org/officeDocument/2006/relationships/image" Target="../media/image11.png"/><Relationship Id="rId4" Type="http://schemas.openxmlformats.org/officeDocument/2006/relationships/image" Target="../media/image28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54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59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26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9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9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9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9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7" Type="http://schemas.openxmlformats.org/officeDocument/2006/relationships/image" Target="../media/image30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29.png"/><Relationship Id="rId5" Type="http://schemas.openxmlformats.org/officeDocument/2006/relationships/image" Target="../media/image11.png"/><Relationship Id="rId4" Type="http://schemas.openxmlformats.org/officeDocument/2006/relationships/image" Target="../media/image28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6.xml"/><Relationship Id="rId5" Type="http://schemas.openxmlformats.org/officeDocument/2006/relationships/image" Target="../media/image31.png"/><Relationship Id="rId4" Type="http://schemas.openxmlformats.org/officeDocument/2006/relationships/image" Target="../media/image28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33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0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8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2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25" name="Google Shape;2125;p38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9461196">
            <a:off x="2557378" y="3184159"/>
            <a:ext cx="3859831" cy="3457764"/>
          </a:xfrm>
          <a:prstGeom prst="rect">
            <a:avLst/>
          </a:prstGeom>
          <a:noFill/>
          <a:ln>
            <a:noFill/>
          </a:ln>
        </p:spPr>
      </p:pic>
      <p:pic>
        <p:nvPicPr>
          <p:cNvPr id="2126" name="Google Shape;2126;p38"/>
          <p:cNvPicPr preferRelativeResize="0"/>
          <p:nvPr/>
        </p:nvPicPr>
        <p:blipFill>
          <a:blip r:embed="rId4">
            <a:alphaModFix amt="74000"/>
          </a:blip>
          <a:stretch>
            <a:fillRect/>
          </a:stretch>
        </p:blipFill>
        <p:spPr>
          <a:xfrm rot="1377427">
            <a:off x="6352905" y="1003056"/>
            <a:ext cx="3859835" cy="3457769"/>
          </a:xfrm>
          <a:prstGeom prst="rect">
            <a:avLst/>
          </a:prstGeom>
          <a:noFill/>
          <a:ln>
            <a:noFill/>
          </a:ln>
        </p:spPr>
      </p:pic>
      <p:pic>
        <p:nvPicPr>
          <p:cNvPr id="2127" name="Google Shape;2127;p38"/>
          <p:cNvPicPr preferRelativeResize="0"/>
          <p:nvPr/>
        </p:nvPicPr>
        <p:blipFill>
          <a:blip r:embed="rId5">
            <a:alphaModFix amt="47000"/>
          </a:blip>
          <a:stretch>
            <a:fillRect/>
          </a:stretch>
        </p:blipFill>
        <p:spPr>
          <a:xfrm>
            <a:off x="2411319" y="303065"/>
            <a:ext cx="7369465" cy="6083632"/>
          </a:xfrm>
          <a:prstGeom prst="rect">
            <a:avLst/>
          </a:prstGeom>
          <a:noFill/>
          <a:ln>
            <a:noFill/>
          </a:ln>
        </p:spPr>
      </p:pic>
      <p:sp>
        <p:nvSpPr>
          <p:cNvPr id="2128" name="Google Shape;2128;p38"/>
          <p:cNvSpPr txBox="1">
            <a:spLocks noGrp="1"/>
          </p:cNvSpPr>
          <p:nvPr>
            <p:ph type="ctrTitle"/>
          </p:nvPr>
        </p:nvSpPr>
        <p:spPr>
          <a:xfrm>
            <a:off x="1902000" y="1507567"/>
            <a:ext cx="8388000" cy="2736800"/>
          </a:xfrm>
          <a:prstGeom prst="rect">
            <a:avLst/>
          </a:prstGeom>
        </p:spPr>
        <p:txBody>
          <a:bodyPr spcFirstLastPara="1" wrap="square" lIns="121798" tIns="121798" rIns="121798" bIns="121798" anchor="b" anchorCtr="0">
            <a:noAutofit/>
          </a:bodyPr>
          <a:lstStyle/>
          <a:p>
            <a:r>
              <a:rPr lang="en-US" sz="8000" dirty="0">
                <a:solidFill>
                  <a:schemeClr val="tx2">
                    <a:lumMod val="75000"/>
                  </a:schemeClr>
                </a:solidFill>
                <a:latin typeface="Algerian"/>
                <a:ea typeface="Algerian"/>
                <a:cs typeface="Algerian"/>
                <a:sym typeface="Algerian"/>
              </a:rPr>
              <a:t>Diabetes </a:t>
            </a:r>
            <a:r>
              <a:rPr lang="en-US" sz="8000" dirty="0" err="1">
                <a:solidFill>
                  <a:schemeClr val="tx2">
                    <a:lumMod val="75000"/>
                  </a:schemeClr>
                </a:solidFill>
                <a:latin typeface="Algerian"/>
                <a:ea typeface="Algerian"/>
                <a:cs typeface="Algerian"/>
                <a:sym typeface="Algerian"/>
              </a:rPr>
              <a:t>Insipidus</a:t>
            </a:r>
            <a:r>
              <a:rPr lang="en-US" sz="8000" dirty="0">
                <a:solidFill>
                  <a:schemeClr val="tx2">
                    <a:lumMod val="75000"/>
                  </a:schemeClr>
                </a:solidFill>
                <a:latin typeface="Algerian"/>
                <a:ea typeface="Algerian"/>
                <a:cs typeface="Algerian"/>
                <a:sym typeface="Algerian"/>
              </a:rPr>
              <a:t> </a:t>
            </a:r>
            <a:endParaRPr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2130" name="Google Shape;2130;p38"/>
          <p:cNvSpPr/>
          <p:nvPr/>
        </p:nvSpPr>
        <p:spPr>
          <a:xfrm>
            <a:off x="-4876800" y="9740233"/>
            <a:ext cx="1056800" cy="1056800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121798" tIns="121798" rIns="121798" bIns="121798" anchor="ctr" anchorCtr="0">
            <a:noAutofit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6373197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260;p28"/>
          <p:cNvSpPr txBox="1">
            <a:spLocks/>
          </p:cNvSpPr>
          <p:nvPr/>
        </p:nvSpPr>
        <p:spPr>
          <a:xfrm>
            <a:off x="3" y="1752649"/>
            <a:ext cx="3831772" cy="1523999"/>
          </a:xfrm>
          <a:prstGeom prst="rect">
            <a:avLst/>
          </a:prstGeom>
          <a:solidFill>
            <a:srgbClr val="FFFFFF"/>
          </a:solidFill>
          <a:ln w="15875" cap="flat" cmpd="sng">
            <a:solidFill>
              <a:srgbClr val="6953B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352" tIns="45698" rIns="91352" bIns="45698" anchor="t" anchorCtr="0">
            <a:norm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023" marR="0" lvl="0" indent="-342778" algn="l" rtl="0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1pPr>
            <a:lvl2pPr marL="914060" marR="0" lvl="1" indent="-342778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2pPr>
            <a:lvl3pPr marL="1371090" marR="0" lvl="2" indent="-342778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3pPr>
            <a:lvl4pPr marL="1828120" marR="0" lvl="3" indent="-342778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4pPr>
            <a:lvl5pPr marL="2285158" marR="0" lvl="4" indent="-342778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5pPr>
            <a:lvl6pPr marL="2742178" marR="0" lvl="5" indent="-342778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6pPr>
            <a:lvl7pPr marL="3199200" marR="0" lvl="6" indent="-342778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7pPr>
            <a:lvl8pPr marL="3656223" marR="0" lvl="7" indent="-342778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8pPr>
            <a:lvl9pPr marL="4113260" marR="0" lvl="8" indent="-342778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9pPr>
          </a:lstStyle>
          <a:p>
            <a:pPr marL="0" indent="0" defTabSz="913924">
              <a:spcBef>
                <a:spcPts val="0"/>
              </a:spcBef>
              <a:buClr>
                <a:srgbClr val="000000"/>
              </a:buClr>
              <a:buSzPts val="3200"/>
              <a:buNone/>
            </a:pPr>
            <a:r>
              <a:rPr lang="en-US" sz="3200">
                <a:solidFill>
                  <a:schemeClr val="accent1">
                    <a:lumMod val="75000"/>
                  </a:schemeClr>
                </a:solidFill>
              </a:rPr>
              <a:t>1. Idiopathic (starts in childhood) </a:t>
            </a:r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5" name="Google Shape;262;p28"/>
          <p:cNvSpPr txBox="1">
            <a:spLocks/>
          </p:cNvSpPr>
          <p:nvPr/>
        </p:nvSpPr>
        <p:spPr>
          <a:xfrm>
            <a:off x="5167085" y="1640131"/>
            <a:ext cx="7024915" cy="4367537"/>
          </a:xfrm>
          <a:prstGeom prst="rect">
            <a:avLst/>
          </a:prstGeom>
          <a:solidFill>
            <a:srgbClr val="FFFFFF"/>
          </a:solidFill>
          <a:ln w="15875" cap="flat" cmpd="sng">
            <a:solidFill>
              <a:srgbClr val="6953B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352" tIns="45698" rIns="91352" bIns="45698" anchor="t" anchorCtr="0">
            <a:norm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023" marR="0" lvl="0" indent="-342778" algn="l" rtl="0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1pPr>
            <a:lvl2pPr marL="914060" marR="0" lvl="1" indent="-342778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2pPr>
            <a:lvl3pPr marL="1371090" marR="0" lvl="2" indent="-342778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3pPr>
            <a:lvl4pPr marL="1828120" marR="0" lvl="3" indent="-342778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4pPr>
            <a:lvl5pPr marL="2285158" marR="0" lvl="4" indent="-342778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5pPr>
            <a:lvl6pPr marL="2742178" marR="0" lvl="5" indent="-342778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6pPr>
            <a:lvl7pPr marL="3199200" marR="0" lvl="6" indent="-342778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7pPr>
            <a:lvl8pPr marL="3656223" marR="0" lvl="7" indent="-342778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8pPr>
            <a:lvl9pPr marL="4113260" marR="0" lvl="8" indent="-342778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9pPr>
          </a:lstStyle>
          <a:p>
            <a:pPr marL="0" indent="0" defTabSz="913924">
              <a:spcBef>
                <a:spcPts val="0"/>
              </a:spcBef>
              <a:buClr>
                <a:srgbClr val="000000"/>
              </a:buClr>
              <a:buSzPts val="3200"/>
              <a:buNone/>
            </a:pPr>
            <a:r>
              <a:rPr lang="en-US" sz="3200">
                <a:solidFill>
                  <a:schemeClr val="accent1">
                    <a:lumMod val="75000"/>
                  </a:schemeClr>
                </a:solidFill>
              </a:rPr>
              <a:t>2. Acquired : </a:t>
            </a:r>
            <a:endParaRPr lang="en-US">
              <a:solidFill>
                <a:schemeClr val="accent1">
                  <a:lumMod val="75000"/>
                </a:schemeClr>
              </a:solidFill>
            </a:endParaRPr>
          </a:p>
          <a:p>
            <a:pPr marL="0" indent="0" defTabSz="913924">
              <a:buClr>
                <a:srgbClr val="000000"/>
              </a:buClr>
              <a:buSzPts val="3200"/>
              <a:buNone/>
            </a:pPr>
            <a:r>
              <a:rPr lang="en-US" sz="3200">
                <a:solidFill>
                  <a:schemeClr val="accent1">
                    <a:lumMod val="75000"/>
                  </a:schemeClr>
                </a:solidFill>
              </a:rPr>
              <a:t>  - damage to posterior pituitary </a:t>
            </a:r>
            <a:endParaRPr lang="en-US">
              <a:solidFill>
                <a:schemeClr val="accent1">
                  <a:lumMod val="75000"/>
                </a:schemeClr>
              </a:solidFill>
            </a:endParaRPr>
          </a:p>
          <a:p>
            <a:pPr marL="0" indent="0" defTabSz="913924">
              <a:buClr>
                <a:srgbClr val="000000"/>
              </a:buClr>
              <a:buSzPts val="3200"/>
              <a:buNone/>
            </a:pPr>
            <a:r>
              <a:rPr lang="en-US" sz="3200">
                <a:solidFill>
                  <a:schemeClr val="accent1">
                    <a:lumMod val="75000"/>
                  </a:schemeClr>
                </a:solidFill>
              </a:rPr>
              <a:t>  - brain cancer or metastases</a:t>
            </a:r>
            <a:endParaRPr lang="en-US">
              <a:solidFill>
                <a:schemeClr val="accent1">
                  <a:lumMod val="75000"/>
                </a:schemeClr>
              </a:solidFill>
            </a:endParaRPr>
          </a:p>
          <a:p>
            <a:pPr marL="0" indent="0" defTabSz="913924">
              <a:buClr>
                <a:srgbClr val="000000"/>
              </a:buClr>
              <a:buSzPts val="3200"/>
              <a:buNone/>
            </a:pPr>
            <a:r>
              <a:rPr lang="en-US" sz="3200">
                <a:solidFill>
                  <a:schemeClr val="accent1">
                    <a:lumMod val="75000"/>
                  </a:schemeClr>
                </a:solidFill>
              </a:rPr>
              <a:t>  - Trauma, neurosurgery </a:t>
            </a:r>
            <a:endParaRPr lang="en-US">
              <a:solidFill>
                <a:schemeClr val="accent1">
                  <a:lumMod val="75000"/>
                </a:schemeClr>
              </a:solidFill>
            </a:endParaRPr>
          </a:p>
          <a:p>
            <a:pPr marL="0" indent="0" defTabSz="913924">
              <a:buClr>
                <a:srgbClr val="000000"/>
              </a:buClr>
              <a:buSzPts val="3200"/>
              <a:buNone/>
            </a:pPr>
            <a:r>
              <a:rPr lang="en-US" sz="3200">
                <a:solidFill>
                  <a:schemeClr val="accent1">
                    <a:lumMod val="75000"/>
                  </a:schemeClr>
                </a:solidFill>
              </a:rPr>
              <a:t>  -  systemic infiltrative diseases (sarcoidosis, eosinophilic granuloma)</a:t>
            </a:r>
            <a:endParaRPr lang="en-US">
              <a:solidFill>
                <a:schemeClr val="accent1">
                  <a:lumMod val="75000"/>
                </a:schemeClr>
              </a:solidFill>
            </a:endParaRPr>
          </a:p>
          <a:p>
            <a:pPr marL="228408" indent="-101504" defTabSz="913924">
              <a:buClr>
                <a:srgbClr val="000000"/>
              </a:buClr>
              <a:buSzPts val="2000"/>
              <a:buNone/>
            </a:pPr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6" name="Google Shape;263;p28"/>
          <p:cNvSpPr/>
          <p:nvPr/>
        </p:nvSpPr>
        <p:spPr>
          <a:xfrm>
            <a:off x="5943600" y="3276600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t" anchorCtr="0">
            <a:noAutofit/>
          </a:bodyPr>
          <a:lstStyle/>
          <a:p>
            <a:pPr defTabSz="913924">
              <a:buClrTx/>
            </a:pPr>
            <a:endParaRPr sz="1900">
              <a:solidFill>
                <a:schemeClr val="accent1">
                  <a:lumMod val="75000"/>
                </a:schemeClr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</p:txBody>
      </p:sp>
      <p:pic>
        <p:nvPicPr>
          <p:cNvPr id="7" name="Google Shape;264;p28" descr="Diagram&#10;&#10;Description automatically generated"/>
          <p:cNvPicPr preferRelativeResize="0"/>
          <p:nvPr/>
        </p:nvPicPr>
        <p:blipFill rotWithShape="1">
          <a:blip r:embed="rId3">
            <a:alphaModFix/>
          </a:blip>
          <a:srcRect l="6834" t="18139" r="4930" b="3650"/>
          <a:stretch/>
        </p:blipFill>
        <p:spPr>
          <a:xfrm>
            <a:off x="3" y="3399972"/>
            <a:ext cx="5167084" cy="3458029"/>
          </a:xfrm>
          <a:prstGeom prst="rect">
            <a:avLst/>
          </a:prstGeom>
          <a:noFill/>
          <a:ln>
            <a:noFill/>
          </a:ln>
        </p:spPr>
      </p:pic>
      <p:sp>
        <p:nvSpPr>
          <p:cNvPr id="8" name="Google Shape;261;p28"/>
          <p:cNvSpPr txBox="1">
            <a:spLocks noGrp="1"/>
          </p:cNvSpPr>
          <p:nvPr>
            <p:ph type="ctrTitle"/>
          </p:nvPr>
        </p:nvSpPr>
        <p:spPr>
          <a:xfrm>
            <a:off x="982195" y="497367"/>
            <a:ext cx="10230000" cy="77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ctr" anchorCtr="0">
            <a:normAutofit fontScale="90000"/>
          </a:bodyPr>
          <a:lstStyle/>
          <a:p>
            <a:pPr defTabSz="913924">
              <a:buClr>
                <a:srgbClr val="C41E51"/>
              </a:buClr>
              <a:buSzPts val="4000"/>
            </a:pPr>
            <a:r>
              <a:rPr lang="en-US" dirty="0">
                <a:solidFill>
                  <a:srgbClr val="C41E51"/>
                </a:solidFill>
              </a:rPr>
              <a:t> </a:t>
            </a:r>
            <a:r>
              <a:rPr lang="en-US" dirty="0">
                <a:solidFill>
                  <a:schemeClr val="tx2">
                    <a:lumMod val="75000"/>
                  </a:schemeClr>
                </a:solidFill>
              </a:rPr>
              <a:t>1- CENTRAL </a:t>
            </a:r>
            <a:r>
              <a:rPr lang="en-US" sz="2800" dirty="0">
                <a:solidFill>
                  <a:schemeClr val="tx2">
                    <a:lumMod val="75000"/>
                  </a:schemeClr>
                </a:solidFill>
              </a:rPr>
              <a:t>(NEUROGENIC DI)</a:t>
            </a:r>
            <a:br>
              <a:rPr lang="en-US" sz="2800" dirty="0">
                <a:solidFill>
                  <a:schemeClr val="tx2">
                    <a:lumMod val="75000"/>
                  </a:schemeClr>
                </a:solidFill>
              </a:rPr>
            </a:br>
            <a:r>
              <a:rPr lang="en-US" sz="2800" dirty="0">
                <a:solidFill>
                  <a:schemeClr val="tx2">
                    <a:lumMod val="75000"/>
                  </a:schemeClr>
                </a:solidFill>
              </a:rPr>
              <a:t/>
            </a:r>
            <a:br>
              <a:rPr lang="en-US" sz="2800" dirty="0">
                <a:solidFill>
                  <a:schemeClr val="tx2">
                    <a:lumMod val="75000"/>
                  </a:schemeClr>
                </a:solidFill>
              </a:rPr>
            </a:br>
            <a:r>
              <a:rPr lang="en-US" sz="3200" b="1" dirty="0">
                <a:solidFill>
                  <a:schemeClr val="tx2">
                    <a:lumMod val="75000"/>
                  </a:schemeClr>
                </a:solidFill>
              </a:rPr>
              <a:t>Decreased ADH production</a:t>
            </a:r>
            <a:endParaRPr sz="3200" dirty="0">
              <a:solidFill>
                <a:schemeClr val="tx2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80919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270;p29"/>
          <p:cNvSpPr txBox="1">
            <a:spLocks/>
          </p:cNvSpPr>
          <p:nvPr/>
        </p:nvSpPr>
        <p:spPr>
          <a:xfrm>
            <a:off x="157843" y="2055037"/>
            <a:ext cx="5613400" cy="1145363"/>
          </a:xfrm>
          <a:prstGeom prst="rect">
            <a:avLst/>
          </a:prstGeom>
          <a:noFill/>
          <a:ln w="15875" cap="flat" cmpd="sng">
            <a:solidFill>
              <a:schemeClr val="bg2">
                <a:lumMod val="20000"/>
                <a:lumOff val="8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352" tIns="45698" rIns="91352" bIns="45698" anchor="t" anchorCtr="0">
            <a:norm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6771" marR="0" lvl="0" indent="-342610" algn="l" rtl="0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1pPr>
            <a:lvl2pPr marL="913584" marR="0" lvl="1" indent="-34261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2pPr>
            <a:lvl3pPr marL="1370376" marR="0" lvl="2" indent="-34261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3pPr>
            <a:lvl4pPr marL="1827168" marR="0" lvl="3" indent="-34261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4pPr>
            <a:lvl5pPr marL="2283982" marR="0" lvl="4" indent="-34261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5pPr>
            <a:lvl6pPr marL="2740750" marR="0" lvl="5" indent="-34261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6pPr>
            <a:lvl7pPr marL="3197520" marR="0" lvl="6" indent="-34261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7pPr>
            <a:lvl8pPr marL="3654291" marR="0" lvl="7" indent="-34261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8pPr>
            <a:lvl9pPr marL="4111104" marR="0" lvl="8" indent="-34261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9pPr>
          </a:lstStyle>
          <a:p>
            <a:pPr marL="0" indent="0">
              <a:spcBef>
                <a:spcPts val="0"/>
              </a:spcBef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 dirty="0" smtClean="0">
                <a:solidFill>
                  <a:srgbClr val="C63D9D">
                    <a:lumMod val="75000"/>
                  </a:srgbClr>
                </a:solidFill>
              </a:rPr>
              <a:t>1. Genetic mutation in ADH receptor or in aquaporin </a:t>
            </a:r>
            <a:endParaRPr lang="en-US" dirty="0" smtClean="0">
              <a:solidFill>
                <a:srgbClr val="C63D9D">
                  <a:lumMod val="75000"/>
                </a:srgbClr>
              </a:solidFill>
            </a:endParaRPr>
          </a:p>
          <a:p>
            <a:pPr marL="0" indent="0">
              <a:buClr>
                <a:srgbClr val="000000"/>
              </a:buClr>
              <a:buSzPts val="2000"/>
              <a:buFont typeface="Arial"/>
              <a:buNone/>
            </a:pPr>
            <a:endParaRPr lang="en-US" dirty="0">
              <a:solidFill>
                <a:srgbClr val="C63D9D">
                  <a:lumMod val="75000"/>
                </a:srgbClr>
              </a:solidFill>
            </a:endParaRPr>
          </a:p>
        </p:txBody>
      </p:sp>
      <p:sp>
        <p:nvSpPr>
          <p:cNvPr id="4" name="Google Shape;271;p29"/>
          <p:cNvSpPr txBox="1">
            <a:spLocks/>
          </p:cNvSpPr>
          <p:nvPr/>
        </p:nvSpPr>
        <p:spPr>
          <a:xfrm>
            <a:off x="6096000" y="2055085"/>
            <a:ext cx="6019800" cy="4380391"/>
          </a:xfrm>
          <a:prstGeom prst="rect">
            <a:avLst/>
          </a:prstGeom>
          <a:noFill/>
          <a:ln w="15875" cap="flat" cmpd="sng">
            <a:solidFill>
              <a:schemeClr val="bg2">
                <a:lumMod val="20000"/>
                <a:lumOff val="8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352" tIns="45698" rIns="91352" bIns="45698" anchor="t" anchorCtr="0">
            <a:norm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6771" marR="0" lvl="0" indent="-342610" algn="l" rtl="0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1pPr>
            <a:lvl2pPr marL="913584" marR="0" lvl="1" indent="-34261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2pPr>
            <a:lvl3pPr marL="1370376" marR="0" lvl="2" indent="-34261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3pPr>
            <a:lvl4pPr marL="1827168" marR="0" lvl="3" indent="-34261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4pPr>
            <a:lvl5pPr marL="2283982" marR="0" lvl="4" indent="-34261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5pPr>
            <a:lvl6pPr marL="2740750" marR="0" lvl="5" indent="-34261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6pPr>
            <a:lvl7pPr marL="3197520" marR="0" lvl="6" indent="-34261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7pPr>
            <a:lvl8pPr marL="3654291" marR="0" lvl="7" indent="-34261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8pPr>
            <a:lvl9pPr marL="4111104" marR="0" lvl="8" indent="-34261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9pPr>
          </a:lstStyle>
          <a:p>
            <a:pPr marL="0" indent="0">
              <a:spcBef>
                <a:spcPts val="0"/>
              </a:spcBef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 dirty="0" smtClean="0">
                <a:solidFill>
                  <a:srgbClr val="C63D9D">
                    <a:lumMod val="75000"/>
                  </a:srgbClr>
                </a:solidFill>
              </a:rPr>
              <a:t>2. Acquired :</a:t>
            </a:r>
            <a:endParaRPr lang="en-US" dirty="0" smtClean="0">
              <a:solidFill>
                <a:srgbClr val="C63D9D">
                  <a:lumMod val="75000"/>
                </a:srgbClr>
              </a:solidFill>
            </a:endParaRPr>
          </a:p>
          <a:p>
            <a:pPr marL="0" indent="0"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 dirty="0" smtClean="0">
                <a:solidFill>
                  <a:srgbClr val="C63D9D">
                    <a:lumMod val="75000"/>
                  </a:srgbClr>
                </a:solidFill>
              </a:rPr>
              <a:t>  - drugs (lithium , </a:t>
            </a:r>
            <a:r>
              <a:rPr lang="en-US" sz="2800" dirty="0" err="1" smtClean="0">
                <a:solidFill>
                  <a:srgbClr val="C63D9D">
                    <a:lumMod val="75000"/>
                  </a:srgbClr>
                </a:solidFill>
              </a:rPr>
              <a:t>demeclocycline</a:t>
            </a:r>
            <a:r>
              <a:rPr lang="en-US" sz="2800" dirty="0" smtClean="0">
                <a:solidFill>
                  <a:srgbClr val="C63D9D">
                    <a:lumMod val="75000"/>
                  </a:srgbClr>
                </a:solidFill>
              </a:rPr>
              <a:t>)</a:t>
            </a:r>
            <a:endParaRPr lang="en-US" dirty="0" smtClean="0">
              <a:solidFill>
                <a:srgbClr val="C63D9D">
                  <a:lumMod val="75000"/>
                </a:srgbClr>
              </a:solidFill>
            </a:endParaRPr>
          </a:p>
          <a:p>
            <a:pPr marL="0" indent="0"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 dirty="0" smtClean="0">
                <a:solidFill>
                  <a:srgbClr val="C63D9D">
                    <a:lumMod val="75000"/>
                  </a:srgbClr>
                </a:solidFill>
              </a:rPr>
              <a:t>  - </a:t>
            </a:r>
            <a:r>
              <a:rPr lang="en-US" sz="2800" dirty="0" err="1" smtClean="0">
                <a:solidFill>
                  <a:srgbClr val="C63D9D">
                    <a:lumMod val="75000"/>
                  </a:srgbClr>
                </a:solidFill>
              </a:rPr>
              <a:t>Hypercalcemia</a:t>
            </a:r>
            <a:r>
              <a:rPr lang="en-US" sz="2800" dirty="0" smtClean="0">
                <a:solidFill>
                  <a:srgbClr val="C63D9D">
                    <a:lumMod val="75000"/>
                  </a:srgbClr>
                </a:solidFill>
              </a:rPr>
              <a:t> , hypokalemia </a:t>
            </a:r>
            <a:endParaRPr lang="en-US" dirty="0" smtClean="0">
              <a:solidFill>
                <a:srgbClr val="C63D9D">
                  <a:lumMod val="75000"/>
                </a:srgbClr>
              </a:solidFill>
            </a:endParaRPr>
          </a:p>
          <a:p>
            <a:pPr marL="0" indent="0"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 dirty="0" smtClean="0">
                <a:solidFill>
                  <a:srgbClr val="C63D9D">
                    <a:lumMod val="75000"/>
                  </a:srgbClr>
                </a:solidFill>
              </a:rPr>
              <a:t>  - secondary to other diseases (</a:t>
            </a:r>
            <a:r>
              <a:rPr lang="en-US" sz="2800" dirty="0" err="1" smtClean="0">
                <a:solidFill>
                  <a:srgbClr val="C63D9D">
                    <a:lumMod val="75000"/>
                  </a:srgbClr>
                </a:solidFill>
              </a:rPr>
              <a:t>sjogren's</a:t>
            </a:r>
            <a:r>
              <a:rPr lang="en-US" sz="2800" dirty="0" smtClean="0">
                <a:solidFill>
                  <a:srgbClr val="C63D9D">
                    <a:lumMod val="75000"/>
                  </a:srgbClr>
                </a:solidFill>
              </a:rPr>
              <a:t> syndrome, polycystic kidney disease, sickle cell anemia </a:t>
            </a:r>
            <a:endParaRPr lang="en-US" dirty="0" smtClean="0">
              <a:solidFill>
                <a:srgbClr val="C63D9D">
                  <a:lumMod val="75000"/>
                </a:srgbClr>
              </a:solidFill>
            </a:endParaRPr>
          </a:p>
          <a:p>
            <a:pPr marL="0" indent="0">
              <a:buClr>
                <a:srgbClr val="000000"/>
              </a:buClr>
              <a:buSzPts val="2000"/>
              <a:buFont typeface="Arial"/>
              <a:buNone/>
            </a:pPr>
            <a:endParaRPr lang="en-US" dirty="0">
              <a:solidFill>
                <a:srgbClr val="C63D9D">
                  <a:lumMod val="75000"/>
                </a:srgbClr>
              </a:solidFill>
            </a:endParaRPr>
          </a:p>
        </p:txBody>
      </p:sp>
      <p:pic>
        <p:nvPicPr>
          <p:cNvPr id="5" name="Google Shape;272;p29" descr="Diagram&#10;&#10;Description automatically generated"/>
          <p:cNvPicPr preferRelativeResize="0"/>
          <p:nvPr/>
        </p:nvPicPr>
        <p:blipFill rotWithShape="1">
          <a:blip r:embed="rId3">
            <a:alphaModFix/>
          </a:blip>
          <a:srcRect l="6946" t="11639" r="5390" b="4939"/>
          <a:stretch/>
        </p:blipFill>
        <p:spPr>
          <a:xfrm>
            <a:off x="1" y="3414317"/>
            <a:ext cx="5771243" cy="3501739"/>
          </a:xfrm>
          <a:prstGeom prst="rect">
            <a:avLst/>
          </a:prstGeom>
          <a:noFill/>
          <a:ln>
            <a:noFill/>
          </a:ln>
        </p:spPr>
      </p:pic>
      <p:sp>
        <p:nvSpPr>
          <p:cNvPr id="6" name="Google Shape;269;p29"/>
          <p:cNvSpPr txBox="1">
            <a:spLocks noGrp="1"/>
          </p:cNvSpPr>
          <p:nvPr>
            <p:ph type="title"/>
          </p:nvPr>
        </p:nvSpPr>
        <p:spPr>
          <a:xfrm>
            <a:off x="797661" y="48"/>
            <a:ext cx="10364451" cy="15961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ctr" anchorCtr="0">
            <a:norm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21436"/>
              </a:buClr>
              <a:buSzPts val="3600"/>
              <a:buFontTx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</a:rPr>
              <a:t>2- NEPHROGENIC (ADH-RESISTANT DI) </a:t>
            </a:r>
            <a:b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</a:rPr>
            </a:b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</a:rPr>
              <a:t/>
            </a:r>
            <a:b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</a:rPr>
            </a:b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</a:rPr>
              <a:t>Renal resistance to the effect of ADH</a:t>
            </a:r>
            <a:endParaRPr kumimoji="0" sz="2800" b="0" i="0" u="none" strike="noStrike" kern="0" cap="none" spc="0" normalizeH="0" baseline="0" noProof="0" dirty="0">
              <a:ln>
                <a:noFill/>
              </a:ln>
              <a:solidFill>
                <a:schemeClr val="tx2">
                  <a:lumMod val="75000"/>
                </a:schemeClr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40938636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0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0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0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651165" y="471055"/>
            <a:ext cx="9947564" cy="52629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 dirty="0">
                <a:solidFill>
                  <a:schemeClr val="tx2">
                    <a:lumMod val="75000"/>
                  </a:schemeClr>
                </a:solidFill>
              </a:rPr>
              <a:t> Clinical </a:t>
            </a:r>
            <a:r>
              <a:rPr lang="en-US" sz="2800" dirty="0" smtClean="0">
                <a:solidFill>
                  <a:schemeClr val="tx2">
                    <a:lumMod val="75000"/>
                  </a:schemeClr>
                </a:solidFill>
              </a:rPr>
              <a:t>features</a:t>
            </a:r>
          </a:p>
          <a:p>
            <a:endParaRPr lang="en-US" sz="2800" dirty="0">
              <a:solidFill>
                <a:schemeClr val="tx2">
                  <a:lumMod val="75000"/>
                </a:schemeClr>
              </a:solidFill>
            </a:endParaRPr>
          </a:p>
          <a:p>
            <a:r>
              <a:rPr lang="en-US" sz="2800" dirty="0" smtClean="0">
                <a:solidFill>
                  <a:schemeClr val="tx2">
                    <a:lumMod val="75000"/>
                  </a:schemeClr>
                </a:solidFill>
              </a:rPr>
              <a:t> </a:t>
            </a:r>
            <a:r>
              <a:rPr lang="en-US" sz="2800" dirty="0">
                <a:solidFill>
                  <a:schemeClr val="tx2">
                    <a:lumMod val="75000"/>
                  </a:schemeClr>
                </a:solidFill>
              </a:rPr>
              <a:t> The most marked symptoms are polyuria and polydipsia. </a:t>
            </a:r>
            <a:endParaRPr lang="en-US" sz="2800" dirty="0" smtClean="0">
              <a:solidFill>
                <a:schemeClr val="tx2">
                  <a:lumMod val="75000"/>
                </a:schemeClr>
              </a:solidFill>
            </a:endParaRPr>
          </a:p>
          <a:p>
            <a:r>
              <a:rPr lang="en-US" sz="2800" dirty="0" smtClean="0">
                <a:solidFill>
                  <a:schemeClr val="tx2">
                    <a:lumMod val="75000"/>
                  </a:schemeClr>
                </a:solidFill>
              </a:rPr>
              <a:t>o </a:t>
            </a:r>
            <a:r>
              <a:rPr lang="en-US" sz="2800" dirty="0">
                <a:solidFill>
                  <a:schemeClr val="tx2">
                    <a:lumMod val="75000"/>
                  </a:schemeClr>
                </a:solidFill>
              </a:rPr>
              <a:t>The patient may pass 5–20 L or more of urine in 24 hours</a:t>
            </a:r>
            <a:r>
              <a:rPr lang="en-US" sz="2800" dirty="0" smtClean="0">
                <a:solidFill>
                  <a:schemeClr val="tx2">
                    <a:lumMod val="75000"/>
                  </a:schemeClr>
                </a:solidFill>
              </a:rPr>
              <a:t>.</a:t>
            </a:r>
          </a:p>
          <a:p>
            <a:r>
              <a:rPr lang="en-US" sz="2800" dirty="0" smtClean="0">
                <a:solidFill>
                  <a:schemeClr val="tx2">
                    <a:lumMod val="75000"/>
                  </a:schemeClr>
                </a:solidFill>
              </a:rPr>
              <a:t> </a:t>
            </a:r>
            <a:r>
              <a:rPr lang="en-US" sz="2800" dirty="0">
                <a:solidFill>
                  <a:schemeClr val="tx2">
                    <a:lumMod val="75000"/>
                  </a:schemeClr>
                </a:solidFill>
              </a:rPr>
              <a:t>o This is of low specific gravity and osmolality</a:t>
            </a:r>
            <a:r>
              <a:rPr lang="en-US" sz="2800" dirty="0" smtClean="0">
                <a:solidFill>
                  <a:schemeClr val="tx2">
                    <a:lumMod val="75000"/>
                  </a:schemeClr>
                </a:solidFill>
              </a:rPr>
              <a:t>.</a:t>
            </a:r>
          </a:p>
          <a:p>
            <a:endParaRPr lang="en-US" sz="2800" dirty="0">
              <a:solidFill>
                <a:schemeClr val="tx2">
                  <a:lumMod val="75000"/>
                </a:schemeClr>
              </a:solidFill>
            </a:endParaRPr>
          </a:p>
          <a:p>
            <a:r>
              <a:rPr lang="en-US" sz="2800" dirty="0" smtClean="0">
                <a:solidFill>
                  <a:schemeClr val="tx2">
                    <a:lumMod val="75000"/>
                  </a:schemeClr>
                </a:solidFill>
              </a:rPr>
              <a:t> </a:t>
            </a:r>
            <a:r>
              <a:rPr lang="en-US" sz="2800" dirty="0">
                <a:solidFill>
                  <a:schemeClr val="tx2">
                    <a:lumMod val="75000"/>
                  </a:schemeClr>
                </a:solidFill>
              </a:rPr>
              <a:t> Note: If the patient has an intact thirst mechanism, is conscious and has access to oral fluids, then he or she can maintain adequate fluid intake</a:t>
            </a:r>
            <a:r>
              <a:rPr lang="en-US" sz="2800" dirty="0" smtClean="0">
                <a:solidFill>
                  <a:schemeClr val="tx2">
                    <a:lumMod val="75000"/>
                  </a:schemeClr>
                </a:solidFill>
              </a:rPr>
              <a:t>.</a:t>
            </a:r>
          </a:p>
          <a:p>
            <a:r>
              <a:rPr lang="en-US" sz="2800" dirty="0" smtClean="0">
                <a:solidFill>
                  <a:schemeClr val="tx2">
                    <a:lumMod val="75000"/>
                  </a:schemeClr>
                </a:solidFill>
              </a:rPr>
              <a:t> </a:t>
            </a:r>
            <a:r>
              <a:rPr lang="en-US" sz="2800" dirty="0">
                <a:solidFill>
                  <a:schemeClr val="tx2">
                    <a:lumMod val="75000"/>
                  </a:schemeClr>
                </a:solidFill>
              </a:rPr>
              <a:t>However, in an unconscious patient or a patient with damage to the hypothalamic thirst </a:t>
            </a:r>
            <a:r>
              <a:rPr lang="en-US" sz="2800" dirty="0" err="1">
                <a:solidFill>
                  <a:schemeClr val="tx2">
                    <a:lumMod val="75000"/>
                  </a:schemeClr>
                </a:solidFill>
              </a:rPr>
              <a:t>centre</a:t>
            </a:r>
            <a:r>
              <a:rPr lang="en-US" sz="2800" dirty="0">
                <a:solidFill>
                  <a:schemeClr val="tx2">
                    <a:lumMod val="75000"/>
                  </a:schemeClr>
                </a:solidFill>
              </a:rPr>
              <a:t>, diabetes </a:t>
            </a:r>
            <a:r>
              <a:rPr lang="en-US" sz="2800" dirty="0" err="1">
                <a:solidFill>
                  <a:schemeClr val="tx2">
                    <a:lumMod val="75000"/>
                  </a:schemeClr>
                </a:solidFill>
              </a:rPr>
              <a:t>insipidus</a:t>
            </a:r>
            <a:r>
              <a:rPr lang="en-US" sz="2800" dirty="0">
                <a:solidFill>
                  <a:schemeClr val="tx2">
                    <a:lumMod val="75000"/>
                  </a:schemeClr>
                </a:solidFill>
              </a:rPr>
              <a:t> is potentially lethal</a:t>
            </a:r>
            <a:endParaRPr lang="ar-SY" sz="2800" dirty="0">
              <a:solidFill>
                <a:schemeClr val="tx2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522088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637308" y="334948"/>
            <a:ext cx="950421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>
                <a:solidFill>
                  <a:srgbClr val="C63D9D">
                    <a:lumMod val="75000"/>
                  </a:srgbClr>
                </a:solidFill>
              </a:rPr>
              <a:t> The most common differential diagnosis is primary polydipsia, caused by drinking excessive amounts of fluid in the absence of a defect in vasopressin or thirst control</a:t>
            </a:r>
            <a:endParaRPr lang="ar-SY" sz="2400" dirty="0">
              <a:solidFill>
                <a:srgbClr val="C63D9D">
                  <a:lumMod val="75000"/>
                </a:srgbClr>
              </a:solidFill>
            </a:endParaRP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72999" y="2065627"/>
            <a:ext cx="6846887" cy="4332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4064053832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374073" y="761999"/>
            <a:ext cx="10806545" cy="39703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 dirty="0">
                <a:solidFill>
                  <a:schemeClr val="tx2">
                    <a:lumMod val="75000"/>
                  </a:schemeClr>
                </a:solidFill>
              </a:rPr>
              <a:t> </a:t>
            </a:r>
            <a:r>
              <a:rPr lang="en-US" sz="2800" dirty="0" smtClean="0">
                <a:solidFill>
                  <a:schemeClr val="tx2">
                    <a:lumMod val="75000"/>
                  </a:schemeClr>
                </a:solidFill>
              </a:rPr>
              <a:t>Investigations</a:t>
            </a:r>
          </a:p>
          <a:p>
            <a:r>
              <a:rPr lang="en-US" sz="2800" dirty="0" smtClean="0">
                <a:solidFill>
                  <a:schemeClr val="tx2">
                    <a:lumMod val="75000"/>
                  </a:schemeClr>
                </a:solidFill>
              </a:rPr>
              <a:t> </a:t>
            </a:r>
            <a:r>
              <a:rPr lang="en-US" sz="2800" dirty="0">
                <a:solidFill>
                  <a:schemeClr val="tx2">
                    <a:lumMod val="75000"/>
                  </a:schemeClr>
                </a:solidFill>
              </a:rPr>
              <a:t>Diabetes </a:t>
            </a:r>
            <a:r>
              <a:rPr lang="en-US" sz="2800" dirty="0" err="1">
                <a:solidFill>
                  <a:schemeClr val="tx2">
                    <a:lumMod val="75000"/>
                  </a:schemeClr>
                </a:solidFill>
              </a:rPr>
              <a:t>insipidus</a:t>
            </a:r>
            <a:r>
              <a:rPr lang="en-US" sz="2800" dirty="0">
                <a:solidFill>
                  <a:schemeClr val="tx2">
                    <a:lumMod val="75000"/>
                  </a:schemeClr>
                </a:solidFill>
              </a:rPr>
              <a:t> can be confirmed if serum vasopressin is undetectable or the urine is not maximally concentrated (i.e. &lt; 600 </a:t>
            </a:r>
            <a:r>
              <a:rPr lang="en-US" sz="2800" dirty="0" err="1">
                <a:solidFill>
                  <a:schemeClr val="tx2">
                    <a:lumMod val="75000"/>
                  </a:schemeClr>
                </a:solidFill>
              </a:rPr>
              <a:t>mmol</a:t>
            </a:r>
            <a:r>
              <a:rPr lang="en-US" sz="2800" dirty="0">
                <a:solidFill>
                  <a:schemeClr val="tx2">
                    <a:lumMod val="75000"/>
                  </a:schemeClr>
                </a:solidFill>
              </a:rPr>
              <a:t>/kg) in the presence of increased plasma osmolality (i.e. &gt; 300 </a:t>
            </a:r>
            <a:r>
              <a:rPr lang="en-US" sz="2800" dirty="0" err="1">
                <a:solidFill>
                  <a:schemeClr val="tx2">
                    <a:lumMod val="75000"/>
                  </a:schemeClr>
                </a:solidFill>
              </a:rPr>
              <a:t>mOsmol</a:t>
            </a:r>
            <a:r>
              <a:rPr lang="en-US" sz="2800" dirty="0">
                <a:solidFill>
                  <a:schemeClr val="tx2">
                    <a:lumMod val="75000"/>
                  </a:schemeClr>
                </a:solidFill>
              </a:rPr>
              <a:t>/kg). </a:t>
            </a:r>
            <a:endParaRPr lang="en-US" sz="2800" dirty="0" smtClean="0">
              <a:solidFill>
                <a:schemeClr val="tx2">
                  <a:lumMod val="75000"/>
                </a:schemeClr>
              </a:solidFill>
            </a:endParaRPr>
          </a:p>
          <a:p>
            <a:r>
              <a:rPr lang="en-US" sz="2800" dirty="0" smtClean="0">
                <a:solidFill>
                  <a:schemeClr val="tx2">
                    <a:lumMod val="75000"/>
                  </a:schemeClr>
                </a:solidFill>
              </a:rPr>
              <a:t>The </a:t>
            </a:r>
            <a:r>
              <a:rPr lang="en-US" sz="2800" dirty="0">
                <a:solidFill>
                  <a:schemeClr val="tx2">
                    <a:lumMod val="75000"/>
                  </a:schemeClr>
                </a:solidFill>
              </a:rPr>
              <a:t>water deprivation test described in is widely used</a:t>
            </a:r>
            <a:r>
              <a:rPr lang="en-US" sz="2800" dirty="0" smtClean="0">
                <a:solidFill>
                  <a:schemeClr val="tx2">
                    <a:lumMod val="75000"/>
                  </a:schemeClr>
                </a:solidFill>
              </a:rPr>
              <a:t>.</a:t>
            </a:r>
          </a:p>
          <a:p>
            <a:endParaRPr lang="en-US" sz="2800" dirty="0">
              <a:solidFill>
                <a:schemeClr val="tx2">
                  <a:lumMod val="75000"/>
                </a:schemeClr>
              </a:solidFill>
            </a:endParaRPr>
          </a:p>
          <a:p>
            <a:r>
              <a:rPr lang="en-US" sz="2800" dirty="0" smtClean="0">
                <a:solidFill>
                  <a:schemeClr val="tx2">
                    <a:lumMod val="75000"/>
                  </a:schemeClr>
                </a:solidFill>
              </a:rPr>
              <a:t> </a:t>
            </a:r>
            <a:r>
              <a:rPr lang="en-US" sz="2800" dirty="0">
                <a:solidFill>
                  <a:schemeClr val="tx2">
                    <a:lumMod val="75000"/>
                  </a:schemeClr>
                </a:solidFill>
              </a:rPr>
              <a:t>Anterior pituitary function and </a:t>
            </a:r>
            <a:r>
              <a:rPr lang="en-US" sz="2800" dirty="0" err="1">
                <a:solidFill>
                  <a:schemeClr val="tx2">
                    <a:lumMod val="75000"/>
                  </a:schemeClr>
                </a:solidFill>
              </a:rPr>
              <a:t>suprasellar</a:t>
            </a:r>
            <a:r>
              <a:rPr lang="en-US" sz="2800" dirty="0">
                <a:solidFill>
                  <a:schemeClr val="tx2">
                    <a:lumMod val="75000"/>
                  </a:schemeClr>
                </a:solidFill>
              </a:rPr>
              <a:t> anatomy should be assessed in patients with cranial diabetes </a:t>
            </a:r>
            <a:r>
              <a:rPr lang="en-US" sz="2800" dirty="0" err="1">
                <a:solidFill>
                  <a:schemeClr val="tx2">
                    <a:lumMod val="75000"/>
                  </a:schemeClr>
                </a:solidFill>
              </a:rPr>
              <a:t>insipidus</a:t>
            </a:r>
            <a:endParaRPr lang="ar-SY" sz="2800" dirty="0">
              <a:solidFill>
                <a:schemeClr val="tx2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4053832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38525" y="931863"/>
            <a:ext cx="5314950" cy="4994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26328382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0" y="429491"/>
            <a:ext cx="9144000" cy="31085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 dirty="0">
                <a:solidFill>
                  <a:schemeClr val="accent1">
                    <a:lumMod val="75000"/>
                  </a:schemeClr>
                </a:solidFill>
              </a:rPr>
              <a:t> </a:t>
            </a:r>
            <a:r>
              <a:rPr lang="en-US" sz="2800" dirty="0" smtClean="0">
                <a:solidFill>
                  <a:schemeClr val="accent1">
                    <a:lumMod val="75000"/>
                  </a:schemeClr>
                </a:solidFill>
              </a:rPr>
              <a:t>Management</a:t>
            </a:r>
          </a:p>
          <a:p>
            <a:endParaRPr lang="en-US" sz="2800" dirty="0">
              <a:solidFill>
                <a:schemeClr val="accent1">
                  <a:lumMod val="75000"/>
                </a:schemeClr>
              </a:solidFill>
            </a:endParaRPr>
          </a:p>
          <a:p>
            <a:endParaRPr lang="en-US" sz="2800" dirty="0" smtClean="0">
              <a:solidFill>
                <a:schemeClr val="accent1">
                  <a:lumMod val="75000"/>
                </a:schemeClr>
              </a:solidFill>
            </a:endParaRPr>
          </a:p>
          <a:p>
            <a:r>
              <a:rPr lang="en-US" sz="2800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sz="2800" dirty="0">
                <a:solidFill>
                  <a:schemeClr val="accent1">
                    <a:lumMod val="75000"/>
                  </a:schemeClr>
                </a:solidFill>
              </a:rPr>
              <a:t>Treatment of cranial diabetes </a:t>
            </a:r>
            <a:r>
              <a:rPr lang="en-US" sz="2800" dirty="0" err="1">
                <a:solidFill>
                  <a:schemeClr val="accent1">
                    <a:lumMod val="75000"/>
                  </a:schemeClr>
                </a:solidFill>
              </a:rPr>
              <a:t>insipidus</a:t>
            </a:r>
            <a:r>
              <a:rPr lang="en-US" sz="2800" dirty="0">
                <a:solidFill>
                  <a:schemeClr val="accent1">
                    <a:lumMod val="75000"/>
                  </a:schemeClr>
                </a:solidFill>
              </a:rPr>
              <a:t> is with (</a:t>
            </a:r>
            <a:r>
              <a:rPr lang="en-US" sz="2800" dirty="0" err="1">
                <a:solidFill>
                  <a:schemeClr val="accent1">
                    <a:lumMod val="75000"/>
                  </a:schemeClr>
                </a:solidFill>
              </a:rPr>
              <a:t>desmopressin</a:t>
            </a:r>
            <a:r>
              <a:rPr lang="en-US" sz="2800" dirty="0">
                <a:solidFill>
                  <a:schemeClr val="accent1">
                    <a:lumMod val="75000"/>
                  </a:schemeClr>
                </a:solidFill>
              </a:rPr>
              <a:t>, DDAVP), an analogue of vasopressin that has a longer half-life. The polyuria in </a:t>
            </a:r>
            <a:r>
              <a:rPr lang="en-US" sz="2800" dirty="0" err="1">
                <a:solidFill>
                  <a:schemeClr val="accent1">
                    <a:lumMod val="75000"/>
                  </a:schemeClr>
                </a:solidFill>
              </a:rPr>
              <a:t>nephrogenic</a:t>
            </a:r>
            <a:r>
              <a:rPr lang="en-US" sz="2800" dirty="0">
                <a:solidFill>
                  <a:schemeClr val="accent1">
                    <a:lumMod val="75000"/>
                  </a:schemeClr>
                </a:solidFill>
              </a:rPr>
              <a:t> diabetes </a:t>
            </a:r>
            <a:r>
              <a:rPr lang="en-US" sz="2800" dirty="0" err="1">
                <a:solidFill>
                  <a:schemeClr val="accent1">
                    <a:lumMod val="75000"/>
                  </a:schemeClr>
                </a:solidFill>
              </a:rPr>
              <a:t>insipidus</a:t>
            </a:r>
            <a:r>
              <a:rPr lang="en-US" sz="2800" dirty="0">
                <a:solidFill>
                  <a:schemeClr val="accent1">
                    <a:lumMod val="75000"/>
                  </a:schemeClr>
                </a:solidFill>
              </a:rPr>
              <a:t> is improved by thiazide diuretics .</a:t>
            </a:r>
            <a:endParaRPr lang="ar-SY" sz="2800" dirty="0">
              <a:solidFill>
                <a:schemeClr val="accent1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405383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61;p20"/>
          <p:cNvGrpSpPr/>
          <p:nvPr/>
        </p:nvGrpSpPr>
        <p:grpSpPr>
          <a:xfrm>
            <a:off x="451913" y="125603"/>
            <a:ext cx="10925037" cy="6327601"/>
            <a:chOff x="320598" y="626"/>
            <a:chExt cx="10925037" cy="6327601"/>
          </a:xfrm>
          <a:solidFill>
            <a:schemeClr val="tx2">
              <a:lumMod val="20000"/>
              <a:lumOff val="80000"/>
            </a:schemeClr>
          </a:solidFill>
        </p:grpSpPr>
        <p:sp>
          <p:nvSpPr>
            <p:cNvPr id="5" name="Google Shape;162;p20"/>
            <p:cNvSpPr/>
            <p:nvPr/>
          </p:nvSpPr>
          <p:spPr>
            <a:xfrm>
              <a:off x="3054842" y="1409019"/>
              <a:ext cx="5287362" cy="3510188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3810">
                <a:buClrTx/>
              </a:pPr>
              <a:endParaRPr sz="1900">
                <a:solidFill>
                  <a:schemeClr val="accent1">
                    <a:lumMod val="75000"/>
                  </a:schemeClr>
                </a:solidFill>
              </a:endParaRPr>
            </a:p>
          </p:txBody>
        </p:sp>
        <p:sp>
          <p:nvSpPr>
            <p:cNvPr id="6" name="Google Shape;163;p20"/>
            <p:cNvSpPr txBox="1"/>
            <p:nvPr/>
          </p:nvSpPr>
          <p:spPr>
            <a:xfrm>
              <a:off x="3829158" y="1923074"/>
              <a:ext cx="3738730" cy="2482078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82550" tIns="82550" rIns="82550" bIns="82550" anchor="ctr" anchorCtr="0">
              <a:noAutofit/>
            </a:bodyPr>
            <a:lstStyle/>
            <a:p>
              <a:pPr algn="ctr" defTabSz="913810">
                <a:lnSpc>
                  <a:spcPct val="90000"/>
                </a:lnSpc>
                <a:buSzPts val="6500"/>
              </a:pPr>
              <a:r>
                <a:rPr lang="en-US" sz="6500" b="1">
                  <a:solidFill>
                    <a:schemeClr val="accent1">
                      <a:lumMod val="75000"/>
                    </a:schemeClr>
                  </a:solidFill>
                  <a:latin typeface="Twentieth Century"/>
                  <a:ea typeface="Twentieth Century"/>
                  <a:cs typeface="Twentieth Century"/>
                  <a:sym typeface="Twentieth Century"/>
                </a:rPr>
                <a:t>DI</a:t>
              </a:r>
              <a:endParaRPr sz="6500" b="1">
                <a:solidFill>
                  <a:schemeClr val="accent1">
                    <a:lumMod val="75000"/>
                  </a:schemeClr>
                </a:solidFill>
                <a:latin typeface="Twentieth Century"/>
                <a:ea typeface="Twentieth Century"/>
                <a:cs typeface="Twentieth Century"/>
                <a:sym typeface="Twentieth Century"/>
              </a:endParaRPr>
            </a:p>
          </p:txBody>
        </p:sp>
        <p:sp>
          <p:nvSpPr>
            <p:cNvPr id="7" name="Google Shape;164;p20"/>
            <p:cNvSpPr/>
            <p:nvPr/>
          </p:nvSpPr>
          <p:spPr>
            <a:xfrm>
              <a:off x="4030622" y="626"/>
              <a:ext cx="3335802" cy="1755094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3810">
                <a:buClrTx/>
              </a:pPr>
              <a:endParaRPr sz="1900">
                <a:solidFill>
                  <a:schemeClr val="accent1">
                    <a:lumMod val="75000"/>
                  </a:schemeClr>
                </a:solidFill>
              </a:endParaRPr>
            </a:p>
          </p:txBody>
        </p:sp>
        <p:sp>
          <p:nvSpPr>
            <p:cNvPr id="8" name="Google Shape;165;p20"/>
            <p:cNvSpPr txBox="1"/>
            <p:nvPr/>
          </p:nvSpPr>
          <p:spPr>
            <a:xfrm>
              <a:off x="4519139" y="257654"/>
              <a:ext cx="2358768" cy="1241038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41900" tIns="41900" rIns="41900" bIns="41900" anchor="ctr" anchorCtr="0">
              <a:noAutofit/>
            </a:bodyPr>
            <a:lstStyle/>
            <a:p>
              <a:pPr algn="ctr" defTabSz="913810">
                <a:lnSpc>
                  <a:spcPct val="90000"/>
                </a:lnSpc>
                <a:buSzPts val="3300"/>
              </a:pPr>
              <a:r>
                <a:rPr lang="en-US" sz="3300" dirty="0">
                  <a:solidFill>
                    <a:schemeClr val="accent1">
                      <a:lumMod val="75000"/>
                    </a:schemeClr>
                  </a:solidFill>
                  <a:latin typeface="Twentieth Century"/>
                  <a:ea typeface="Twentieth Century"/>
                  <a:cs typeface="Twentieth Century"/>
                  <a:sym typeface="Twentieth Century"/>
                </a:rPr>
                <a:t>1-Physiology</a:t>
              </a:r>
              <a:endParaRPr sz="3300" dirty="0">
                <a:solidFill>
                  <a:schemeClr val="accent1">
                    <a:lumMod val="75000"/>
                  </a:schemeClr>
                </a:solidFill>
                <a:latin typeface="Twentieth Century"/>
                <a:ea typeface="Twentieth Century"/>
                <a:cs typeface="Twentieth Century"/>
                <a:sym typeface="Twentieth Century"/>
              </a:endParaRPr>
            </a:p>
          </p:txBody>
        </p:sp>
        <p:sp>
          <p:nvSpPr>
            <p:cNvPr id="9" name="Google Shape;166;p20"/>
            <p:cNvSpPr/>
            <p:nvPr/>
          </p:nvSpPr>
          <p:spPr>
            <a:xfrm>
              <a:off x="7928296" y="2200736"/>
              <a:ext cx="3317339" cy="1755094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3810">
                <a:buClrTx/>
              </a:pPr>
              <a:endParaRPr sz="1900">
                <a:solidFill>
                  <a:schemeClr val="accent1">
                    <a:lumMod val="75000"/>
                  </a:schemeClr>
                </a:solidFill>
              </a:endParaRPr>
            </a:p>
          </p:txBody>
        </p:sp>
        <p:sp>
          <p:nvSpPr>
            <p:cNvPr id="10" name="Google Shape;167;p20"/>
            <p:cNvSpPr txBox="1"/>
            <p:nvPr/>
          </p:nvSpPr>
          <p:spPr>
            <a:xfrm>
              <a:off x="8414109" y="2457764"/>
              <a:ext cx="2345713" cy="1241038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41900" tIns="41900" rIns="41900" bIns="41900" anchor="ctr" anchorCtr="0">
              <a:noAutofit/>
            </a:bodyPr>
            <a:lstStyle/>
            <a:p>
              <a:pPr algn="ctr" defTabSz="913810">
                <a:lnSpc>
                  <a:spcPct val="90000"/>
                </a:lnSpc>
                <a:buSzPts val="3300"/>
              </a:pPr>
              <a:r>
                <a:rPr lang="en-US" sz="3300">
                  <a:solidFill>
                    <a:schemeClr val="accent1">
                      <a:lumMod val="75000"/>
                    </a:schemeClr>
                  </a:solidFill>
                  <a:latin typeface="Twentieth Century"/>
                  <a:ea typeface="Twentieth Century"/>
                  <a:cs typeface="Twentieth Century"/>
                  <a:sym typeface="Twentieth Century"/>
                </a:rPr>
                <a:t>3-Investigations</a:t>
              </a:r>
              <a:endParaRPr sz="3300">
                <a:solidFill>
                  <a:schemeClr val="accent1">
                    <a:lumMod val="75000"/>
                  </a:schemeClr>
                </a:solidFill>
                <a:latin typeface="Twentieth Century"/>
                <a:ea typeface="Twentieth Century"/>
                <a:cs typeface="Twentieth Century"/>
                <a:sym typeface="Twentieth Century"/>
              </a:endParaRPr>
            </a:p>
          </p:txBody>
        </p:sp>
        <p:sp>
          <p:nvSpPr>
            <p:cNvPr id="11" name="Google Shape;168;p20"/>
            <p:cNvSpPr/>
            <p:nvPr/>
          </p:nvSpPr>
          <p:spPr>
            <a:xfrm>
              <a:off x="3578106" y="4573133"/>
              <a:ext cx="4240834" cy="1755094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3810">
                <a:buClrTx/>
              </a:pPr>
              <a:endParaRPr sz="1900">
                <a:solidFill>
                  <a:schemeClr val="accent1">
                    <a:lumMod val="75000"/>
                  </a:schemeClr>
                </a:solidFill>
              </a:endParaRPr>
            </a:p>
          </p:txBody>
        </p:sp>
        <p:sp>
          <p:nvSpPr>
            <p:cNvPr id="12" name="Google Shape;169;p20"/>
            <p:cNvSpPr txBox="1"/>
            <p:nvPr/>
          </p:nvSpPr>
          <p:spPr>
            <a:xfrm>
              <a:off x="4199162" y="4830161"/>
              <a:ext cx="2998722" cy="1241038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41900" tIns="41900" rIns="41900" bIns="41900" anchor="ctr" anchorCtr="0">
              <a:noAutofit/>
            </a:bodyPr>
            <a:lstStyle/>
            <a:p>
              <a:pPr algn="ctr" defTabSz="913810">
                <a:lnSpc>
                  <a:spcPct val="90000"/>
                </a:lnSpc>
                <a:buSzPts val="3300"/>
              </a:pPr>
              <a:r>
                <a:rPr lang="en-US" sz="3300">
                  <a:solidFill>
                    <a:schemeClr val="accent1">
                      <a:lumMod val="75000"/>
                    </a:schemeClr>
                  </a:solidFill>
                  <a:latin typeface="Twentieth Century"/>
                  <a:ea typeface="Twentieth Century"/>
                  <a:cs typeface="Twentieth Century"/>
                  <a:sym typeface="Twentieth Century"/>
                </a:rPr>
                <a:t>4-Treatment </a:t>
              </a:r>
              <a:endParaRPr sz="3300">
                <a:solidFill>
                  <a:schemeClr val="accent1">
                    <a:lumMod val="75000"/>
                  </a:schemeClr>
                </a:solidFill>
                <a:latin typeface="Twentieth Century"/>
                <a:ea typeface="Twentieth Century"/>
                <a:cs typeface="Twentieth Century"/>
                <a:sym typeface="Twentieth Century"/>
              </a:endParaRPr>
            </a:p>
          </p:txBody>
        </p:sp>
        <p:sp>
          <p:nvSpPr>
            <p:cNvPr id="13" name="Google Shape;170;p20"/>
            <p:cNvSpPr/>
            <p:nvPr/>
          </p:nvSpPr>
          <p:spPr>
            <a:xfrm>
              <a:off x="320598" y="2200712"/>
              <a:ext cx="3207891" cy="1755094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3810">
                <a:buClrTx/>
              </a:pPr>
              <a:endParaRPr sz="1900">
                <a:solidFill>
                  <a:schemeClr val="accent1">
                    <a:lumMod val="75000"/>
                  </a:schemeClr>
                </a:solidFill>
              </a:endParaRPr>
            </a:p>
          </p:txBody>
        </p:sp>
        <p:sp>
          <p:nvSpPr>
            <p:cNvPr id="14" name="Google Shape;171;p20"/>
            <p:cNvSpPr txBox="1"/>
            <p:nvPr/>
          </p:nvSpPr>
          <p:spPr>
            <a:xfrm>
              <a:off x="790383" y="2457740"/>
              <a:ext cx="2268321" cy="1241038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41900" tIns="41900" rIns="41900" bIns="41900" anchor="ctr" anchorCtr="0">
              <a:noAutofit/>
            </a:bodyPr>
            <a:lstStyle/>
            <a:p>
              <a:pPr algn="ctr" defTabSz="913810">
                <a:lnSpc>
                  <a:spcPct val="90000"/>
                </a:lnSpc>
                <a:buSzPts val="3300"/>
              </a:pPr>
              <a:r>
                <a:rPr lang="en-US" sz="3300">
                  <a:solidFill>
                    <a:schemeClr val="accent1">
                      <a:lumMod val="75000"/>
                    </a:schemeClr>
                  </a:solidFill>
                  <a:latin typeface="Twentieth Century"/>
                  <a:ea typeface="Twentieth Century"/>
                  <a:cs typeface="Twentieth Century"/>
                  <a:sym typeface="Twentieth Century"/>
                </a:rPr>
                <a:t>2-Types</a:t>
              </a:r>
              <a:endParaRPr sz="3300">
                <a:solidFill>
                  <a:schemeClr val="accent1">
                    <a:lumMod val="75000"/>
                  </a:schemeClr>
                </a:solidFill>
                <a:latin typeface="Twentieth Century"/>
                <a:ea typeface="Twentieth Century"/>
                <a:cs typeface="Twentieth Century"/>
                <a:sym typeface="Twentieth Century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2809198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25" name="Google Shape;2125;p38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9461196">
            <a:off x="2557378" y="3184159"/>
            <a:ext cx="3859831" cy="3457764"/>
          </a:xfrm>
          <a:prstGeom prst="rect">
            <a:avLst/>
          </a:prstGeom>
          <a:noFill/>
          <a:ln>
            <a:noFill/>
          </a:ln>
        </p:spPr>
      </p:pic>
      <p:pic>
        <p:nvPicPr>
          <p:cNvPr id="2126" name="Google Shape;2126;p38"/>
          <p:cNvPicPr preferRelativeResize="0"/>
          <p:nvPr/>
        </p:nvPicPr>
        <p:blipFill>
          <a:blip r:embed="rId4">
            <a:alphaModFix amt="74000"/>
          </a:blip>
          <a:stretch>
            <a:fillRect/>
          </a:stretch>
        </p:blipFill>
        <p:spPr>
          <a:xfrm rot="1377427">
            <a:off x="6352905" y="1003056"/>
            <a:ext cx="3859835" cy="3457769"/>
          </a:xfrm>
          <a:prstGeom prst="rect">
            <a:avLst/>
          </a:prstGeom>
          <a:noFill/>
          <a:ln>
            <a:noFill/>
          </a:ln>
        </p:spPr>
      </p:pic>
      <p:pic>
        <p:nvPicPr>
          <p:cNvPr id="2127" name="Google Shape;2127;p38"/>
          <p:cNvPicPr preferRelativeResize="0"/>
          <p:nvPr/>
        </p:nvPicPr>
        <p:blipFill>
          <a:blip r:embed="rId5">
            <a:alphaModFix amt="47000"/>
          </a:blip>
          <a:stretch>
            <a:fillRect/>
          </a:stretch>
        </p:blipFill>
        <p:spPr>
          <a:xfrm>
            <a:off x="2411319" y="303065"/>
            <a:ext cx="7369465" cy="6083632"/>
          </a:xfrm>
          <a:prstGeom prst="rect">
            <a:avLst/>
          </a:prstGeom>
          <a:noFill/>
          <a:ln>
            <a:noFill/>
          </a:ln>
        </p:spPr>
      </p:pic>
      <p:sp>
        <p:nvSpPr>
          <p:cNvPr id="2130" name="Google Shape;2130;p38"/>
          <p:cNvSpPr/>
          <p:nvPr/>
        </p:nvSpPr>
        <p:spPr>
          <a:xfrm>
            <a:off x="-4876800" y="9740233"/>
            <a:ext cx="1056800" cy="1056800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121798" tIns="121798" rIns="121798" bIns="121798" anchor="ctr" anchorCtr="0">
            <a:noAutofit/>
          </a:bodyPr>
          <a:lstStyle/>
          <a:p>
            <a:endParaRPr/>
          </a:p>
        </p:txBody>
      </p:sp>
      <p:pic>
        <p:nvPicPr>
          <p:cNvPr id="8" name="Google Shape;178;p21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0" y="703568"/>
            <a:ext cx="5458587" cy="4056743"/>
          </a:xfrm>
          <a:prstGeom prst="rect">
            <a:avLst/>
          </a:prstGeom>
          <a:noFill/>
          <a:ln>
            <a:noFill/>
          </a:ln>
        </p:spPr>
      </p:pic>
      <p:sp>
        <p:nvSpPr>
          <p:cNvPr id="9" name="Google Shape;176;p21"/>
          <p:cNvSpPr txBox="1">
            <a:spLocks/>
          </p:cNvSpPr>
          <p:nvPr/>
        </p:nvSpPr>
        <p:spPr>
          <a:xfrm>
            <a:off x="3592876" y="0"/>
            <a:ext cx="3731422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Twentieth Century"/>
              <a:buNone/>
              <a:defRPr sz="36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4C3A8C"/>
              </a:buClr>
              <a:buSzPts val="4000"/>
              <a:buFont typeface="Twentieth Century"/>
              <a:buNone/>
              <a:tabLst/>
              <a:defRPr/>
            </a:pPr>
            <a:r>
              <a:rPr kumimoji="0" lang="en-US" sz="4000" b="0" i="0" u="none" strike="noStrike" kern="0" cap="none" spc="0" normalizeH="0" baseline="0" noProof="0" smtClean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Twentieth Century"/>
                <a:sym typeface="Twentieth Century"/>
              </a:rPr>
              <a:t>PHYSIOLOGY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uLnTx/>
              <a:uFillTx/>
              <a:latin typeface="Twentieth Century"/>
              <a:sym typeface="Twentieth Century"/>
            </a:endParaRPr>
          </a:p>
        </p:txBody>
      </p:sp>
      <p:sp>
        <p:nvSpPr>
          <p:cNvPr id="10" name="Google Shape;177;p21"/>
          <p:cNvSpPr txBox="1">
            <a:spLocks/>
          </p:cNvSpPr>
          <p:nvPr/>
        </p:nvSpPr>
        <p:spPr>
          <a:xfrm>
            <a:off x="5458587" y="2139762"/>
            <a:ext cx="6733412" cy="417884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 fontScale="85000" lnSpcReduction="10000"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l" rtl="0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1pPr>
            <a:lvl2pPr marL="914400" marR="0" lvl="1" indent="-3429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2pPr>
            <a:lvl3pPr marL="1371600" marR="0" lvl="2" indent="-3429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3pPr>
            <a:lvl4pPr marL="1828800" marR="0" lvl="3" indent="-3429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4pPr>
            <a:lvl5pPr marL="2286000" marR="0" lvl="4" indent="-3429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5pPr>
            <a:lvl6pPr marL="2743200" marR="0" lvl="5" indent="-3429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6pPr>
            <a:lvl7pPr marL="3200400" marR="0" lvl="6" indent="-3429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7pPr>
            <a:lvl8pPr marL="3657600" marR="0" lvl="7" indent="-3429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8pPr>
            <a:lvl9pPr marL="4114800" marR="0" lvl="8" indent="-342900" algn="l" rtl="0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smtClean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Twentieth Century"/>
                <a:sym typeface="Twentieth Century"/>
              </a:rPr>
              <a:t>                    </a:t>
            </a:r>
            <a:r>
              <a:rPr kumimoji="0" lang="en-US" sz="3200" b="1" i="0" u="none" strike="noStrike" kern="0" cap="none" spc="0" normalizeH="0" baseline="0" noProof="0" smtClean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Twentieth Century"/>
                <a:sym typeface="Twentieth Century"/>
              </a:rPr>
              <a:t> Osmoreceptors </a:t>
            </a:r>
            <a:endParaRPr kumimoji="0" lang="en-US" sz="2000" b="0" i="0" u="none" strike="noStrike" kern="0" cap="none" spc="0" normalizeH="0" baseline="0" noProof="0" smtClean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uLnTx/>
              <a:uFillTx/>
              <a:latin typeface="Twentieth Century"/>
              <a:sym typeface="Twentieth Century"/>
            </a:endParaRP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 smtClean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Twentieth Century"/>
                <a:sym typeface="Twentieth Century"/>
              </a:rPr>
              <a:t>(can sense the osmolality of the blood or how concentrated it is ) </a:t>
            </a:r>
            <a:endParaRPr kumimoji="0" lang="en-US" sz="2000" b="0" i="0" u="none" strike="noStrike" kern="0" cap="none" spc="0" normalizeH="0" baseline="0" noProof="0" smtClean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uLnTx/>
              <a:uFillTx/>
              <a:latin typeface="Twentieth Century"/>
              <a:sym typeface="Twentieth Century"/>
            </a:endParaRP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/>
              <a:buNone/>
              <a:tabLst/>
              <a:defRPr/>
            </a:pPr>
            <a:endParaRPr kumimoji="0" lang="en-US" sz="3200" b="1" i="0" u="none" strike="noStrike" kern="0" cap="none" spc="0" normalizeH="0" baseline="0" noProof="0" smtClean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uLnTx/>
              <a:uFillTx/>
              <a:latin typeface="Twentieth Century"/>
              <a:sym typeface="Twentieth Century"/>
            </a:endParaRP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 smtClean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Twentieth Century"/>
                <a:sym typeface="Twentieth Century"/>
              </a:rPr>
              <a:t>Osmolality : is the concentration of dissolved particles in the blood plasma</a:t>
            </a:r>
            <a:endParaRPr kumimoji="0" lang="en-US" sz="2000" b="0" i="0" u="none" strike="noStrike" kern="0" cap="none" spc="0" normalizeH="0" baseline="0" noProof="0" smtClean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uLnTx/>
              <a:uFillTx/>
              <a:latin typeface="Twentieth Century"/>
              <a:sym typeface="Twentieth Century"/>
            </a:endParaRP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 smtClean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Twentieth Century"/>
                <a:sym typeface="Twentieth Century"/>
              </a:rPr>
              <a:t>*glucose    *Na     *blood urea nitrogen 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uLnTx/>
              <a:uFillTx/>
              <a:latin typeface="Twentieth Century"/>
              <a:sym typeface="Twentieth Century"/>
            </a:endParaRPr>
          </a:p>
        </p:txBody>
      </p:sp>
      <p:pic>
        <p:nvPicPr>
          <p:cNvPr id="11" name="Google Shape;179;p21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5226783" y="703568"/>
            <a:ext cx="5744377" cy="744491"/>
          </a:xfrm>
          <a:prstGeom prst="rect">
            <a:avLst/>
          </a:prstGeom>
          <a:noFill/>
          <a:ln>
            <a:noFill/>
          </a:ln>
        </p:spPr>
      </p:pic>
      <p:sp>
        <p:nvSpPr>
          <p:cNvPr id="12" name="Google Shape;180;p21"/>
          <p:cNvSpPr/>
          <p:nvPr/>
        </p:nvSpPr>
        <p:spPr>
          <a:xfrm>
            <a:off x="7678057" y="1395271"/>
            <a:ext cx="406400" cy="744491"/>
          </a:xfrm>
          <a:prstGeom prst="downArrow">
            <a:avLst>
              <a:gd name="adj1" fmla="val 50000"/>
              <a:gd name="adj2" fmla="val 50000"/>
            </a:avLst>
          </a:prstGeom>
          <a:solidFill>
            <a:srgbClr val="4C3A8C"/>
          </a:solidFill>
          <a:ln w="15875" cap="flat" cmpd="sng">
            <a:solidFill>
              <a:srgbClr val="4C3A8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/>
            <a:endParaRPr sz="1800">
              <a:solidFill>
                <a:schemeClr val="accent1">
                  <a:lumMod val="75000"/>
                </a:schemeClr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</p:txBody>
      </p:sp>
    </p:spTree>
    <p:extLst>
      <p:ext uri="{BB962C8B-B14F-4D97-AF65-F5344CB8AC3E}">
        <p14:creationId xmlns:p14="http://schemas.microsoft.com/office/powerpoint/2010/main" val="24004528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25" name="Google Shape;2125;p38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9461196">
            <a:off x="2557378" y="3184159"/>
            <a:ext cx="3859831" cy="3457764"/>
          </a:xfrm>
          <a:prstGeom prst="rect">
            <a:avLst/>
          </a:prstGeom>
          <a:noFill/>
          <a:ln>
            <a:noFill/>
          </a:ln>
        </p:spPr>
      </p:pic>
      <p:pic>
        <p:nvPicPr>
          <p:cNvPr id="2126" name="Google Shape;2126;p38"/>
          <p:cNvPicPr preferRelativeResize="0"/>
          <p:nvPr/>
        </p:nvPicPr>
        <p:blipFill>
          <a:blip r:embed="rId4">
            <a:alphaModFix amt="74000"/>
          </a:blip>
          <a:stretch>
            <a:fillRect/>
          </a:stretch>
        </p:blipFill>
        <p:spPr>
          <a:xfrm rot="1377427">
            <a:off x="6352905" y="1003056"/>
            <a:ext cx="3859835" cy="3457769"/>
          </a:xfrm>
          <a:prstGeom prst="rect">
            <a:avLst/>
          </a:prstGeom>
          <a:noFill/>
          <a:ln>
            <a:noFill/>
          </a:ln>
        </p:spPr>
      </p:pic>
      <p:sp>
        <p:nvSpPr>
          <p:cNvPr id="2130" name="Google Shape;2130;p38"/>
          <p:cNvSpPr/>
          <p:nvPr/>
        </p:nvSpPr>
        <p:spPr>
          <a:xfrm>
            <a:off x="-4876800" y="9740233"/>
            <a:ext cx="1056800" cy="1056800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121798" tIns="121798" rIns="121798" bIns="121798" anchor="ctr" anchorCtr="0">
            <a:noAutofit/>
          </a:bodyPr>
          <a:lstStyle/>
          <a:p>
            <a:endParaRPr/>
          </a:p>
        </p:txBody>
      </p:sp>
      <p:sp>
        <p:nvSpPr>
          <p:cNvPr id="2" name="Rectangle 1"/>
          <p:cNvSpPr/>
          <p:nvPr/>
        </p:nvSpPr>
        <p:spPr>
          <a:xfrm>
            <a:off x="5347097" y="-20100"/>
            <a:ext cx="748923" cy="646331"/>
          </a:xfrm>
          <a:prstGeom prst="rect">
            <a:avLst/>
          </a:prstGeom>
        </p:spPr>
        <p:txBody>
          <a:bodyPr wrap="none" lIns="91388" tIns="45718" rIns="91388" bIns="45718">
            <a:spAutoFit/>
          </a:bodyPr>
          <a:lstStyle/>
          <a:p>
            <a:pPr defTabSz="913810">
              <a:buClrTx/>
            </a:pPr>
            <a:r>
              <a:rPr lang="en-US" sz="3600" b="1" dirty="0">
                <a:solidFill>
                  <a:schemeClr val="accent1">
                    <a:lumMod val="75000"/>
                  </a:schemeClr>
                </a:solidFill>
                <a:latin typeface="Twentieth Century"/>
                <a:sym typeface="Twentieth Century"/>
              </a:rPr>
              <a:t>(1)</a:t>
            </a:r>
            <a:endParaRPr lang="ar-SY" sz="1900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9" name="Google Shape;187;p22"/>
          <p:cNvSpPr/>
          <p:nvPr/>
        </p:nvSpPr>
        <p:spPr>
          <a:xfrm>
            <a:off x="2125159" y="1742900"/>
            <a:ext cx="580572" cy="696687"/>
          </a:xfrm>
          <a:prstGeom prst="downArrow">
            <a:avLst>
              <a:gd name="adj1" fmla="val 50000"/>
              <a:gd name="adj2" fmla="val 50000"/>
            </a:avLst>
          </a:prstGeom>
          <a:noFill/>
          <a:ln w="15875" cap="flat" cmpd="sng">
            <a:solidFill>
              <a:srgbClr val="A5365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352" tIns="45698" rIns="91352" bIns="45698" anchor="ctr" anchorCtr="0">
            <a:noAutofit/>
          </a:bodyPr>
          <a:lstStyle/>
          <a:p>
            <a:pPr algn="ctr" defTabSz="913810">
              <a:buClrTx/>
            </a:pPr>
            <a:endParaRPr sz="1900">
              <a:solidFill>
                <a:schemeClr val="accent1">
                  <a:lumMod val="75000"/>
                </a:schemeClr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</p:txBody>
      </p:sp>
      <p:sp>
        <p:nvSpPr>
          <p:cNvPr id="10" name="Google Shape;189;p22"/>
          <p:cNvSpPr/>
          <p:nvPr/>
        </p:nvSpPr>
        <p:spPr>
          <a:xfrm>
            <a:off x="2104567" y="3643905"/>
            <a:ext cx="580572" cy="696687"/>
          </a:xfrm>
          <a:prstGeom prst="downArrow">
            <a:avLst>
              <a:gd name="adj1" fmla="val 50000"/>
              <a:gd name="adj2" fmla="val 50000"/>
            </a:avLst>
          </a:prstGeom>
          <a:noFill/>
          <a:ln w="15875" cap="flat" cmpd="sng">
            <a:solidFill>
              <a:srgbClr val="A5365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352" tIns="45698" rIns="91352" bIns="45698" anchor="ctr" anchorCtr="0">
            <a:noAutofit/>
          </a:bodyPr>
          <a:lstStyle/>
          <a:p>
            <a:pPr algn="ctr" defTabSz="913810">
              <a:buClrTx/>
            </a:pPr>
            <a:endParaRPr sz="1900">
              <a:solidFill>
                <a:schemeClr val="accent1">
                  <a:lumMod val="75000"/>
                </a:schemeClr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</p:txBody>
      </p:sp>
      <p:sp>
        <p:nvSpPr>
          <p:cNvPr id="11" name="Google Shape;190;p22"/>
          <p:cNvSpPr/>
          <p:nvPr/>
        </p:nvSpPr>
        <p:spPr>
          <a:xfrm>
            <a:off x="8124371" y="24453"/>
            <a:ext cx="580572" cy="696687"/>
          </a:xfrm>
          <a:prstGeom prst="downArrow">
            <a:avLst>
              <a:gd name="adj1" fmla="val 50000"/>
              <a:gd name="adj2" fmla="val 50000"/>
            </a:avLst>
          </a:prstGeom>
          <a:noFill/>
          <a:ln w="15875" cap="flat" cmpd="sng">
            <a:solidFill>
              <a:srgbClr val="A5365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352" tIns="45698" rIns="91352" bIns="45698" anchor="ctr" anchorCtr="0">
            <a:noAutofit/>
          </a:bodyPr>
          <a:lstStyle/>
          <a:p>
            <a:pPr algn="ctr" defTabSz="913810">
              <a:buClrTx/>
            </a:pPr>
            <a:endParaRPr sz="1900">
              <a:solidFill>
                <a:srgbClr val="FFFFFF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</p:txBody>
      </p:sp>
      <p:sp>
        <p:nvSpPr>
          <p:cNvPr id="12" name="Google Shape;191;p22"/>
          <p:cNvSpPr/>
          <p:nvPr/>
        </p:nvSpPr>
        <p:spPr>
          <a:xfrm>
            <a:off x="8124371" y="1779461"/>
            <a:ext cx="580572" cy="696687"/>
          </a:xfrm>
          <a:prstGeom prst="downArrow">
            <a:avLst>
              <a:gd name="adj1" fmla="val 50000"/>
              <a:gd name="adj2" fmla="val 50000"/>
            </a:avLst>
          </a:prstGeom>
          <a:noFill/>
          <a:ln w="15875" cap="flat" cmpd="sng">
            <a:solidFill>
              <a:srgbClr val="A5365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352" tIns="45698" rIns="91352" bIns="45698" anchor="ctr" anchorCtr="0">
            <a:noAutofit/>
          </a:bodyPr>
          <a:lstStyle/>
          <a:p>
            <a:pPr algn="ctr" defTabSz="913810">
              <a:buClrTx/>
            </a:pPr>
            <a:endParaRPr sz="1900">
              <a:solidFill>
                <a:schemeClr val="accent1">
                  <a:lumMod val="75000"/>
                </a:schemeClr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</p:txBody>
      </p:sp>
      <p:sp>
        <p:nvSpPr>
          <p:cNvPr id="13" name="Google Shape;192;p22"/>
          <p:cNvSpPr/>
          <p:nvPr/>
        </p:nvSpPr>
        <p:spPr>
          <a:xfrm>
            <a:off x="7992553" y="3486320"/>
            <a:ext cx="718459" cy="696687"/>
          </a:xfrm>
          <a:prstGeom prst="downArrow">
            <a:avLst>
              <a:gd name="adj1" fmla="val 50000"/>
              <a:gd name="adj2" fmla="val 50000"/>
            </a:avLst>
          </a:prstGeom>
          <a:noFill/>
          <a:ln w="15875" cap="flat" cmpd="sng">
            <a:solidFill>
              <a:srgbClr val="A5365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352" tIns="45698" rIns="91352" bIns="45698" anchor="ctr" anchorCtr="0">
            <a:noAutofit/>
          </a:bodyPr>
          <a:lstStyle/>
          <a:p>
            <a:pPr algn="ctr" defTabSz="913810">
              <a:buClrTx/>
            </a:pPr>
            <a:endParaRPr sz="1900">
              <a:solidFill>
                <a:schemeClr val="accent1">
                  <a:lumMod val="75000"/>
                </a:schemeClr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</p:txBody>
      </p:sp>
      <p:sp>
        <p:nvSpPr>
          <p:cNvPr id="14" name="Google Shape;193;p22"/>
          <p:cNvSpPr/>
          <p:nvPr/>
        </p:nvSpPr>
        <p:spPr>
          <a:xfrm>
            <a:off x="8124371" y="5078005"/>
            <a:ext cx="580572" cy="696687"/>
          </a:xfrm>
          <a:prstGeom prst="downArrow">
            <a:avLst>
              <a:gd name="adj1" fmla="val 50000"/>
              <a:gd name="adj2" fmla="val 50000"/>
            </a:avLst>
          </a:prstGeom>
          <a:noFill/>
          <a:ln w="15875" cap="flat" cmpd="sng">
            <a:solidFill>
              <a:srgbClr val="A5365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352" tIns="45698" rIns="91352" bIns="45698" anchor="ctr" anchorCtr="0">
            <a:noAutofit/>
          </a:bodyPr>
          <a:lstStyle/>
          <a:p>
            <a:pPr algn="ctr" defTabSz="913810">
              <a:buClrTx/>
            </a:pPr>
            <a:endParaRPr sz="1900">
              <a:solidFill>
                <a:schemeClr val="accent1">
                  <a:lumMod val="75000"/>
                </a:schemeClr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</p:txBody>
      </p:sp>
      <p:pic>
        <p:nvPicPr>
          <p:cNvPr id="15" name="Google Shape;188;p22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234665" y="5307806"/>
            <a:ext cx="4324955" cy="1314633"/>
          </a:xfrm>
          <a:prstGeom prst="rect">
            <a:avLst/>
          </a:prstGeom>
          <a:noFill/>
          <a:ln>
            <a:noFill/>
          </a:ln>
        </p:spPr>
      </p:pic>
      <p:sp>
        <p:nvSpPr>
          <p:cNvPr id="16" name="Google Shape;194;p22"/>
          <p:cNvSpPr/>
          <p:nvPr/>
        </p:nvSpPr>
        <p:spPr>
          <a:xfrm>
            <a:off x="542709" y="635761"/>
            <a:ext cx="3948683" cy="914400"/>
          </a:xfrm>
          <a:prstGeom prst="rect">
            <a:avLst/>
          </a:prstGeom>
          <a:noFill/>
          <a:ln w="15875" cap="flat" cmpd="sng">
            <a:solidFill>
              <a:srgbClr val="AC339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352" tIns="45698" rIns="91352" bIns="45698" anchor="ctr" anchorCtr="0">
            <a:noAutofit/>
          </a:bodyPr>
          <a:lstStyle/>
          <a:p>
            <a:pPr algn="ctr" defTabSz="913810">
              <a:buClrTx/>
            </a:pPr>
            <a:r>
              <a:rPr lang="en-US" sz="2800" b="1" dirty="0">
                <a:solidFill>
                  <a:schemeClr val="accent1">
                    <a:lumMod val="75000"/>
                  </a:schemeClr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During periods of dehydration</a:t>
            </a:r>
            <a:endParaRPr sz="2800" dirty="0">
              <a:solidFill>
                <a:schemeClr val="accent1">
                  <a:lumMod val="75000"/>
                </a:schemeClr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</p:txBody>
      </p:sp>
      <p:sp>
        <p:nvSpPr>
          <p:cNvPr id="17" name="Google Shape;195;p22"/>
          <p:cNvSpPr/>
          <p:nvPr/>
        </p:nvSpPr>
        <p:spPr>
          <a:xfrm>
            <a:off x="542709" y="4393371"/>
            <a:ext cx="3948683" cy="914400"/>
          </a:xfrm>
          <a:prstGeom prst="rect">
            <a:avLst/>
          </a:prstGeom>
          <a:noFill/>
          <a:ln w="15875" cap="flat" cmpd="sng">
            <a:solidFill>
              <a:srgbClr val="AC339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352" tIns="45698" rIns="91352" bIns="45698" anchor="ctr" anchorCtr="0">
            <a:noAutofit/>
          </a:bodyPr>
          <a:lstStyle/>
          <a:p>
            <a:pPr defTabSz="913810">
              <a:buClr>
                <a:srgbClr val="4C3A8C"/>
              </a:buClr>
              <a:buSzPts val="2800"/>
            </a:pPr>
            <a:r>
              <a:rPr lang="en-US" sz="2800" b="1">
                <a:solidFill>
                  <a:schemeClr val="accent1">
                    <a:lumMod val="75000"/>
                  </a:schemeClr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Osmolality increases </a:t>
            </a:r>
            <a:endParaRPr sz="2800" b="1">
              <a:solidFill>
                <a:schemeClr val="accent1">
                  <a:lumMod val="75000"/>
                </a:schemeClr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</p:txBody>
      </p:sp>
      <p:sp>
        <p:nvSpPr>
          <p:cNvPr id="18" name="Google Shape;196;p22"/>
          <p:cNvSpPr/>
          <p:nvPr/>
        </p:nvSpPr>
        <p:spPr>
          <a:xfrm>
            <a:off x="12634" y="2439561"/>
            <a:ext cx="5386263" cy="1157648"/>
          </a:xfrm>
          <a:prstGeom prst="rect">
            <a:avLst/>
          </a:prstGeom>
          <a:noFill/>
          <a:ln w="15875" cap="flat" cmpd="sng">
            <a:solidFill>
              <a:srgbClr val="AC339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352" tIns="45698" rIns="91352" bIns="45698" anchor="ctr" anchorCtr="0">
            <a:noAutofit/>
          </a:bodyPr>
          <a:lstStyle/>
          <a:p>
            <a:pPr defTabSz="913810">
              <a:buClr>
                <a:srgbClr val="4C3A8C"/>
              </a:buClr>
              <a:buSzPts val="2800"/>
            </a:pPr>
            <a:r>
              <a:rPr lang="en-US" sz="2800" b="1" dirty="0">
                <a:solidFill>
                  <a:schemeClr val="accent1">
                    <a:lumMod val="75000"/>
                  </a:schemeClr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 increase in the concentration</a:t>
            </a:r>
            <a:endParaRPr sz="1900" dirty="0">
              <a:solidFill>
                <a:schemeClr val="accent1">
                  <a:lumMod val="75000"/>
                </a:schemeClr>
              </a:solidFill>
            </a:endParaRPr>
          </a:p>
          <a:p>
            <a:pPr defTabSz="913810">
              <a:buClr>
                <a:srgbClr val="4C3A8C"/>
              </a:buClr>
              <a:buSzPts val="2800"/>
            </a:pPr>
            <a:r>
              <a:rPr lang="en-US" sz="2800" b="1" dirty="0">
                <a:solidFill>
                  <a:schemeClr val="accent1">
                    <a:lumMod val="75000"/>
                  </a:schemeClr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  of these particles in the blood </a:t>
            </a:r>
            <a:endParaRPr sz="2800" dirty="0">
              <a:solidFill>
                <a:schemeClr val="accent1">
                  <a:lumMod val="75000"/>
                </a:schemeClr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</p:txBody>
      </p:sp>
      <p:sp>
        <p:nvSpPr>
          <p:cNvPr id="19" name="Google Shape;197;p22"/>
          <p:cNvSpPr/>
          <p:nvPr/>
        </p:nvSpPr>
        <p:spPr>
          <a:xfrm>
            <a:off x="5918568" y="739303"/>
            <a:ext cx="5704973" cy="1003607"/>
          </a:xfrm>
          <a:prstGeom prst="rect">
            <a:avLst/>
          </a:prstGeom>
          <a:noFill/>
          <a:ln w="15875" cap="flat" cmpd="sng">
            <a:solidFill>
              <a:srgbClr val="DE85E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352" tIns="45698" rIns="91352" bIns="45698" anchor="ctr" anchorCtr="0">
            <a:noAutofit/>
          </a:bodyPr>
          <a:lstStyle/>
          <a:p>
            <a:pPr defTabSz="913810">
              <a:buClr>
                <a:srgbClr val="4C3A8C"/>
              </a:buClr>
              <a:buSzPts val="2400"/>
            </a:pPr>
            <a:r>
              <a:rPr lang="en-US" sz="2400" b="1">
                <a:solidFill>
                  <a:schemeClr val="accent1">
                    <a:lumMod val="75000"/>
                  </a:schemeClr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Osmoreceptors detect increased Osmolality</a:t>
            </a:r>
            <a:endParaRPr sz="190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20" name="Google Shape;198;p22"/>
          <p:cNvSpPr/>
          <p:nvPr/>
        </p:nvSpPr>
        <p:spPr>
          <a:xfrm>
            <a:off x="6426201" y="2504232"/>
            <a:ext cx="4344651" cy="892112"/>
          </a:xfrm>
          <a:prstGeom prst="rect">
            <a:avLst/>
          </a:prstGeom>
          <a:noFill/>
          <a:ln w="15875" cap="flat" cmpd="sng">
            <a:solidFill>
              <a:srgbClr val="DE85E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352" tIns="45698" rIns="91352" bIns="45698" anchor="ctr" anchorCtr="0">
            <a:noAutofit/>
          </a:bodyPr>
          <a:lstStyle/>
          <a:p>
            <a:pPr defTabSz="913810">
              <a:buClr>
                <a:srgbClr val="4C3A8C"/>
              </a:buClr>
              <a:buSzPts val="2400"/>
            </a:pPr>
            <a:r>
              <a:rPr lang="en-US" sz="2400" b="1">
                <a:solidFill>
                  <a:schemeClr val="accent1">
                    <a:lumMod val="75000"/>
                  </a:schemeClr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Triggers the sensation of thirst </a:t>
            </a:r>
            <a:endParaRPr sz="190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21" name="Google Shape;199;p22"/>
          <p:cNvSpPr/>
          <p:nvPr/>
        </p:nvSpPr>
        <p:spPr>
          <a:xfrm>
            <a:off x="6351368" y="4121165"/>
            <a:ext cx="4852285" cy="887355"/>
          </a:xfrm>
          <a:prstGeom prst="rect">
            <a:avLst/>
          </a:prstGeom>
          <a:noFill/>
          <a:ln w="15875" cap="flat" cmpd="sng">
            <a:solidFill>
              <a:srgbClr val="DE85E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352" tIns="45698" rIns="91352" bIns="45698" anchor="ctr" anchorCtr="0">
            <a:noAutofit/>
          </a:bodyPr>
          <a:lstStyle/>
          <a:p>
            <a:pPr defTabSz="913810">
              <a:buClr>
                <a:srgbClr val="4C3A8C"/>
              </a:buClr>
              <a:buSzPts val="2400"/>
            </a:pPr>
            <a:r>
              <a:rPr lang="en-US" sz="2400" b="1" dirty="0">
                <a:solidFill>
                  <a:schemeClr val="accent1">
                    <a:lumMod val="75000"/>
                  </a:schemeClr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Drink more water 💦 </a:t>
            </a:r>
            <a:endParaRPr sz="1900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22" name="Google Shape;200;p22"/>
          <p:cNvSpPr/>
          <p:nvPr/>
        </p:nvSpPr>
        <p:spPr>
          <a:xfrm>
            <a:off x="6096000" y="5794484"/>
            <a:ext cx="5704973" cy="1063517"/>
          </a:xfrm>
          <a:prstGeom prst="rect">
            <a:avLst/>
          </a:prstGeom>
          <a:noFill/>
          <a:ln w="15875" cap="flat" cmpd="sng">
            <a:solidFill>
              <a:srgbClr val="DE85E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352" tIns="45698" rIns="91352" bIns="45698" anchor="ctr" anchorCtr="0">
            <a:noAutofit/>
          </a:bodyPr>
          <a:lstStyle/>
          <a:p>
            <a:pPr defTabSz="913810">
              <a:buClr>
                <a:srgbClr val="4C3A8C"/>
              </a:buClr>
              <a:buSzPts val="2400"/>
            </a:pPr>
            <a:r>
              <a:rPr lang="en-US" sz="2400" b="1" dirty="0">
                <a:solidFill>
                  <a:schemeClr val="accent1">
                    <a:lumMod val="75000"/>
                  </a:schemeClr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Osmolality backs to normal 285 to 295 </a:t>
            </a:r>
            <a:r>
              <a:rPr lang="en-US" sz="2400" b="1" dirty="0" err="1">
                <a:solidFill>
                  <a:schemeClr val="accent1">
                    <a:lumMod val="75000"/>
                  </a:schemeClr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mosm</a:t>
            </a:r>
            <a:r>
              <a:rPr lang="en-US" sz="2400" b="1" dirty="0">
                <a:solidFill>
                  <a:schemeClr val="accent1">
                    <a:lumMod val="75000"/>
                  </a:schemeClr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/kg</a:t>
            </a:r>
            <a:endParaRPr sz="2400" b="1" dirty="0">
              <a:solidFill>
                <a:schemeClr val="accent1">
                  <a:lumMod val="75000"/>
                </a:schemeClr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</p:txBody>
      </p:sp>
    </p:spTree>
    <p:extLst>
      <p:ext uri="{BB962C8B-B14F-4D97-AF65-F5344CB8AC3E}">
        <p14:creationId xmlns:p14="http://schemas.microsoft.com/office/powerpoint/2010/main" val="95113922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36019" y="-125875"/>
            <a:ext cx="10230000" cy="770400"/>
          </a:xfrm>
        </p:spPr>
        <p:txBody>
          <a:bodyPr/>
          <a:lstStyle/>
          <a:p>
            <a:r>
              <a:rPr lang="en-US" dirty="0">
                <a:solidFill>
                  <a:srgbClr val="000000"/>
                </a:solidFill>
              </a:rPr>
              <a:t>(2)</a:t>
            </a:r>
            <a:endParaRPr lang="ar-SY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Y" dirty="0"/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6403" y="627064"/>
            <a:ext cx="4783583" cy="5608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55525" y="627068"/>
            <a:ext cx="6836475" cy="5681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52809198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Google Shape;215;p24"/>
          <p:cNvSpPr txBox="1">
            <a:spLocks noGrp="1"/>
          </p:cNvSpPr>
          <p:nvPr>
            <p:ph type="title"/>
          </p:nvPr>
        </p:nvSpPr>
        <p:spPr>
          <a:xfrm>
            <a:off x="913777" y="618565"/>
            <a:ext cx="10364451" cy="15961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ctr" anchorCtr="0">
            <a:normAutofit/>
          </a:bodyPr>
          <a:lstStyle/>
          <a:p>
            <a:pPr>
              <a:buSzPts val="3600"/>
            </a:pPr>
            <a:endParaRPr dirty="0"/>
          </a:p>
        </p:txBody>
      </p:sp>
      <p:sp>
        <p:nvSpPr>
          <p:cNvPr id="216" name="Google Shape;216;p24"/>
          <p:cNvSpPr txBox="1">
            <a:spLocks noGrp="1"/>
          </p:cNvSpPr>
          <p:nvPr>
            <p:ph type="body" idx="1"/>
          </p:nvPr>
        </p:nvSpPr>
        <p:spPr>
          <a:xfrm>
            <a:off x="913773" y="2367093"/>
            <a:ext cx="10363827" cy="34241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t" anchorCtr="0">
            <a:normAutofit/>
          </a:bodyPr>
          <a:lstStyle/>
          <a:p>
            <a:pPr marL="228408" indent="-101504">
              <a:spcBef>
                <a:spcPts val="0"/>
              </a:spcBef>
              <a:buSzPts val="2000"/>
              <a:buNone/>
            </a:pPr>
            <a:endParaRPr/>
          </a:p>
        </p:txBody>
      </p:sp>
      <p:pic>
        <p:nvPicPr>
          <p:cNvPr id="217" name="Google Shape;217;p2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0744847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Google Shape;223;p25"/>
          <p:cNvSpPr/>
          <p:nvPr/>
        </p:nvSpPr>
        <p:spPr>
          <a:xfrm>
            <a:off x="2989990" y="24897"/>
            <a:ext cx="5936343" cy="1272363"/>
          </a:xfrm>
          <a:prstGeom prst="ellipse">
            <a:avLst/>
          </a:prstGeom>
          <a:noFill/>
          <a:ln>
            <a:noFill/>
          </a:ln>
          <a:effectLst>
            <a:outerShdw blurRad="63500" dist="25400" dir="5400000" algn="ctr" rotWithShape="0">
              <a:srgbClr val="000000">
                <a:alpha val="68627"/>
              </a:srgbClr>
            </a:outerShdw>
          </a:effectLst>
        </p:spPr>
        <p:txBody>
          <a:bodyPr spcFirstLastPara="1" wrap="square" lIns="91352" tIns="45698" rIns="91352" bIns="45698" anchor="ctr" anchorCtr="0">
            <a:noAutofit/>
          </a:bodyPr>
          <a:lstStyle/>
          <a:p>
            <a:pPr algn="ctr"/>
            <a:r>
              <a:rPr lang="en-US" sz="4000" b="1" dirty="0">
                <a:solidFill>
                  <a:schemeClr val="accent1">
                    <a:lumMod val="75000"/>
                  </a:schemeClr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High osmolality</a:t>
            </a:r>
            <a:endParaRPr sz="4000" dirty="0">
              <a:solidFill>
                <a:schemeClr val="accent1">
                  <a:lumMod val="75000"/>
                </a:schemeClr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</p:txBody>
      </p:sp>
      <p:sp>
        <p:nvSpPr>
          <p:cNvPr id="6" name="Google Shape;224;p25"/>
          <p:cNvSpPr/>
          <p:nvPr/>
        </p:nvSpPr>
        <p:spPr>
          <a:xfrm rot="1456724">
            <a:off x="3329400" y="1082665"/>
            <a:ext cx="331913" cy="1251155"/>
          </a:xfrm>
          <a:prstGeom prst="downArrow">
            <a:avLst>
              <a:gd name="adj1" fmla="val 50000"/>
              <a:gd name="adj2" fmla="val 50000"/>
            </a:avLst>
          </a:prstGeom>
          <a:solidFill>
            <a:srgbClr val="4C3A8C"/>
          </a:solidFill>
          <a:ln w="15875" cap="flat" cmpd="sng">
            <a:solidFill>
              <a:srgbClr val="A5365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352" tIns="45698" rIns="91352" bIns="45698" anchor="ctr" anchorCtr="0">
            <a:noAutofit/>
          </a:bodyPr>
          <a:lstStyle/>
          <a:p>
            <a:pPr algn="ctr" defTabSz="913924">
              <a:buClrTx/>
            </a:pPr>
            <a:endParaRPr sz="1900">
              <a:solidFill>
                <a:srgbClr val="FFFFFF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</p:txBody>
      </p:sp>
      <p:sp>
        <p:nvSpPr>
          <p:cNvPr id="7" name="Google Shape;225;p25"/>
          <p:cNvSpPr/>
          <p:nvPr/>
        </p:nvSpPr>
        <p:spPr>
          <a:xfrm rot="-2088992">
            <a:off x="7665047" y="1082665"/>
            <a:ext cx="302272" cy="1251155"/>
          </a:xfrm>
          <a:prstGeom prst="downArrow">
            <a:avLst>
              <a:gd name="adj1" fmla="val 50000"/>
              <a:gd name="adj2" fmla="val 50000"/>
            </a:avLst>
          </a:prstGeom>
          <a:solidFill>
            <a:srgbClr val="4C3A8C"/>
          </a:solidFill>
          <a:ln w="15875" cap="flat" cmpd="sng">
            <a:solidFill>
              <a:srgbClr val="A5365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352" tIns="45698" rIns="91352" bIns="45698" anchor="ctr" anchorCtr="0">
            <a:noAutofit/>
          </a:bodyPr>
          <a:lstStyle/>
          <a:p>
            <a:pPr algn="ctr" defTabSz="913924">
              <a:buClrTx/>
            </a:pPr>
            <a:endParaRPr sz="1900">
              <a:solidFill>
                <a:srgbClr val="FFFFFF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</p:txBody>
      </p:sp>
      <p:sp>
        <p:nvSpPr>
          <p:cNvPr id="8" name="Google Shape;226;p25"/>
          <p:cNvSpPr txBox="1"/>
          <p:nvPr/>
        </p:nvSpPr>
        <p:spPr>
          <a:xfrm>
            <a:off x="660479" y="2243415"/>
            <a:ext cx="5210700" cy="286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t" anchorCtr="0">
            <a:spAutoFit/>
          </a:bodyPr>
          <a:lstStyle/>
          <a:p>
            <a:pPr defTabSz="913924">
              <a:buClrTx/>
            </a:pPr>
            <a:r>
              <a:rPr lang="en-US" sz="3600" dirty="0">
                <a:solidFill>
                  <a:schemeClr val="accent1">
                    <a:lumMod val="75000"/>
                  </a:schemeClr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 </a:t>
            </a:r>
            <a:r>
              <a:rPr lang="en-US" sz="3600" dirty="0" err="1">
                <a:solidFill>
                  <a:schemeClr val="accent1">
                    <a:lumMod val="75000"/>
                  </a:schemeClr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osmoreceptors</a:t>
            </a:r>
            <a:endParaRPr sz="1900" dirty="0">
              <a:solidFill>
                <a:schemeClr val="accent1">
                  <a:lumMod val="75000"/>
                </a:schemeClr>
              </a:solidFill>
            </a:endParaRPr>
          </a:p>
          <a:p>
            <a:pPr defTabSz="913924">
              <a:buClrTx/>
            </a:pPr>
            <a:r>
              <a:rPr lang="en-US" sz="3600" dirty="0">
                <a:solidFill>
                  <a:schemeClr val="accent1">
                    <a:lumMod val="75000"/>
                  </a:schemeClr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 </a:t>
            </a:r>
            <a:endParaRPr sz="1900" dirty="0">
              <a:solidFill>
                <a:schemeClr val="accent1">
                  <a:lumMod val="75000"/>
                </a:schemeClr>
              </a:solidFill>
            </a:endParaRPr>
          </a:p>
          <a:p>
            <a:pPr defTabSz="913924">
              <a:buClrTx/>
            </a:pPr>
            <a:r>
              <a:rPr lang="en-US" sz="3600" dirty="0">
                <a:solidFill>
                  <a:schemeClr val="accent1">
                    <a:lumMod val="75000"/>
                  </a:schemeClr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 thirst sensation </a:t>
            </a:r>
            <a:endParaRPr sz="1900" dirty="0">
              <a:solidFill>
                <a:schemeClr val="accent1">
                  <a:lumMod val="75000"/>
                </a:schemeClr>
              </a:solidFill>
            </a:endParaRPr>
          </a:p>
          <a:p>
            <a:pPr defTabSz="913924">
              <a:buClrTx/>
            </a:pPr>
            <a:endParaRPr sz="3600" dirty="0">
              <a:solidFill>
                <a:schemeClr val="accent1">
                  <a:lumMod val="75000"/>
                </a:schemeClr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  <a:p>
            <a:pPr defTabSz="913924">
              <a:buClrTx/>
            </a:pPr>
            <a:r>
              <a:rPr lang="en-US" sz="3600" dirty="0">
                <a:solidFill>
                  <a:schemeClr val="accent1">
                    <a:lumMod val="75000"/>
                  </a:schemeClr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 water consumption </a:t>
            </a:r>
            <a:endParaRPr sz="3600" dirty="0">
              <a:solidFill>
                <a:schemeClr val="accent1">
                  <a:lumMod val="75000"/>
                </a:schemeClr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</p:txBody>
      </p:sp>
      <p:cxnSp>
        <p:nvCxnSpPr>
          <p:cNvPr id="9" name="Google Shape;227;p25"/>
          <p:cNvCxnSpPr/>
          <p:nvPr/>
        </p:nvCxnSpPr>
        <p:spPr>
          <a:xfrm>
            <a:off x="1959429" y="2877505"/>
            <a:ext cx="0" cy="551543"/>
          </a:xfrm>
          <a:prstGeom prst="straightConnector1">
            <a:avLst/>
          </a:prstGeom>
          <a:noFill/>
          <a:ln w="76200" cap="flat" cmpd="sng">
            <a:solidFill>
              <a:srgbClr val="E34B7A"/>
            </a:solidFill>
            <a:prstDash val="solid"/>
            <a:round/>
            <a:headEnd type="none" w="sm" len="sm"/>
            <a:tailEnd type="triangle" w="med" len="med"/>
          </a:ln>
          <a:effectLst>
            <a:outerShdw blurRad="50800" dist="25400" dir="5400000" rotWithShape="0">
              <a:srgbClr val="000000">
                <a:alpha val="27843"/>
              </a:srgbClr>
            </a:outerShdw>
          </a:effectLst>
        </p:spPr>
      </p:cxnSp>
      <p:cxnSp>
        <p:nvCxnSpPr>
          <p:cNvPr id="10" name="Google Shape;228;p25"/>
          <p:cNvCxnSpPr/>
          <p:nvPr/>
        </p:nvCxnSpPr>
        <p:spPr>
          <a:xfrm>
            <a:off x="1959429" y="4042277"/>
            <a:ext cx="0" cy="551543"/>
          </a:xfrm>
          <a:prstGeom prst="straightConnector1">
            <a:avLst/>
          </a:prstGeom>
          <a:noFill/>
          <a:ln w="76200" cap="flat" cmpd="sng">
            <a:solidFill>
              <a:srgbClr val="E34B7A"/>
            </a:solidFill>
            <a:prstDash val="solid"/>
            <a:round/>
            <a:headEnd type="none" w="sm" len="sm"/>
            <a:tailEnd type="triangle" w="med" len="med"/>
          </a:ln>
          <a:effectLst>
            <a:outerShdw blurRad="50800" dist="25400" dir="5400000" rotWithShape="0">
              <a:srgbClr val="000000">
                <a:alpha val="27843"/>
              </a:srgbClr>
            </a:outerShdw>
          </a:effectLst>
        </p:spPr>
      </p:cxnSp>
      <p:cxnSp>
        <p:nvCxnSpPr>
          <p:cNvPr id="11" name="Google Shape;230;p25"/>
          <p:cNvCxnSpPr/>
          <p:nvPr/>
        </p:nvCxnSpPr>
        <p:spPr>
          <a:xfrm>
            <a:off x="8229601" y="4593819"/>
            <a:ext cx="0" cy="551543"/>
          </a:xfrm>
          <a:prstGeom prst="straightConnector1">
            <a:avLst/>
          </a:prstGeom>
          <a:noFill/>
          <a:ln w="76200" cap="flat" cmpd="sng">
            <a:solidFill>
              <a:srgbClr val="E34B7A"/>
            </a:solidFill>
            <a:prstDash val="solid"/>
            <a:round/>
            <a:headEnd type="none" w="sm" len="sm"/>
            <a:tailEnd type="triangle" w="med" len="med"/>
          </a:ln>
          <a:effectLst>
            <a:outerShdw blurRad="50800" dist="25400" dir="5400000" rotWithShape="0">
              <a:srgbClr val="000000">
                <a:alpha val="27843"/>
              </a:srgbClr>
            </a:outerShdw>
          </a:effectLst>
        </p:spPr>
      </p:cxnSp>
      <p:cxnSp>
        <p:nvCxnSpPr>
          <p:cNvPr id="12" name="Google Shape;231;p25"/>
          <p:cNvCxnSpPr/>
          <p:nvPr/>
        </p:nvCxnSpPr>
        <p:spPr>
          <a:xfrm>
            <a:off x="8128001" y="2663420"/>
            <a:ext cx="0" cy="489857"/>
          </a:xfrm>
          <a:prstGeom prst="straightConnector1">
            <a:avLst/>
          </a:prstGeom>
          <a:noFill/>
          <a:ln w="76200" cap="flat" cmpd="sng">
            <a:solidFill>
              <a:srgbClr val="E34B7A"/>
            </a:solidFill>
            <a:prstDash val="solid"/>
            <a:round/>
            <a:headEnd type="none" w="sm" len="sm"/>
            <a:tailEnd type="triangle" w="med" len="med"/>
          </a:ln>
          <a:effectLst>
            <a:outerShdw blurRad="50800" dist="25400" dir="5400000" rotWithShape="0">
              <a:srgbClr val="000000">
                <a:alpha val="27843"/>
              </a:srgbClr>
            </a:outerShdw>
          </a:effectLst>
        </p:spPr>
      </p:cxnSp>
      <p:sp>
        <p:nvSpPr>
          <p:cNvPr id="13" name="Google Shape;232;p25"/>
          <p:cNvSpPr/>
          <p:nvPr/>
        </p:nvSpPr>
        <p:spPr>
          <a:xfrm rot="2357918">
            <a:off x="7022407" y="5635237"/>
            <a:ext cx="314624" cy="720567"/>
          </a:xfrm>
          <a:prstGeom prst="downArrow">
            <a:avLst>
              <a:gd name="adj1" fmla="val 50000"/>
              <a:gd name="adj2" fmla="val 50000"/>
            </a:avLst>
          </a:prstGeom>
          <a:solidFill>
            <a:srgbClr val="4C3A8C"/>
          </a:solidFill>
          <a:ln w="15875" cap="flat" cmpd="sng">
            <a:solidFill>
              <a:srgbClr val="A5365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352" tIns="45698" rIns="91352" bIns="45698" anchor="ctr" anchorCtr="0">
            <a:noAutofit/>
          </a:bodyPr>
          <a:lstStyle/>
          <a:p>
            <a:pPr algn="ctr" defTabSz="913924">
              <a:buClrTx/>
            </a:pPr>
            <a:endParaRPr sz="1900">
              <a:solidFill>
                <a:srgbClr val="FFFFFF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</p:txBody>
      </p:sp>
      <p:sp>
        <p:nvSpPr>
          <p:cNvPr id="14" name="Google Shape;233;p25"/>
          <p:cNvSpPr/>
          <p:nvPr/>
        </p:nvSpPr>
        <p:spPr>
          <a:xfrm rot="-2702638">
            <a:off x="2935560" y="5025637"/>
            <a:ext cx="227861" cy="1110947"/>
          </a:xfrm>
          <a:prstGeom prst="downArrow">
            <a:avLst>
              <a:gd name="adj1" fmla="val 50000"/>
              <a:gd name="adj2" fmla="val 50000"/>
            </a:avLst>
          </a:prstGeom>
          <a:solidFill>
            <a:srgbClr val="4C3A8C"/>
          </a:solidFill>
          <a:ln w="15875" cap="flat" cmpd="sng">
            <a:solidFill>
              <a:srgbClr val="A5365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352" tIns="45698" rIns="91352" bIns="45698" anchor="ctr" anchorCtr="0">
            <a:noAutofit/>
          </a:bodyPr>
          <a:lstStyle/>
          <a:p>
            <a:pPr algn="ctr" defTabSz="913924">
              <a:buClrTx/>
            </a:pPr>
            <a:endParaRPr sz="1900">
              <a:solidFill>
                <a:srgbClr val="FFFFFF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</p:txBody>
      </p:sp>
      <p:sp>
        <p:nvSpPr>
          <p:cNvPr id="15" name="Google Shape;234;p25"/>
          <p:cNvSpPr/>
          <p:nvPr/>
        </p:nvSpPr>
        <p:spPr>
          <a:xfrm>
            <a:off x="3767189" y="5617029"/>
            <a:ext cx="3062649" cy="1240971"/>
          </a:xfrm>
          <a:prstGeom prst="roundRect">
            <a:avLst>
              <a:gd name="adj" fmla="val 16667"/>
            </a:avLst>
          </a:prstGeom>
          <a:noFill/>
          <a:ln w="1587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352" tIns="45698" rIns="91352" bIns="45698" anchor="ctr" anchorCtr="0">
            <a:noAutofit/>
          </a:bodyPr>
          <a:lstStyle/>
          <a:p>
            <a:pPr algn="ctr" defTabSz="913924">
              <a:buClrTx/>
            </a:pPr>
            <a:r>
              <a:rPr lang="en-US" sz="2400" b="1" dirty="0">
                <a:solidFill>
                  <a:schemeClr val="accent1">
                    <a:lumMod val="75000"/>
                  </a:schemeClr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Dilute the blood so return to normal osmolality </a:t>
            </a:r>
            <a:endParaRPr sz="1900" dirty="0">
              <a:solidFill>
                <a:schemeClr val="accent1">
                  <a:lumMod val="75000"/>
                </a:schemeClr>
              </a:solidFill>
            </a:endParaRPr>
          </a:p>
        </p:txBody>
      </p:sp>
      <p:cxnSp>
        <p:nvCxnSpPr>
          <p:cNvPr id="16" name="Google Shape;235;p25"/>
          <p:cNvCxnSpPr/>
          <p:nvPr/>
        </p:nvCxnSpPr>
        <p:spPr>
          <a:xfrm>
            <a:off x="8128004" y="3490832"/>
            <a:ext cx="0" cy="551400"/>
          </a:xfrm>
          <a:prstGeom prst="straightConnector1">
            <a:avLst/>
          </a:prstGeom>
          <a:noFill/>
          <a:ln w="76200" cap="flat" cmpd="sng">
            <a:solidFill>
              <a:srgbClr val="E34B7A"/>
            </a:solidFill>
            <a:prstDash val="solid"/>
            <a:round/>
            <a:headEnd type="none" w="sm" len="sm"/>
            <a:tailEnd type="triangle" w="med" len="med"/>
          </a:ln>
          <a:effectLst>
            <a:outerShdw blurRad="50800" dist="25400" dir="5400000" rotWithShape="0">
              <a:srgbClr val="000000">
                <a:alpha val="27840"/>
              </a:srgbClr>
            </a:outerShdw>
          </a:effectLst>
        </p:spPr>
      </p:cxnSp>
      <p:sp>
        <p:nvSpPr>
          <p:cNvPr id="17" name="Google Shape;229;p25"/>
          <p:cNvSpPr txBox="1"/>
          <p:nvPr/>
        </p:nvSpPr>
        <p:spPr>
          <a:xfrm>
            <a:off x="6829795" y="2209559"/>
            <a:ext cx="5210700" cy="354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52" tIns="45698" rIns="91352" bIns="45698" anchor="t" anchorCtr="0">
            <a:spAutoFit/>
          </a:bodyPr>
          <a:lstStyle/>
          <a:p>
            <a:pPr defTabSz="913924">
              <a:buClrTx/>
            </a:pPr>
            <a:r>
              <a:rPr lang="en-US" sz="2800" dirty="0">
                <a:solidFill>
                  <a:schemeClr val="accent1">
                    <a:lumMod val="75000"/>
                  </a:schemeClr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2- </a:t>
            </a:r>
            <a:r>
              <a:rPr lang="en-US" sz="2800" dirty="0" err="1">
                <a:solidFill>
                  <a:schemeClr val="accent1">
                    <a:lumMod val="75000"/>
                  </a:schemeClr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Supraoptic</a:t>
            </a:r>
            <a:r>
              <a:rPr lang="en-US" sz="2800" dirty="0">
                <a:solidFill>
                  <a:schemeClr val="accent1">
                    <a:lumMod val="75000"/>
                  </a:schemeClr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 nucleus </a:t>
            </a:r>
            <a:endParaRPr sz="1900" dirty="0">
              <a:solidFill>
                <a:schemeClr val="accent1">
                  <a:lumMod val="75000"/>
                </a:schemeClr>
              </a:solidFill>
            </a:endParaRPr>
          </a:p>
          <a:p>
            <a:pPr defTabSz="913924">
              <a:buClrTx/>
            </a:pPr>
            <a:r>
              <a:rPr lang="en-US" sz="2800" dirty="0">
                <a:solidFill>
                  <a:schemeClr val="accent1">
                    <a:lumMod val="75000"/>
                  </a:schemeClr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 </a:t>
            </a:r>
            <a:endParaRPr sz="1900" dirty="0">
              <a:solidFill>
                <a:schemeClr val="accent1">
                  <a:lumMod val="75000"/>
                </a:schemeClr>
              </a:solidFill>
            </a:endParaRPr>
          </a:p>
          <a:p>
            <a:pPr defTabSz="913924">
              <a:buClrTx/>
            </a:pPr>
            <a:r>
              <a:rPr lang="en-US" sz="2800" dirty="0">
                <a:solidFill>
                  <a:schemeClr val="accent1">
                    <a:lumMod val="75000"/>
                  </a:schemeClr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         ADH </a:t>
            </a:r>
            <a:endParaRPr sz="1900" dirty="0">
              <a:solidFill>
                <a:schemeClr val="accent1">
                  <a:lumMod val="75000"/>
                </a:schemeClr>
              </a:solidFill>
            </a:endParaRPr>
          </a:p>
          <a:p>
            <a:pPr defTabSz="913924">
              <a:buClrTx/>
            </a:pPr>
            <a:endParaRPr sz="2800" dirty="0">
              <a:solidFill>
                <a:schemeClr val="accent1">
                  <a:lumMod val="75000"/>
                </a:schemeClr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  <a:p>
            <a:pPr defTabSz="913924">
              <a:buClrTx/>
            </a:pPr>
            <a:r>
              <a:rPr lang="en-US" sz="2800" dirty="0">
                <a:solidFill>
                  <a:schemeClr val="accent1">
                    <a:lumMod val="75000"/>
                  </a:schemeClr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Kidneys (mainly DCT &amp; Collecting duct)</a:t>
            </a:r>
            <a:endParaRPr sz="1900" dirty="0">
              <a:solidFill>
                <a:schemeClr val="accent1">
                  <a:lumMod val="75000"/>
                </a:schemeClr>
              </a:solidFill>
            </a:endParaRPr>
          </a:p>
          <a:p>
            <a:pPr defTabSz="913924">
              <a:buSzPts val="2800"/>
            </a:pPr>
            <a:endParaRPr sz="2800" dirty="0">
              <a:solidFill>
                <a:schemeClr val="accent1">
                  <a:lumMod val="75000"/>
                </a:schemeClr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  <a:p>
            <a:pPr defTabSz="913924">
              <a:buClr>
                <a:srgbClr val="4C3A8C"/>
              </a:buClr>
              <a:buSzPts val="2800"/>
            </a:pPr>
            <a:r>
              <a:rPr lang="en-US" sz="2800" dirty="0">
                <a:solidFill>
                  <a:schemeClr val="accent1">
                    <a:lumMod val="75000"/>
                  </a:schemeClr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Water reabsorption </a:t>
            </a:r>
            <a:endParaRPr sz="1900" dirty="0">
              <a:solidFill>
                <a:schemeClr val="accent1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932475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ln>
            <a:solidFill>
              <a:schemeClr val="accent1">
                <a:lumMod val="60000"/>
                <a:lumOff val="40000"/>
              </a:schemeClr>
            </a:solidFill>
          </a:ln>
        </p:spPr>
        <p:txBody>
          <a:bodyPr/>
          <a:lstStyle/>
          <a:p>
            <a:r>
              <a:rPr lang="en-US" sz="3600" b="1" dirty="0">
                <a:solidFill>
                  <a:schemeClr val="accent1">
                    <a:lumMod val="75000"/>
                  </a:schemeClr>
                </a:solidFill>
                <a:latin typeface="Twentieth Century"/>
                <a:sym typeface="Twentieth Century"/>
              </a:rPr>
              <a:t>DIABETES INSIPIDUS </a:t>
            </a:r>
            <a:endParaRPr lang="ar-SY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lnSpc>
                <a:spcPct val="120000"/>
              </a:lnSpc>
              <a:buClr>
                <a:srgbClr val="000000"/>
              </a:buClr>
              <a:buSzPct val="100000"/>
              <a:buNone/>
            </a:pPr>
            <a:r>
              <a:rPr lang="en-US" sz="2400" dirty="0">
                <a:solidFill>
                  <a:srgbClr val="8C238F"/>
                </a:solidFill>
                <a:latin typeface="Twentieth Century"/>
                <a:sym typeface="Twentieth Century"/>
              </a:rPr>
              <a:t>DI occurs when the kidneys are unable to retain free water, causing a dilute urine despite progressively increasing plasma osmolality .</a:t>
            </a:r>
            <a:endParaRPr lang="en-US" sz="2400" dirty="0">
              <a:solidFill>
                <a:srgbClr val="000000"/>
              </a:solidFill>
              <a:latin typeface="Twentieth Century"/>
              <a:sym typeface="Twentieth Century"/>
            </a:endParaRPr>
          </a:p>
          <a:p>
            <a:pPr marL="228408" indent="-228438">
              <a:lnSpc>
                <a:spcPct val="120000"/>
              </a:lnSpc>
              <a:spcBef>
                <a:spcPts val="1000"/>
              </a:spcBef>
              <a:buClr>
                <a:srgbClr val="000000"/>
              </a:buClr>
              <a:buSzPct val="100000"/>
              <a:buFont typeface="Twentieth Century"/>
              <a:buChar char="-"/>
            </a:pPr>
            <a:r>
              <a:rPr lang="en-US" sz="2400" dirty="0">
                <a:solidFill>
                  <a:srgbClr val="8C238F"/>
                </a:solidFill>
                <a:latin typeface="Twentieth Century"/>
                <a:sym typeface="Twentieth Century"/>
              </a:rPr>
              <a:t>It’s characterized by thirst (polydipsia) &amp; polyuria (5-20L/day).</a:t>
            </a:r>
            <a:endParaRPr lang="en-US" sz="2400" dirty="0">
              <a:solidFill>
                <a:srgbClr val="000000"/>
              </a:solidFill>
              <a:latin typeface="Twentieth Century"/>
              <a:sym typeface="Twentieth Century"/>
            </a:endParaRPr>
          </a:p>
          <a:p>
            <a:pPr marL="0" indent="0">
              <a:lnSpc>
                <a:spcPct val="120000"/>
              </a:lnSpc>
              <a:spcBef>
                <a:spcPts val="1000"/>
              </a:spcBef>
              <a:buClr>
                <a:srgbClr val="000000"/>
              </a:buClr>
              <a:buSzPct val="100000"/>
              <a:buNone/>
            </a:pPr>
            <a:r>
              <a:rPr lang="en-US" sz="2400" dirty="0">
                <a:solidFill>
                  <a:srgbClr val="000000"/>
                </a:solidFill>
                <a:latin typeface="Twentieth Century"/>
                <a:sym typeface="Twentieth Century"/>
              </a:rPr>
              <a:t>- </a:t>
            </a:r>
            <a:r>
              <a:rPr lang="en-US" sz="2400" dirty="0">
                <a:solidFill>
                  <a:srgbClr val="8C238F"/>
                </a:solidFill>
                <a:latin typeface="Twentieth Century"/>
                <a:sym typeface="Twentieth Century"/>
              </a:rPr>
              <a:t>Volume depletion rarely occurs as long as there’s an intact thirst mechanism and patients have access to water . but infants, nursing home patients and unconscious patients are vulnerable to complications like </a:t>
            </a:r>
            <a:r>
              <a:rPr lang="en-US" sz="2400" dirty="0" err="1">
                <a:solidFill>
                  <a:srgbClr val="8C238F"/>
                </a:solidFill>
                <a:latin typeface="Twentieth Century"/>
                <a:sym typeface="Twentieth Century"/>
              </a:rPr>
              <a:t>hypovolemia</a:t>
            </a:r>
            <a:r>
              <a:rPr lang="en-US" sz="2400" dirty="0">
                <a:solidFill>
                  <a:srgbClr val="8C238F"/>
                </a:solidFill>
                <a:latin typeface="Twentieth Century"/>
                <a:sym typeface="Twentieth Century"/>
              </a:rPr>
              <a:t> &amp; hypernatremia </a:t>
            </a:r>
            <a:endParaRPr lang="en-US" sz="2400" dirty="0">
              <a:solidFill>
                <a:srgbClr val="000000"/>
              </a:solidFill>
              <a:latin typeface="Twentieth Century"/>
              <a:sym typeface="Twentieth Century"/>
            </a:endParaRPr>
          </a:p>
          <a:p>
            <a:pPr marL="0" indent="0">
              <a:lnSpc>
                <a:spcPct val="120000"/>
              </a:lnSpc>
              <a:spcBef>
                <a:spcPts val="1000"/>
              </a:spcBef>
              <a:buClr>
                <a:srgbClr val="000000"/>
              </a:buClr>
              <a:buSzPct val="100000"/>
              <a:buNone/>
            </a:pPr>
            <a:r>
              <a:rPr lang="en-US" sz="2400" dirty="0">
                <a:solidFill>
                  <a:srgbClr val="8C238F"/>
                </a:solidFill>
                <a:latin typeface="Twentieth Century"/>
                <a:sym typeface="Twentieth Century"/>
              </a:rPr>
              <a:t> - the most common </a:t>
            </a:r>
            <a:r>
              <a:rPr lang="en-US" sz="2400" dirty="0" err="1">
                <a:solidFill>
                  <a:srgbClr val="8C238F"/>
                </a:solidFill>
                <a:latin typeface="Twentieth Century"/>
                <a:sym typeface="Twentieth Century"/>
              </a:rPr>
              <a:t>ddx</a:t>
            </a:r>
            <a:r>
              <a:rPr lang="en-US" sz="2400" dirty="0">
                <a:solidFill>
                  <a:srgbClr val="8C238F"/>
                </a:solidFill>
                <a:latin typeface="Twentieth Century"/>
                <a:sym typeface="Twentieth Century"/>
              </a:rPr>
              <a:t> is primary polydipsia, caused by drinking excessive amount of fluid in the absence of defect in ADH or thirst control </a:t>
            </a:r>
            <a:endParaRPr lang="en-US" sz="2400" dirty="0">
              <a:solidFill>
                <a:srgbClr val="000000"/>
              </a:solidFill>
              <a:latin typeface="Twentieth Century"/>
              <a:sym typeface="Twentieth Century"/>
            </a:endParaRPr>
          </a:p>
          <a:p>
            <a:endParaRPr lang="ar-SY" dirty="0"/>
          </a:p>
        </p:txBody>
      </p:sp>
    </p:spTree>
    <p:extLst>
      <p:ext uri="{BB962C8B-B14F-4D97-AF65-F5344CB8AC3E}">
        <p14:creationId xmlns:p14="http://schemas.microsoft.com/office/powerpoint/2010/main" val="352809198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246;p27"/>
          <p:cNvGrpSpPr/>
          <p:nvPr/>
        </p:nvGrpSpPr>
        <p:grpSpPr>
          <a:xfrm>
            <a:off x="2017485" y="1361825"/>
            <a:ext cx="7881259" cy="4134347"/>
            <a:chOff x="1596570" y="1112"/>
            <a:chExt cx="7881259" cy="4134346"/>
          </a:xfrm>
        </p:grpSpPr>
        <p:sp>
          <p:nvSpPr>
            <p:cNvPr id="5" name="Google Shape;247;p27"/>
            <p:cNvSpPr/>
            <p:nvPr/>
          </p:nvSpPr>
          <p:spPr>
            <a:xfrm>
              <a:off x="5537200" y="1709519"/>
              <a:ext cx="2067172" cy="717531"/>
            </a:xfrm>
            <a:custGeom>
              <a:avLst/>
              <a:gdLst/>
              <a:ahLst/>
              <a:cxnLst/>
              <a:rect l="l" t="t" r="r" b="b"/>
              <a:pathLst>
                <a:path w="120000" h="120000" extrusionOk="0">
                  <a:moveTo>
                    <a:pt x="0" y="0"/>
                  </a:moveTo>
                  <a:lnTo>
                    <a:pt x="0" y="60000"/>
                  </a:lnTo>
                  <a:lnTo>
                    <a:pt x="120000" y="60000"/>
                  </a:lnTo>
                  <a:lnTo>
                    <a:pt x="120000" y="120000"/>
                  </a:lnTo>
                </a:path>
              </a:pathLst>
            </a:custGeom>
            <a:noFill/>
            <a:ln w="15875" cap="flat" cmpd="sng">
              <a:solidFill>
                <a:srgbClr val="1B4063"/>
              </a:solidFill>
              <a:prstDash val="solid"/>
              <a:round/>
              <a:headEnd type="none" w="sm" len="sm"/>
              <a:tailEnd type="none" w="sm" len="sm"/>
            </a:ln>
          </p:spPr>
        </p:sp>
        <p:sp>
          <p:nvSpPr>
            <p:cNvPr id="6" name="Google Shape;248;p27"/>
            <p:cNvSpPr/>
            <p:nvPr/>
          </p:nvSpPr>
          <p:spPr>
            <a:xfrm>
              <a:off x="3304977" y="1709519"/>
              <a:ext cx="2232222" cy="717531"/>
            </a:xfrm>
            <a:custGeom>
              <a:avLst/>
              <a:gdLst/>
              <a:ahLst/>
              <a:cxnLst/>
              <a:rect l="l" t="t" r="r" b="b"/>
              <a:pathLst>
                <a:path w="120000" h="120000" extrusionOk="0">
                  <a:moveTo>
                    <a:pt x="120000" y="0"/>
                  </a:moveTo>
                  <a:lnTo>
                    <a:pt x="120000" y="60000"/>
                  </a:lnTo>
                  <a:lnTo>
                    <a:pt x="0" y="60000"/>
                  </a:lnTo>
                  <a:lnTo>
                    <a:pt x="0" y="120000"/>
                  </a:lnTo>
                </a:path>
              </a:pathLst>
            </a:custGeom>
            <a:noFill/>
            <a:ln w="15875" cap="flat" cmpd="sng">
              <a:solidFill>
                <a:srgbClr val="1B4063"/>
              </a:solidFill>
              <a:prstDash val="solid"/>
              <a:round/>
              <a:headEnd type="none" w="sm" len="sm"/>
              <a:tailEnd type="none" w="sm" len="sm"/>
            </a:ln>
          </p:spPr>
        </p:sp>
        <p:sp>
          <p:nvSpPr>
            <p:cNvPr id="7" name="Google Shape;249;p27"/>
            <p:cNvSpPr/>
            <p:nvPr/>
          </p:nvSpPr>
          <p:spPr>
            <a:xfrm>
              <a:off x="3672114" y="1112"/>
              <a:ext cx="3730170" cy="1708407"/>
            </a:xfrm>
            <a:prstGeom prst="rect">
              <a:avLst/>
            </a:prstGeom>
            <a:gradFill>
              <a:gsLst>
                <a:gs pos="0">
                  <a:srgbClr val="FFFFFF"/>
                </a:gs>
                <a:gs pos="50000">
                  <a:srgbClr val="FFFFFF"/>
                </a:gs>
                <a:gs pos="100000">
                  <a:srgbClr val="DBDBDB"/>
                </a:gs>
              </a:gsLst>
              <a:lin ang="5400000" scaled="0"/>
            </a:gradFill>
            <a:ln>
              <a:noFill/>
            </a:ln>
            <a:effectLst>
              <a:outerShdw blurRad="50800" dist="25400" dir="5400000" rotWithShape="0">
                <a:srgbClr val="000000">
                  <a:alpha val="27843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3924">
                <a:buClrTx/>
              </a:pPr>
              <a:endParaRPr sz="1900">
                <a:solidFill>
                  <a:sysClr val="windowText" lastClr="000000"/>
                </a:solidFill>
              </a:endParaRPr>
            </a:p>
          </p:txBody>
        </p:sp>
        <p:sp>
          <p:nvSpPr>
            <p:cNvPr id="8" name="Google Shape;250;p27"/>
            <p:cNvSpPr txBox="1"/>
            <p:nvPr/>
          </p:nvSpPr>
          <p:spPr>
            <a:xfrm>
              <a:off x="3672114" y="1112"/>
              <a:ext cx="3730170" cy="1708407"/>
            </a:xfrm>
            <a:prstGeom prst="rect">
              <a:avLst/>
            </a:prstGeom>
            <a:solidFill>
              <a:srgbClr val="FFFFFF"/>
            </a:solidFill>
            <a:ln w="9525" cap="flat" cmpd="sng">
              <a:solidFill>
                <a:srgbClr val="E34B7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41275" tIns="41275" rIns="41275" bIns="41275" anchor="ctr" anchorCtr="0">
              <a:noAutofit/>
            </a:bodyPr>
            <a:lstStyle/>
            <a:p>
              <a:pPr algn="ctr" defTabSz="913924">
                <a:lnSpc>
                  <a:spcPct val="90000"/>
                </a:lnSpc>
                <a:buClr>
                  <a:srgbClr val="FFFFFF"/>
                </a:buClr>
                <a:buSzPts val="6500"/>
              </a:pPr>
              <a:r>
                <a:rPr lang="en-US" sz="6500" dirty="0">
                  <a:solidFill>
                    <a:schemeClr val="accent1">
                      <a:lumMod val="75000"/>
                    </a:schemeClr>
                  </a:solidFill>
                  <a:highlight>
                    <a:srgbClr val="FFFFFF"/>
                  </a:highlight>
                  <a:latin typeface="Twentieth Century"/>
                  <a:ea typeface="Twentieth Century"/>
                  <a:cs typeface="Twentieth Century"/>
                  <a:sym typeface="Twentieth Century"/>
                </a:rPr>
                <a:t>Types of DI</a:t>
              </a:r>
              <a:endParaRPr sz="1900" dirty="0">
                <a:solidFill>
                  <a:schemeClr val="accent1">
                    <a:lumMod val="75000"/>
                  </a:schemeClr>
                </a:solidFill>
                <a:highlight>
                  <a:srgbClr val="FFFFFF"/>
                </a:highlight>
              </a:endParaRPr>
            </a:p>
          </p:txBody>
        </p:sp>
        <p:sp>
          <p:nvSpPr>
            <p:cNvPr id="9" name="Google Shape;251;p27"/>
            <p:cNvSpPr/>
            <p:nvPr/>
          </p:nvSpPr>
          <p:spPr>
            <a:xfrm>
              <a:off x="1596570" y="2427051"/>
              <a:ext cx="3416814" cy="1708407"/>
            </a:xfrm>
            <a:prstGeom prst="rect">
              <a:avLst/>
            </a:prstGeom>
            <a:gradFill>
              <a:gsLst>
                <a:gs pos="0">
                  <a:srgbClr val="FFFFFF"/>
                </a:gs>
                <a:gs pos="50000">
                  <a:srgbClr val="FFFFFF"/>
                </a:gs>
                <a:gs pos="100000">
                  <a:srgbClr val="DBDBDB"/>
                </a:gs>
              </a:gsLst>
              <a:lin ang="5400000" scaled="0"/>
            </a:gradFill>
            <a:ln>
              <a:noFill/>
            </a:ln>
            <a:effectLst>
              <a:outerShdw blurRad="50800" dist="25400" dir="5400000" rotWithShape="0">
                <a:srgbClr val="000000">
                  <a:alpha val="27843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3924">
                <a:buClrTx/>
              </a:pPr>
              <a:endParaRPr sz="1900">
                <a:solidFill>
                  <a:sysClr val="windowText" lastClr="000000"/>
                </a:solidFill>
              </a:endParaRPr>
            </a:p>
          </p:txBody>
        </p:sp>
        <p:sp>
          <p:nvSpPr>
            <p:cNvPr id="10" name="Google Shape;252;p27"/>
            <p:cNvSpPr txBox="1"/>
            <p:nvPr/>
          </p:nvSpPr>
          <p:spPr>
            <a:xfrm>
              <a:off x="1596570" y="2427051"/>
              <a:ext cx="3416814" cy="170840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41275" tIns="41275" rIns="41275" bIns="41275" anchor="ctr" anchorCtr="0">
              <a:noAutofit/>
            </a:bodyPr>
            <a:lstStyle/>
            <a:p>
              <a:pPr algn="ctr" defTabSz="913924">
                <a:lnSpc>
                  <a:spcPct val="90000"/>
                </a:lnSpc>
                <a:buClr>
                  <a:srgbClr val="FFFFFF"/>
                </a:buClr>
                <a:buSzPts val="6500"/>
              </a:pPr>
              <a:r>
                <a:rPr lang="en-US" sz="6500" dirty="0">
                  <a:solidFill>
                    <a:schemeClr val="accent1">
                      <a:lumMod val="75000"/>
                    </a:schemeClr>
                  </a:solidFill>
                  <a:latin typeface="Twentieth Century"/>
                  <a:ea typeface="Twentieth Century"/>
                  <a:cs typeface="Twentieth Century"/>
                  <a:sym typeface="Twentieth Century"/>
                </a:rPr>
                <a:t>Central</a:t>
              </a:r>
              <a:endParaRPr sz="1900" dirty="0">
                <a:solidFill>
                  <a:schemeClr val="accent1">
                    <a:lumMod val="75000"/>
                  </a:schemeClr>
                </a:solidFill>
              </a:endParaRPr>
            </a:p>
          </p:txBody>
        </p:sp>
        <p:sp>
          <p:nvSpPr>
            <p:cNvPr id="11" name="Google Shape;253;p27"/>
            <p:cNvSpPr/>
            <p:nvPr/>
          </p:nvSpPr>
          <p:spPr>
            <a:xfrm>
              <a:off x="5730916" y="2427051"/>
              <a:ext cx="3746913" cy="1708407"/>
            </a:xfrm>
            <a:prstGeom prst="rect">
              <a:avLst/>
            </a:prstGeom>
            <a:gradFill>
              <a:gsLst>
                <a:gs pos="0">
                  <a:srgbClr val="FFFFFF"/>
                </a:gs>
                <a:gs pos="50000">
                  <a:srgbClr val="FFFFFF"/>
                </a:gs>
                <a:gs pos="100000">
                  <a:srgbClr val="DBDBDB"/>
                </a:gs>
              </a:gsLst>
              <a:lin ang="5400000" scaled="0"/>
            </a:gradFill>
            <a:ln>
              <a:noFill/>
            </a:ln>
            <a:effectLst>
              <a:outerShdw blurRad="50800" dist="25400" dir="5400000" rotWithShape="0">
                <a:srgbClr val="000000">
                  <a:alpha val="27843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3924">
                <a:buClrTx/>
              </a:pPr>
              <a:endParaRPr sz="1900">
                <a:solidFill>
                  <a:sysClr val="windowText" lastClr="000000"/>
                </a:solidFill>
              </a:endParaRPr>
            </a:p>
          </p:txBody>
        </p:sp>
        <p:sp>
          <p:nvSpPr>
            <p:cNvPr id="12" name="Google Shape;254;p27"/>
            <p:cNvSpPr txBox="1"/>
            <p:nvPr/>
          </p:nvSpPr>
          <p:spPr>
            <a:xfrm>
              <a:off x="5730916" y="2427051"/>
              <a:ext cx="3746913" cy="170840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4275" tIns="34275" rIns="34275" bIns="34275" anchor="ctr" anchorCtr="0">
              <a:noAutofit/>
            </a:bodyPr>
            <a:lstStyle/>
            <a:p>
              <a:pPr algn="ctr" defTabSz="913924">
                <a:lnSpc>
                  <a:spcPct val="90000"/>
                </a:lnSpc>
                <a:buClr>
                  <a:srgbClr val="FFFFFF"/>
                </a:buClr>
                <a:buSzPts val="5400"/>
              </a:pPr>
              <a:r>
                <a:rPr lang="en-US" sz="5500" dirty="0" err="1">
                  <a:solidFill>
                    <a:schemeClr val="accent1">
                      <a:lumMod val="75000"/>
                    </a:schemeClr>
                  </a:solidFill>
                  <a:latin typeface="Twentieth Century"/>
                  <a:ea typeface="Twentieth Century"/>
                  <a:cs typeface="Twentieth Century"/>
                  <a:sym typeface="Twentieth Century"/>
                </a:rPr>
                <a:t>Nephrogenic</a:t>
              </a:r>
              <a:endParaRPr sz="1900" dirty="0">
                <a:solidFill>
                  <a:schemeClr val="accent1">
                    <a:lumMod val="7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28091981"/>
      </p:ext>
    </p:extLst>
  </p:cSld>
  <p:clrMapOvr>
    <a:masterClrMapping/>
  </p:clrMapOvr>
</p:sld>
</file>

<file path=ppt/theme/theme1.xml><?xml version="1.0" encoding="utf-8"?>
<a:theme xmlns:a="http://schemas.openxmlformats.org/drawingml/2006/main" name="Droplet">
  <a:themeElements>
    <a:clrScheme name="Droplet">
      <a:dk1>
        <a:srgbClr val="000000"/>
      </a:dk1>
      <a:lt1>
        <a:srgbClr val="FFFFFF"/>
      </a:lt1>
      <a:dk2>
        <a:srgbClr val="27537E"/>
      </a:dk2>
      <a:lt2>
        <a:srgbClr val="AABED7"/>
      </a:lt2>
      <a:accent1>
        <a:srgbClr val="E34B7A"/>
      </a:accent1>
      <a:accent2>
        <a:srgbClr val="AC339A"/>
      </a:accent2>
      <a:accent3>
        <a:srgbClr val="6953B7"/>
      </a:accent3>
      <a:accent4>
        <a:srgbClr val="1D7EAB"/>
      </a:accent4>
      <a:accent5>
        <a:srgbClr val="43AFD6"/>
      </a:accent5>
      <a:accent6>
        <a:srgbClr val="DE85E1"/>
      </a:accent6>
      <a:hlink>
        <a:srgbClr val="ED87A6"/>
      </a:hlink>
      <a:folHlink>
        <a:srgbClr val="C99EA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0.xml><?xml version="1.0" encoding="utf-8"?>
<a:theme xmlns:a="http://schemas.openxmlformats.org/drawingml/2006/main" name="7_Aqua Marketing Plan by Slidego">
  <a:themeElements>
    <a:clrScheme name="Simple Light">
      <a:dk1>
        <a:srgbClr val="434343"/>
      </a:dk1>
      <a:lt1>
        <a:srgbClr val="FFFFFF"/>
      </a:lt1>
      <a:dk2>
        <a:srgbClr val="630742"/>
      </a:dk2>
      <a:lt2>
        <a:srgbClr val="C63D9D"/>
      </a:lt2>
      <a:accent1>
        <a:srgbClr val="C63D9D"/>
      </a:accent1>
      <a:accent2>
        <a:srgbClr val="A8D7CD"/>
      </a:accent2>
      <a:accent3>
        <a:srgbClr val="E89FDC"/>
      </a:accent3>
      <a:accent4>
        <a:srgbClr val="DC9FE8"/>
      </a:accent4>
      <a:accent5>
        <a:srgbClr val="7DC4B2"/>
      </a:accent5>
      <a:accent6>
        <a:srgbClr val="DC6FB8"/>
      </a:accent6>
      <a:hlink>
        <a:srgbClr val="07376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1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Aqua Marketing Plan by Slidego">
  <a:themeElements>
    <a:clrScheme name="Simple Light">
      <a:dk1>
        <a:srgbClr val="434343"/>
      </a:dk1>
      <a:lt1>
        <a:srgbClr val="FFFFFF"/>
      </a:lt1>
      <a:dk2>
        <a:srgbClr val="630742"/>
      </a:dk2>
      <a:lt2>
        <a:srgbClr val="C63D9D"/>
      </a:lt2>
      <a:accent1>
        <a:srgbClr val="C63D9D"/>
      </a:accent1>
      <a:accent2>
        <a:srgbClr val="A8D7CD"/>
      </a:accent2>
      <a:accent3>
        <a:srgbClr val="E89FDC"/>
      </a:accent3>
      <a:accent4>
        <a:srgbClr val="DC9FE8"/>
      </a:accent4>
      <a:accent5>
        <a:srgbClr val="7DC4B2"/>
      </a:accent5>
      <a:accent6>
        <a:srgbClr val="DC6FB8"/>
      </a:accent6>
      <a:hlink>
        <a:srgbClr val="07376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Aqua Marketing Plan by Slidego">
  <a:themeElements>
    <a:clrScheme name="Simple Light">
      <a:dk1>
        <a:srgbClr val="434343"/>
      </a:dk1>
      <a:lt1>
        <a:srgbClr val="FFFFFF"/>
      </a:lt1>
      <a:dk2>
        <a:srgbClr val="630742"/>
      </a:dk2>
      <a:lt2>
        <a:srgbClr val="C63D9D"/>
      </a:lt2>
      <a:accent1>
        <a:srgbClr val="C63D9D"/>
      </a:accent1>
      <a:accent2>
        <a:srgbClr val="A8D7CD"/>
      </a:accent2>
      <a:accent3>
        <a:srgbClr val="E89FDC"/>
      </a:accent3>
      <a:accent4>
        <a:srgbClr val="DC9FE8"/>
      </a:accent4>
      <a:accent5>
        <a:srgbClr val="7DC4B2"/>
      </a:accent5>
      <a:accent6>
        <a:srgbClr val="DC6FB8"/>
      </a:accent6>
      <a:hlink>
        <a:srgbClr val="07376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2_Aqua Marketing Plan by Slidego">
  <a:themeElements>
    <a:clrScheme name="Simple Light">
      <a:dk1>
        <a:srgbClr val="434343"/>
      </a:dk1>
      <a:lt1>
        <a:srgbClr val="FFFFFF"/>
      </a:lt1>
      <a:dk2>
        <a:srgbClr val="630742"/>
      </a:dk2>
      <a:lt2>
        <a:srgbClr val="C63D9D"/>
      </a:lt2>
      <a:accent1>
        <a:srgbClr val="C63D9D"/>
      </a:accent1>
      <a:accent2>
        <a:srgbClr val="A8D7CD"/>
      </a:accent2>
      <a:accent3>
        <a:srgbClr val="E89FDC"/>
      </a:accent3>
      <a:accent4>
        <a:srgbClr val="DC9FE8"/>
      </a:accent4>
      <a:accent5>
        <a:srgbClr val="7DC4B2"/>
      </a:accent5>
      <a:accent6>
        <a:srgbClr val="DC6FB8"/>
      </a:accent6>
      <a:hlink>
        <a:srgbClr val="07376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3_Aqua Marketing Plan by Slidego">
  <a:themeElements>
    <a:clrScheme name="Simple Light">
      <a:dk1>
        <a:srgbClr val="434343"/>
      </a:dk1>
      <a:lt1>
        <a:srgbClr val="FFFFFF"/>
      </a:lt1>
      <a:dk2>
        <a:srgbClr val="630742"/>
      </a:dk2>
      <a:lt2>
        <a:srgbClr val="C63D9D"/>
      </a:lt2>
      <a:accent1>
        <a:srgbClr val="C63D9D"/>
      </a:accent1>
      <a:accent2>
        <a:srgbClr val="A8D7CD"/>
      </a:accent2>
      <a:accent3>
        <a:srgbClr val="E89FDC"/>
      </a:accent3>
      <a:accent4>
        <a:srgbClr val="DC9FE8"/>
      </a:accent4>
      <a:accent5>
        <a:srgbClr val="7DC4B2"/>
      </a:accent5>
      <a:accent6>
        <a:srgbClr val="DC6FB8"/>
      </a:accent6>
      <a:hlink>
        <a:srgbClr val="07376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4_Aqua Marketing Plan by Slidego">
  <a:themeElements>
    <a:clrScheme name="Simple Light">
      <a:dk1>
        <a:srgbClr val="434343"/>
      </a:dk1>
      <a:lt1>
        <a:srgbClr val="FFFFFF"/>
      </a:lt1>
      <a:dk2>
        <a:srgbClr val="630742"/>
      </a:dk2>
      <a:lt2>
        <a:srgbClr val="C63D9D"/>
      </a:lt2>
      <a:accent1>
        <a:srgbClr val="C63D9D"/>
      </a:accent1>
      <a:accent2>
        <a:srgbClr val="A8D7CD"/>
      </a:accent2>
      <a:accent3>
        <a:srgbClr val="E89FDC"/>
      </a:accent3>
      <a:accent4>
        <a:srgbClr val="DC9FE8"/>
      </a:accent4>
      <a:accent5>
        <a:srgbClr val="7DC4B2"/>
      </a:accent5>
      <a:accent6>
        <a:srgbClr val="DC6FB8"/>
      </a:accent6>
      <a:hlink>
        <a:srgbClr val="07376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5_Aqua Marketing Plan by Slidego">
  <a:themeElements>
    <a:clrScheme name="Simple Light">
      <a:dk1>
        <a:srgbClr val="434343"/>
      </a:dk1>
      <a:lt1>
        <a:srgbClr val="FFFFFF"/>
      </a:lt1>
      <a:dk2>
        <a:srgbClr val="630742"/>
      </a:dk2>
      <a:lt2>
        <a:srgbClr val="C63D9D"/>
      </a:lt2>
      <a:accent1>
        <a:srgbClr val="C63D9D"/>
      </a:accent1>
      <a:accent2>
        <a:srgbClr val="A8D7CD"/>
      </a:accent2>
      <a:accent3>
        <a:srgbClr val="E89FDC"/>
      </a:accent3>
      <a:accent4>
        <a:srgbClr val="DC9FE8"/>
      </a:accent4>
      <a:accent5>
        <a:srgbClr val="7DC4B2"/>
      </a:accent5>
      <a:accent6>
        <a:srgbClr val="DC6FB8"/>
      </a:accent6>
      <a:hlink>
        <a:srgbClr val="07376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6_Aqua Marketing Plan by Slidego">
  <a:themeElements>
    <a:clrScheme name="Simple Light">
      <a:dk1>
        <a:srgbClr val="434343"/>
      </a:dk1>
      <a:lt1>
        <a:srgbClr val="FFFFFF"/>
      </a:lt1>
      <a:dk2>
        <a:srgbClr val="630742"/>
      </a:dk2>
      <a:lt2>
        <a:srgbClr val="C63D9D"/>
      </a:lt2>
      <a:accent1>
        <a:srgbClr val="C63D9D"/>
      </a:accent1>
      <a:accent2>
        <a:srgbClr val="A8D7CD"/>
      </a:accent2>
      <a:accent3>
        <a:srgbClr val="E89FDC"/>
      </a:accent3>
      <a:accent4>
        <a:srgbClr val="DC9FE8"/>
      </a:accent4>
      <a:accent5>
        <a:srgbClr val="7DC4B2"/>
      </a:accent5>
      <a:accent6>
        <a:srgbClr val="DC6FB8"/>
      </a:accent6>
      <a:hlink>
        <a:srgbClr val="07376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8_Aqua Marketing Plan by Slidego">
  <a:themeElements>
    <a:clrScheme name="Simple Light">
      <a:dk1>
        <a:srgbClr val="434343"/>
      </a:dk1>
      <a:lt1>
        <a:srgbClr val="FFFFFF"/>
      </a:lt1>
      <a:dk2>
        <a:srgbClr val="630742"/>
      </a:dk2>
      <a:lt2>
        <a:srgbClr val="C63D9D"/>
      </a:lt2>
      <a:accent1>
        <a:srgbClr val="C63D9D"/>
      </a:accent1>
      <a:accent2>
        <a:srgbClr val="A8D7CD"/>
      </a:accent2>
      <a:accent3>
        <a:srgbClr val="E89FDC"/>
      </a:accent3>
      <a:accent4>
        <a:srgbClr val="DC9FE8"/>
      </a:accent4>
      <a:accent5>
        <a:srgbClr val="7DC4B2"/>
      </a:accent5>
      <a:accent6>
        <a:srgbClr val="DC6FB8"/>
      </a:accent6>
      <a:hlink>
        <a:srgbClr val="07376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Apothecary</Template>
  <TotalTime>55</TotalTime>
  <Words>553</Words>
  <Application>Microsoft Office PowerPoint</Application>
  <PresentationFormat>Custom</PresentationFormat>
  <Paragraphs>75</Paragraphs>
  <Slides>16</Slides>
  <Notes>16</Notes>
  <HiddenSlides>0</HiddenSlides>
  <MMClips>0</MMClips>
  <ScaleCrop>false</ScaleCrop>
  <HeadingPairs>
    <vt:vector size="4" baseType="variant">
      <vt:variant>
        <vt:lpstr>Theme</vt:lpstr>
      </vt:variant>
      <vt:variant>
        <vt:i4>10</vt:i4>
      </vt:variant>
      <vt:variant>
        <vt:lpstr>Slide Titles</vt:lpstr>
      </vt:variant>
      <vt:variant>
        <vt:i4>16</vt:i4>
      </vt:variant>
    </vt:vector>
  </HeadingPairs>
  <TitlesOfParts>
    <vt:vector size="26" baseType="lpstr">
      <vt:lpstr>Droplet</vt:lpstr>
      <vt:lpstr>Aqua Marketing Plan by Slidego</vt:lpstr>
      <vt:lpstr>1_Aqua Marketing Plan by Slidego</vt:lpstr>
      <vt:lpstr>2_Aqua Marketing Plan by Slidego</vt:lpstr>
      <vt:lpstr>3_Aqua Marketing Plan by Slidego</vt:lpstr>
      <vt:lpstr>4_Aqua Marketing Plan by Slidego</vt:lpstr>
      <vt:lpstr>5_Aqua Marketing Plan by Slidego</vt:lpstr>
      <vt:lpstr>6_Aqua Marketing Plan by Slidego</vt:lpstr>
      <vt:lpstr>8_Aqua Marketing Plan by Slidego</vt:lpstr>
      <vt:lpstr>7_Aqua Marketing Plan by Slidego</vt:lpstr>
      <vt:lpstr>Diabetes Insipidus </vt:lpstr>
      <vt:lpstr>PowerPoint Presentation</vt:lpstr>
      <vt:lpstr>PowerPoint Presentation</vt:lpstr>
      <vt:lpstr>PowerPoint Presentation</vt:lpstr>
      <vt:lpstr>(2)</vt:lpstr>
      <vt:lpstr>PowerPoint Presentation</vt:lpstr>
      <vt:lpstr>PowerPoint Presentation</vt:lpstr>
      <vt:lpstr>DIABETES INSIPIDUS </vt:lpstr>
      <vt:lpstr>PowerPoint Presentation</vt:lpstr>
      <vt:lpstr> 1- CENTRAL (NEUROGENIC DI)  Decreased ADH production</vt:lpstr>
      <vt:lpstr>2- NEPHROGENIC (ADH-RESISTANT DI)   Renal resistance to the effect of ADH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Diabetes Insipidus </dc:title>
  <cp:lastModifiedBy>pc</cp:lastModifiedBy>
  <cp:revision>7</cp:revision>
  <dcterms:modified xsi:type="dcterms:W3CDTF">2023-04-25T15:37:41Z</dcterms:modified>
</cp:coreProperties>
</file>